
<file path=[Content_Types].xml><?xml version="1.0" encoding="utf-8"?>
<Types xmlns="http://schemas.openxmlformats.org/package/2006/content-types">
  <Default Extension="png" ContentType="image/png"/>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38"/>
  </p:notesMasterIdLst>
  <p:handoutMasterIdLst>
    <p:handoutMasterId r:id="rId39"/>
  </p:handoutMasterIdLst>
  <p:sldIdLst>
    <p:sldId id="256" r:id="rId2"/>
    <p:sldId id="272" r:id="rId3"/>
    <p:sldId id="280" r:id="rId4"/>
    <p:sldId id="275" r:id="rId5"/>
    <p:sldId id="263" r:id="rId6"/>
    <p:sldId id="264" r:id="rId7"/>
    <p:sldId id="265" r:id="rId8"/>
    <p:sldId id="281" r:id="rId9"/>
    <p:sldId id="267" r:id="rId10"/>
    <p:sldId id="269" r:id="rId11"/>
    <p:sldId id="283" r:id="rId12"/>
    <p:sldId id="268" r:id="rId13"/>
    <p:sldId id="276" r:id="rId14"/>
    <p:sldId id="259" r:id="rId15"/>
    <p:sldId id="274" r:id="rId16"/>
    <p:sldId id="260" r:id="rId17"/>
    <p:sldId id="273" r:id="rId18"/>
    <p:sldId id="271" r:id="rId19"/>
    <p:sldId id="282" r:id="rId20"/>
    <p:sldId id="284" r:id="rId21"/>
    <p:sldId id="277" r:id="rId22"/>
    <p:sldId id="278" r:id="rId23"/>
    <p:sldId id="279" r:id="rId24"/>
    <p:sldId id="292" r:id="rId25"/>
    <p:sldId id="285" r:id="rId26"/>
    <p:sldId id="293" r:id="rId27"/>
    <p:sldId id="286" r:id="rId28"/>
    <p:sldId id="294" r:id="rId29"/>
    <p:sldId id="287" r:id="rId30"/>
    <p:sldId id="295" r:id="rId31"/>
    <p:sldId id="288" r:id="rId32"/>
    <p:sldId id="296" r:id="rId33"/>
    <p:sldId id="290" r:id="rId34"/>
    <p:sldId id="297" r:id="rId35"/>
    <p:sldId id="291" r:id="rId36"/>
    <p:sldId id="298" r:id="rId3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Geneva" pitchFamily="-107" charset="0"/>
        <a:cs typeface="Geneva" pitchFamily="-107" charset="0"/>
      </a:defRPr>
    </a:lvl1pPr>
    <a:lvl2pPr marL="457200" algn="l" defTabSz="457200" rtl="0" fontAlgn="base">
      <a:spcBef>
        <a:spcPct val="0"/>
      </a:spcBef>
      <a:spcAft>
        <a:spcPct val="0"/>
      </a:spcAft>
      <a:defRPr kern="1200">
        <a:solidFill>
          <a:schemeClr val="tx1"/>
        </a:solidFill>
        <a:latin typeface="Arial" charset="0"/>
        <a:ea typeface="Geneva" pitchFamily="-107" charset="0"/>
        <a:cs typeface="Geneva" pitchFamily="-107" charset="0"/>
      </a:defRPr>
    </a:lvl2pPr>
    <a:lvl3pPr marL="914400" algn="l" defTabSz="457200" rtl="0" fontAlgn="base">
      <a:spcBef>
        <a:spcPct val="0"/>
      </a:spcBef>
      <a:spcAft>
        <a:spcPct val="0"/>
      </a:spcAft>
      <a:defRPr kern="1200">
        <a:solidFill>
          <a:schemeClr val="tx1"/>
        </a:solidFill>
        <a:latin typeface="Arial" charset="0"/>
        <a:ea typeface="Geneva" pitchFamily="-107" charset="0"/>
        <a:cs typeface="Geneva" pitchFamily="-107" charset="0"/>
      </a:defRPr>
    </a:lvl3pPr>
    <a:lvl4pPr marL="1371600" algn="l" defTabSz="457200" rtl="0" fontAlgn="base">
      <a:spcBef>
        <a:spcPct val="0"/>
      </a:spcBef>
      <a:spcAft>
        <a:spcPct val="0"/>
      </a:spcAft>
      <a:defRPr kern="1200">
        <a:solidFill>
          <a:schemeClr val="tx1"/>
        </a:solidFill>
        <a:latin typeface="Arial" charset="0"/>
        <a:ea typeface="Geneva" pitchFamily="-107" charset="0"/>
        <a:cs typeface="Geneva" pitchFamily="-107" charset="0"/>
      </a:defRPr>
    </a:lvl4pPr>
    <a:lvl5pPr marL="1828800" algn="l" defTabSz="457200" rtl="0" fontAlgn="base">
      <a:spcBef>
        <a:spcPct val="0"/>
      </a:spcBef>
      <a:spcAft>
        <a:spcPct val="0"/>
      </a:spcAft>
      <a:defRPr kern="1200">
        <a:solidFill>
          <a:schemeClr val="tx1"/>
        </a:solidFill>
        <a:latin typeface="Arial" charset="0"/>
        <a:ea typeface="Geneva" pitchFamily="-107" charset="0"/>
        <a:cs typeface="Geneva" pitchFamily="-107" charset="0"/>
      </a:defRPr>
    </a:lvl5pPr>
    <a:lvl6pPr marL="2286000" algn="l" defTabSz="914400" rtl="0" eaLnBrk="1" latinLnBrk="0" hangingPunct="1">
      <a:defRPr kern="1200">
        <a:solidFill>
          <a:schemeClr val="tx1"/>
        </a:solidFill>
        <a:latin typeface="Arial" charset="0"/>
        <a:ea typeface="Geneva" pitchFamily="-107" charset="0"/>
        <a:cs typeface="Geneva" pitchFamily="-107" charset="0"/>
      </a:defRPr>
    </a:lvl6pPr>
    <a:lvl7pPr marL="2743200" algn="l" defTabSz="914400" rtl="0" eaLnBrk="1" latinLnBrk="0" hangingPunct="1">
      <a:defRPr kern="1200">
        <a:solidFill>
          <a:schemeClr val="tx1"/>
        </a:solidFill>
        <a:latin typeface="Arial" charset="0"/>
        <a:ea typeface="Geneva" pitchFamily="-107" charset="0"/>
        <a:cs typeface="Geneva" pitchFamily="-107" charset="0"/>
      </a:defRPr>
    </a:lvl7pPr>
    <a:lvl8pPr marL="3200400" algn="l" defTabSz="914400" rtl="0" eaLnBrk="1" latinLnBrk="0" hangingPunct="1">
      <a:defRPr kern="1200">
        <a:solidFill>
          <a:schemeClr val="tx1"/>
        </a:solidFill>
        <a:latin typeface="Arial" charset="0"/>
        <a:ea typeface="Geneva" pitchFamily="-107" charset="0"/>
        <a:cs typeface="Geneva" pitchFamily="-107" charset="0"/>
      </a:defRPr>
    </a:lvl8pPr>
    <a:lvl9pPr marL="3657600" algn="l" defTabSz="914400" rtl="0" eaLnBrk="1" latinLnBrk="0" hangingPunct="1">
      <a:defRPr kern="1200">
        <a:solidFill>
          <a:schemeClr val="tx1"/>
        </a:solidFill>
        <a:latin typeface="Arial" charset="0"/>
        <a:ea typeface="Geneva" pitchFamily="-107" charset="0"/>
        <a:cs typeface="Geneva" pitchFamily="-107"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61" d="100"/>
          <a:sy n="61" d="100"/>
        </p:scale>
        <p:origin x="-640"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ED5096-52B4-4928-9822-1AE3062C3B0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5B3EB1D-2B03-4EB8-921A-EAE381681668}">
      <dgm:prSet/>
      <dgm:spPr/>
      <dgm:t>
        <a:bodyPr/>
        <a:lstStyle/>
        <a:p>
          <a:pPr rtl="0"/>
          <a:r>
            <a:rPr lang="en-US" dirty="0" smtClean="0"/>
            <a:t>In excess of normal for the individual</a:t>
          </a:r>
          <a:endParaRPr lang="en-US" dirty="0"/>
        </a:p>
      </dgm:t>
    </dgm:pt>
    <dgm:pt modelId="{FA3D9434-3C6F-4687-A56B-2F9DBE079684}" type="parTrans" cxnId="{917255E8-0A05-40BB-BB06-D85B81D20AE9}">
      <dgm:prSet/>
      <dgm:spPr/>
      <dgm:t>
        <a:bodyPr/>
        <a:lstStyle/>
        <a:p>
          <a:endParaRPr lang="en-US"/>
        </a:p>
      </dgm:t>
    </dgm:pt>
    <dgm:pt modelId="{81F09681-0F88-4AF5-B5AA-D496C85D0A58}" type="sibTrans" cxnId="{917255E8-0A05-40BB-BB06-D85B81D20AE9}">
      <dgm:prSet/>
      <dgm:spPr/>
      <dgm:t>
        <a:bodyPr/>
        <a:lstStyle/>
        <a:p>
          <a:endParaRPr lang="en-US"/>
        </a:p>
      </dgm:t>
    </dgm:pt>
    <dgm:pt modelId="{B89E1A1E-815B-49D0-8421-4869B1E0F462}">
      <dgm:prSet/>
      <dgm:spPr/>
      <dgm:t>
        <a:bodyPr/>
        <a:lstStyle/>
        <a:p>
          <a:pPr rtl="0"/>
          <a:r>
            <a:rPr lang="en-US" dirty="0" smtClean="0"/>
            <a:t>Supplemental compensation is paid under institutional policy</a:t>
          </a:r>
          <a:endParaRPr lang="en-US" dirty="0"/>
        </a:p>
      </dgm:t>
    </dgm:pt>
    <dgm:pt modelId="{81467B8D-E73B-4351-9F11-6F6EE60502DB}" type="parTrans" cxnId="{CB764F0A-BABB-4953-8ACD-64683E7E19A8}">
      <dgm:prSet/>
      <dgm:spPr/>
      <dgm:t>
        <a:bodyPr/>
        <a:lstStyle/>
        <a:p>
          <a:endParaRPr lang="en-US"/>
        </a:p>
      </dgm:t>
    </dgm:pt>
    <dgm:pt modelId="{7D95F455-D3D7-4664-B5CB-89AC7538C5CE}" type="sibTrans" cxnId="{CB764F0A-BABB-4953-8ACD-64683E7E19A8}">
      <dgm:prSet/>
      <dgm:spPr/>
      <dgm:t>
        <a:bodyPr/>
        <a:lstStyle/>
        <a:p>
          <a:endParaRPr lang="en-US"/>
        </a:p>
      </dgm:t>
    </dgm:pt>
    <dgm:pt modelId="{A5FD724A-7E8C-4520-994F-373F76CA59A3}">
      <dgm:prSet/>
      <dgm:spPr/>
      <dgm:t>
        <a:bodyPr/>
        <a:lstStyle/>
        <a:p>
          <a:pPr rtl="0"/>
          <a:r>
            <a:rPr lang="en-US" dirty="0" smtClean="0"/>
            <a:t>Need not be included in effort certification system</a:t>
          </a:r>
          <a:endParaRPr lang="en-US" dirty="0"/>
        </a:p>
      </dgm:t>
    </dgm:pt>
    <dgm:pt modelId="{911A317C-4220-4918-94C3-525680BF26C1}" type="parTrans" cxnId="{A327455F-463E-49D3-8FBC-92072BBC8E66}">
      <dgm:prSet/>
      <dgm:spPr/>
      <dgm:t>
        <a:bodyPr/>
        <a:lstStyle/>
        <a:p>
          <a:endParaRPr lang="en-US"/>
        </a:p>
      </dgm:t>
    </dgm:pt>
    <dgm:pt modelId="{1E27B492-3D1A-4C2C-9892-E5196C61EAE9}" type="sibTrans" cxnId="{A327455F-463E-49D3-8FBC-92072BBC8E66}">
      <dgm:prSet/>
      <dgm:spPr/>
      <dgm:t>
        <a:bodyPr/>
        <a:lstStyle/>
        <a:p>
          <a:endParaRPr lang="en-US"/>
        </a:p>
      </dgm:t>
    </dgm:pt>
    <dgm:pt modelId="{D0907042-15A2-4B43-A8F5-51A2572F9764}">
      <dgm:prSet/>
      <dgm:spPr/>
      <dgm:t>
        <a:bodyPr/>
        <a:lstStyle/>
        <a:p>
          <a:pPr rtl="0"/>
          <a:r>
            <a:rPr lang="en-US" dirty="0" smtClean="0"/>
            <a:t>Compensation is separately identified and documented in the financial management system</a:t>
          </a:r>
          <a:endParaRPr lang="en-US" dirty="0"/>
        </a:p>
      </dgm:t>
    </dgm:pt>
    <dgm:pt modelId="{16621405-54D6-4A08-9D4B-58D47025FA81}" type="parTrans" cxnId="{25964769-1787-4647-B936-88FED2B93717}">
      <dgm:prSet/>
      <dgm:spPr/>
      <dgm:t>
        <a:bodyPr/>
        <a:lstStyle/>
        <a:p>
          <a:endParaRPr lang="en-US"/>
        </a:p>
      </dgm:t>
    </dgm:pt>
    <dgm:pt modelId="{D89AD8DE-6EA0-4AB8-8A71-BFA403C8B5FB}" type="sibTrans" cxnId="{25964769-1787-4647-B936-88FED2B93717}">
      <dgm:prSet/>
      <dgm:spPr/>
      <dgm:t>
        <a:bodyPr/>
        <a:lstStyle/>
        <a:p>
          <a:endParaRPr lang="en-US"/>
        </a:p>
      </dgm:t>
    </dgm:pt>
    <dgm:pt modelId="{73959E74-3766-4A40-A30F-4CE670E4C5D9}" type="pres">
      <dgm:prSet presAssocID="{54ED5096-52B4-4928-9822-1AE3062C3B03}" presName="linear" presStyleCnt="0">
        <dgm:presLayoutVars>
          <dgm:animLvl val="lvl"/>
          <dgm:resizeHandles val="exact"/>
        </dgm:presLayoutVars>
      </dgm:prSet>
      <dgm:spPr/>
      <dgm:t>
        <a:bodyPr/>
        <a:lstStyle/>
        <a:p>
          <a:endParaRPr lang="en-US"/>
        </a:p>
      </dgm:t>
    </dgm:pt>
    <dgm:pt modelId="{2473199E-BE35-48FC-9ECC-DFEBF8E9971D}" type="pres">
      <dgm:prSet presAssocID="{D5B3EB1D-2B03-4EB8-921A-EAE381681668}" presName="parentText" presStyleLbl="node1" presStyleIdx="0" presStyleCnt="4">
        <dgm:presLayoutVars>
          <dgm:chMax val="0"/>
          <dgm:bulletEnabled val="1"/>
        </dgm:presLayoutVars>
      </dgm:prSet>
      <dgm:spPr/>
      <dgm:t>
        <a:bodyPr/>
        <a:lstStyle/>
        <a:p>
          <a:endParaRPr lang="en-US"/>
        </a:p>
      </dgm:t>
    </dgm:pt>
    <dgm:pt modelId="{0E24D033-37AC-4FE8-9B49-E34E102D1009}" type="pres">
      <dgm:prSet presAssocID="{81F09681-0F88-4AF5-B5AA-D496C85D0A58}" presName="spacer" presStyleCnt="0"/>
      <dgm:spPr/>
    </dgm:pt>
    <dgm:pt modelId="{EB3F4020-2C6B-4F1B-9460-B397F8CFB9E5}" type="pres">
      <dgm:prSet presAssocID="{B89E1A1E-815B-49D0-8421-4869B1E0F462}" presName="parentText" presStyleLbl="node1" presStyleIdx="1" presStyleCnt="4">
        <dgm:presLayoutVars>
          <dgm:chMax val="0"/>
          <dgm:bulletEnabled val="1"/>
        </dgm:presLayoutVars>
      </dgm:prSet>
      <dgm:spPr/>
      <dgm:t>
        <a:bodyPr/>
        <a:lstStyle/>
        <a:p>
          <a:endParaRPr lang="en-US"/>
        </a:p>
      </dgm:t>
    </dgm:pt>
    <dgm:pt modelId="{7607D300-01B7-4A5B-A11C-B6C765B3A142}" type="pres">
      <dgm:prSet presAssocID="{7D95F455-D3D7-4664-B5CB-89AC7538C5CE}" presName="spacer" presStyleCnt="0"/>
      <dgm:spPr/>
    </dgm:pt>
    <dgm:pt modelId="{B3C626CD-D7F4-4DCA-9283-559451BA4F15}" type="pres">
      <dgm:prSet presAssocID="{A5FD724A-7E8C-4520-994F-373F76CA59A3}" presName="parentText" presStyleLbl="node1" presStyleIdx="2" presStyleCnt="4">
        <dgm:presLayoutVars>
          <dgm:chMax val="0"/>
          <dgm:bulletEnabled val="1"/>
        </dgm:presLayoutVars>
      </dgm:prSet>
      <dgm:spPr/>
      <dgm:t>
        <a:bodyPr/>
        <a:lstStyle/>
        <a:p>
          <a:endParaRPr lang="en-US"/>
        </a:p>
      </dgm:t>
    </dgm:pt>
    <dgm:pt modelId="{42DEADDF-8EF9-4868-8081-B165F40019EE}" type="pres">
      <dgm:prSet presAssocID="{1E27B492-3D1A-4C2C-9892-E5196C61EAE9}" presName="spacer" presStyleCnt="0"/>
      <dgm:spPr/>
    </dgm:pt>
    <dgm:pt modelId="{38AF6A9E-D7B9-4F58-82A5-CC821D9A4021}" type="pres">
      <dgm:prSet presAssocID="{D0907042-15A2-4B43-A8F5-51A2572F9764}" presName="parentText" presStyleLbl="node1" presStyleIdx="3" presStyleCnt="4">
        <dgm:presLayoutVars>
          <dgm:chMax val="0"/>
          <dgm:bulletEnabled val="1"/>
        </dgm:presLayoutVars>
      </dgm:prSet>
      <dgm:spPr/>
      <dgm:t>
        <a:bodyPr/>
        <a:lstStyle/>
        <a:p>
          <a:endParaRPr lang="en-US"/>
        </a:p>
      </dgm:t>
    </dgm:pt>
  </dgm:ptLst>
  <dgm:cxnLst>
    <dgm:cxn modelId="{149AE7B7-7E5D-453F-BFB1-EE8F666C1BD8}" type="presOf" srcId="{B89E1A1E-815B-49D0-8421-4869B1E0F462}" destId="{EB3F4020-2C6B-4F1B-9460-B397F8CFB9E5}" srcOrd="0" destOrd="0" presId="urn:microsoft.com/office/officeart/2005/8/layout/vList2"/>
    <dgm:cxn modelId="{25964769-1787-4647-B936-88FED2B93717}" srcId="{54ED5096-52B4-4928-9822-1AE3062C3B03}" destId="{D0907042-15A2-4B43-A8F5-51A2572F9764}" srcOrd="3" destOrd="0" parTransId="{16621405-54D6-4A08-9D4B-58D47025FA81}" sibTransId="{D89AD8DE-6EA0-4AB8-8A71-BFA403C8B5FB}"/>
    <dgm:cxn modelId="{27BFF1B5-3FB0-49BD-B5B7-500DA0D7EFB3}" type="presOf" srcId="{D0907042-15A2-4B43-A8F5-51A2572F9764}" destId="{38AF6A9E-D7B9-4F58-82A5-CC821D9A4021}" srcOrd="0" destOrd="0" presId="urn:microsoft.com/office/officeart/2005/8/layout/vList2"/>
    <dgm:cxn modelId="{A327455F-463E-49D3-8FBC-92072BBC8E66}" srcId="{54ED5096-52B4-4928-9822-1AE3062C3B03}" destId="{A5FD724A-7E8C-4520-994F-373F76CA59A3}" srcOrd="2" destOrd="0" parTransId="{911A317C-4220-4918-94C3-525680BF26C1}" sibTransId="{1E27B492-3D1A-4C2C-9892-E5196C61EAE9}"/>
    <dgm:cxn modelId="{CB764F0A-BABB-4953-8ACD-64683E7E19A8}" srcId="{54ED5096-52B4-4928-9822-1AE3062C3B03}" destId="{B89E1A1E-815B-49D0-8421-4869B1E0F462}" srcOrd="1" destOrd="0" parTransId="{81467B8D-E73B-4351-9F11-6F6EE60502DB}" sibTransId="{7D95F455-D3D7-4664-B5CB-89AC7538C5CE}"/>
    <dgm:cxn modelId="{917255E8-0A05-40BB-BB06-D85B81D20AE9}" srcId="{54ED5096-52B4-4928-9822-1AE3062C3B03}" destId="{D5B3EB1D-2B03-4EB8-921A-EAE381681668}" srcOrd="0" destOrd="0" parTransId="{FA3D9434-3C6F-4687-A56B-2F9DBE079684}" sibTransId="{81F09681-0F88-4AF5-B5AA-D496C85D0A58}"/>
    <dgm:cxn modelId="{32AE37C0-4990-4FA8-ADC9-A9D7CA900A86}" type="presOf" srcId="{A5FD724A-7E8C-4520-994F-373F76CA59A3}" destId="{B3C626CD-D7F4-4DCA-9283-559451BA4F15}" srcOrd="0" destOrd="0" presId="urn:microsoft.com/office/officeart/2005/8/layout/vList2"/>
    <dgm:cxn modelId="{A4809603-5133-48CC-995F-34DDA6E3A2D4}" type="presOf" srcId="{D5B3EB1D-2B03-4EB8-921A-EAE381681668}" destId="{2473199E-BE35-48FC-9ECC-DFEBF8E9971D}" srcOrd="0" destOrd="0" presId="urn:microsoft.com/office/officeart/2005/8/layout/vList2"/>
    <dgm:cxn modelId="{AD453437-FEE7-4125-BD1F-1C8ECBC0CB81}" type="presOf" srcId="{54ED5096-52B4-4928-9822-1AE3062C3B03}" destId="{73959E74-3766-4A40-A30F-4CE670E4C5D9}" srcOrd="0" destOrd="0" presId="urn:microsoft.com/office/officeart/2005/8/layout/vList2"/>
    <dgm:cxn modelId="{3E8344FF-E791-4D4A-A6BD-CE2C71909A9B}" type="presParOf" srcId="{73959E74-3766-4A40-A30F-4CE670E4C5D9}" destId="{2473199E-BE35-48FC-9ECC-DFEBF8E9971D}" srcOrd="0" destOrd="0" presId="urn:microsoft.com/office/officeart/2005/8/layout/vList2"/>
    <dgm:cxn modelId="{27590FF4-F3DF-47AD-97B4-01FD7043ECC2}" type="presParOf" srcId="{73959E74-3766-4A40-A30F-4CE670E4C5D9}" destId="{0E24D033-37AC-4FE8-9B49-E34E102D1009}" srcOrd="1" destOrd="0" presId="urn:microsoft.com/office/officeart/2005/8/layout/vList2"/>
    <dgm:cxn modelId="{2DCA6008-918C-4DCA-957E-ACFE77E1F6C4}" type="presParOf" srcId="{73959E74-3766-4A40-A30F-4CE670E4C5D9}" destId="{EB3F4020-2C6B-4F1B-9460-B397F8CFB9E5}" srcOrd="2" destOrd="0" presId="urn:microsoft.com/office/officeart/2005/8/layout/vList2"/>
    <dgm:cxn modelId="{F5BB274E-201D-4A4A-AF4E-C609E109A7B1}" type="presParOf" srcId="{73959E74-3766-4A40-A30F-4CE670E4C5D9}" destId="{7607D300-01B7-4A5B-A11C-B6C765B3A142}" srcOrd="3" destOrd="0" presId="urn:microsoft.com/office/officeart/2005/8/layout/vList2"/>
    <dgm:cxn modelId="{0B542298-15FC-4D12-822A-A71B616CBC9D}" type="presParOf" srcId="{73959E74-3766-4A40-A30F-4CE670E4C5D9}" destId="{B3C626CD-D7F4-4DCA-9283-559451BA4F15}" srcOrd="4" destOrd="0" presId="urn:microsoft.com/office/officeart/2005/8/layout/vList2"/>
    <dgm:cxn modelId="{95A895B3-1D3B-433F-B3EE-4D32D18705CD}" type="presParOf" srcId="{73959E74-3766-4A40-A30F-4CE670E4C5D9}" destId="{42DEADDF-8EF9-4868-8081-B165F40019EE}" srcOrd="5" destOrd="0" presId="urn:microsoft.com/office/officeart/2005/8/layout/vList2"/>
    <dgm:cxn modelId="{CE86EF3E-E2AF-4715-B65D-1D674E5DF040}" type="presParOf" srcId="{73959E74-3766-4A40-A30F-4CE670E4C5D9}" destId="{38AF6A9E-D7B9-4F58-82A5-CC821D9A402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CD0A8C9-9EC0-417D-9C78-6E1237ECFFC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2B088EF-AB8C-46A9-90F4-D69C47DC2C69}">
      <dgm:prSet/>
      <dgm:spPr/>
      <dgm:t>
        <a:bodyPr/>
        <a:lstStyle/>
        <a:p>
          <a:pPr rtl="0"/>
          <a:r>
            <a:rPr lang="en-US" dirty="0" smtClean="0"/>
            <a:t>No standard number of hours for work </a:t>
          </a:r>
          <a:r>
            <a:rPr lang="en-US" dirty="0" smtClean="0"/>
            <a:t>week. </a:t>
          </a:r>
          <a:endParaRPr lang="en-US" dirty="0"/>
        </a:p>
      </dgm:t>
    </dgm:pt>
    <dgm:pt modelId="{184E7839-4147-403D-AB91-5799AC02AA76}" type="parTrans" cxnId="{D9D912D1-4687-479A-BD1E-C258380052D2}">
      <dgm:prSet/>
      <dgm:spPr/>
      <dgm:t>
        <a:bodyPr/>
        <a:lstStyle/>
        <a:p>
          <a:endParaRPr lang="en-US"/>
        </a:p>
      </dgm:t>
    </dgm:pt>
    <dgm:pt modelId="{68D4A6F7-9C8D-4EE0-8435-145BDCDE40D9}" type="sibTrans" cxnId="{D9D912D1-4687-479A-BD1E-C258380052D2}">
      <dgm:prSet/>
      <dgm:spPr/>
      <dgm:t>
        <a:bodyPr/>
        <a:lstStyle/>
        <a:p>
          <a:endParaRPr lang="en-US"/>
        </a:p>
      </dgm:t>
    </dgm:pt>
    <dgm:pt modelId="{B684AC37-AE61-4499-8356-88DCEFD48146}">
      <dgm:prSet/>
      <dgm:spPr/>
      <dgm:t>
        <a:bodyPr/>
        <a:lstStyle/>
        <a:p>
          <a:pPr rtl="0"/>
          <a:r>
            <a:rPr lang="en-US" dirty="0" smtClean="0"/>
            <a:t>Fair amount of time spent outside of </a:t>
          </a:r>
          <a:r>
            <a:rPr lang="en-US" dirty="0" smtClean="0"/>
            <a:t>lab/office is expected.</a:t>
          </a:r>
          <a:endParaRPr lang="en-US" dirty="0"/>
        </a:p>
      </dgm:t>
    </dgm:pt>
    <dgm:pt modelId="{6B5E7511-A880-4EE0-9FDF-1F230D8ECEA0}" type="parTrans" cxnId="{09B3DFB4-DDD5-4EF7-AAFF-BEF896DB6328}">
      <dgm:prSet/>
      <dgm:spPr/>
      <dgm:t>
        <a:bodyPr/>
        <a:lstStyle/>
        <a:p>
          <a:endParaRPr lang="en-US"/>
        </a:p>
      </dgm:t>
    </dgm:pt>
    <dgm:pt modelId="{F8DD5E26-56EA-4D27-BC15-A7F567CAF685}" type="sibTrans" cxnId="{09B3DFB4-DDD5-4EF7-AAFF-BEF896DB6328}">
      <dgm:prSet/>
      <dgm:spPr/>
      <dgm:t>
        <a:bodyPr/>
        <a:lstStyle/>
        <a:p>
          <a:endParaRPr lang="en-US"/>
        </a:p>
      </dgm:t>
    </dgm:pt>
    <dgm:pt modelId="{61B4EEE7-8F9D-44D1-8430-05F091E657E5}">
      <dgm:prSet/>
      <dgm:spPr/>
      <dgm:t>
        <a:bodyPr/>
        <a:lstStyle/>
        <a:p>
          <a:pPr rtl="0"/>
          <a:r>
            <a:rPr lang="en-US" dirty="0" smtClean="0"/>
            <a:t>Work performed for institution part of IBS</a:t>
          </a:r>
          <a:endParaRPr lang="en-US" dirty="0"/>
        </a:p>
      </dgm:t>
    </dgm:pt>
    <dgm:pt modelId="{BF4B1D56-DBB8-444E-9A06-E61E0328F917}" type="parTrans" cxnId="{8A558F1E-9809-4AC6-A7F6-D5630400D942}">
      <dgm:prSet/>
      <dgm:spPr/>
      <dgm:t>
        <a:bodyPr/>
        <a:lstStyle/>
        <a:p>
          <a:endParaRPr lang="en-US"/>
        </a:p>
      </dgm:t>
    </dgm:pt>
    <dgm:pt modelId="{EBD2FF21-A896-4957-9632-A0CFB2E9B66B}" type="sibTrans" cxnId="{8A558F1E-9809-4AC6-A7F6-D5630400D942}">
      <dgm:prSet/>
      <dgm:spPr/>
      <dgm:t>
        <a:bodyPr/>
        <a:lstStyle/>
        <a:p>
          <a:endParaRPr lang="en-US"/>
        </a:p>
      </dgm:t>
    </dgm:pt>
    <dgm:pt modelId="{7F0FADB8-3310-41F0-9646-C255561F2C50}">
      <dgm:prSet/>
      <dgm:spPr/>
      <dgm:t>
        <a:bodyPr/>
        <a:lstStyle/>
        <a:p>
          <a:pPr rtl="0"/>
          <a:r>
            <a:rPr lang="en-US" dirty="0" smtClean="0"/>
            <a:t>Cannot claim they performed work on “their own time” if institutional activity</a:t>
          </a:r>
          <a:endParaRPr lang="en-US" dirty="0"/>
        </a:p>
      </dgm:t>
    </dgm:pt>
    <dgm:pt modelId="{E6FDA18D-BA9C-424F-AA3B-B0F8A3BA6553}" type="parTrans" cxnId="{C06B8F78-1DB2-4379-8E80-33F4FC83379A}">
      <dgm:prSet/>
      <dgm:spPr/>
      <dgm:t>
        <a:bodyPr/>
        <a:lstStyle/>
        <a:p>
          <a:endParaRPr lang="en-US"/>
        </a:p>
      </dgm:t>
    </dgm:pt>
    <dgm:pt modelId="{1E5610ED-5915-4C6F-9449-6CAA9822A62B}" type="sibTrans" cxnId="{C06B8F78-1DB2-4379-8E80-33F4FC83379A}">
      <dgm:prSet/>
      <dgm:spPr/>
      <dgm:t>
        <a:bodyPr/>
        <a:lstStyle/>
        <a:p>
          <a:endParaRPr lang="en-US"/>
        </a:p>
      </dgm:t>
    </dgm:pt>
    <dgm:pt modelId="{1C9C0948-2A01-4C4E-BF98-1D638650BE17}" type="pres">
      <dgm:prSet presAssocID="{DCD0A8C9-9EC0-417D-9C78-6E1237ECFFC1}" presName="linear" presStyleCnt="0">
        <dgm:presLayoutVars>
          <dgm:animLvl val="lvl"/>
          <dgm:resizeHandles val="exact"/>
        </dgm:presLayoutVars>
      </dgm:prSet>
      <dgm:spPr/>
      <dgm:t>
        <a:bodyPr/>
        <a:lstStyle/>
        <a:p>
          <a:endParaRPr lang="en-US"/>
        </a:p>
      </dgm:t>
    </dgm:pt>
    <dgm:pt modelId="{6DBD2912-CD2C-4F44-9529-51DD08524168}" type="pres">
      <dgm:prSet presAssocID="{52B088EF-AB8C-46A9-90F4-D69C47DC2C69}" presName="parentText" presStyleLbl="node1" presStyleIdx="0" presStyleCnt="4">
        <dgm:presLayoutVars>
          <dgm:chMax val="0"/>
          <dgm:bulletEnabled val="1"/>
        </dgm:presLayoutVars>
      </dgm:prSet>
      <dgm:spPr/>
      <dgm:t>
        <a:bodyPr/>
        <a:lstStyle/>
        <a:p>
          <a:endParaRPr lang="en-US"/>
        </a:p>
      </dgm:t>
    </dgm:pt>
    <dgm:pt modelId="{69E4BED9-FBEB-43AE-9D85-BC8921A00F91}" type="pres">
      <dgm:prSet presAssocID="{68D4A6F7-9C8D-4EE0-8435-145BDCDE40D9}" presName="spacer" presStyleCnt="0"/>
      <dgm:spPr/>
    </dgm:pt>
    <dgm:pt modelId="{4CD1E54A-09AC-42F1-A2AF-BC9906BDAEC1}" type="pres">
      <dgm:prSet presAssocID="{B684AC37-AE61-4499-8356-88DCEFD48146}" presName="parentText" presStyleLbl="node1" presStyleIdx="1" presStyleCnt="4">
        <dgm:presLayoutVars>
          <dgm:chMax val="0"/>
          <dgm:bulletEnabled val="1"/>
        </dgm:presLayoutVars>
      </dgm:prSet>
      <dgm:spPr/>
      <dgm:t>
        <a:bodyPr/>
        <a:lstStyle/>
        <a:p>
          <a:endParaRPr lang="en-US"/>
        </a:p>
      </dgm:t>
    </dgm:pt>
    <dgm:pt modelId="{BBDB3E11-BA43-4706-BCE0-9340B7EA5ECD}" type="pres">
      <dgm:prSet presAssocID="{F8DD5E26-56EA-4D27-BC15-A7F567CAF685}" presName="spacer" presStyleCnt="0"/>
      <dgm:spPr/>
    </dgm:pt>
    <dgm:pt modelId="{EFB03538-7309-4F92-9585-149207250F26}" type="pres">
      <dgm:prSet presAssocID="{61B4EEE7-8F9D-44D1-8430-05F091E657E5}" presName="parentText" presStyleLbl="node1" presStyleIdx="2" presStyleCnt="4">
        <dgm:presLayoutVars>
          <dgm:chMax val="0"/>
          <dgm:bulletEnabled val="1"/>
        </dgm:presLayoutVars>
      </dgm:prSet>
      <dgm:spPr/>
      <dgm:t>
        <a:bodyPr/>
        <a:lstStyle/>
        <a:p>
          <a:endParaRPr lang="en-US"/>
        </a:p>
      </dgm:t>
    </dgm:pt>
    <dgm:pt modelId="{95096116-3E15-40C7-AABD-C83AD8E08357}" type="pres">
      <dgm:prSet presAssocID="{EBD2FF21-A896-4957-9632-A0CFB2E9B66B}" presName="spacer" presStyleCnt="0"/>
      <dgm:spPr/>
    </dgm:pt>
    <dgm:pt modelId="{FFFC0D58-6645-444F-88CD-DB4011511668}" type="pres">
      <dgm:prSet presAssocID="{7F0FADB8-3310-41F0-9646-C255561F2C50}" presName="parentText" presStyleLbl="node1" presStyleIdx="3" presStyleCnt="4">
        <dgm:presLayoutVars>
          <dgm:chMax val="0"/>
          <dgm:bulletEnabled val="1"/>
        </dgm:presLayoutVars>
      </dgm:prSet>
      <dgm:spPr/>
      <dgm:t>
        <a:bodyPr/>
        <a:lstStyle/>
        <a:p>
          <a:endParaRPr lang="en-US"/>
        </a:p>
      </dgm:t>
    </dgm:pt>
  </dgm:ptLst>
  <dgm:cxnLst>
    <dgm:cxn modelId="{C06B8F78-1DB2-4379-8E80-33F4FC83379A}" srcId="{DCD0A8C9-9EC0-417D-9C78-6E1237ECFFC1}" destId="{7F0FADB8-3310-41F0-9646-C255561F2C50}" srcOrd="3" destOrd="0" parTransId="{E6FDA18D-BA9C-424F-AA3B-B0F8A3BA6553}" sibTransId="{1E5610ED-5915-4C6F-9449-6CAA9822A62B}"/>
    <dgm:cxn modelId="{C477CE00-1272-4F17-879D-9657AE9B2F1F}" type="presOf" srcId="{DCD0A8C9-9EC0-417D-9C78-6E1237ECFFC1}" destId="{1C9C0948-2A01-4C4E-BF98-1D638650BE17}" srcOrd="0" destOrd="0" presId="urn:microsoft.com/office/officeart/2005/8/layout/vList2"/>
    <dgm:cxn modelId="{09B3DFB4-DDD5-4EF7-AAFF-BEF896DB6328}" srcId="{DCD0A8C9-9EC0-417D-9C78-6E1237ECFFC1}" destId="{B684AC37-AE61-4499-8356-88DCEFD48146}" srcOrd="1" destOrd="0" parTransId="{6B5E7511-A880-4EE0-9FDF-1F230D8ECEA0}" sibTransId="{F8DD5E26-56EA-4D27-BC15-A7F567CAF685}"/>
    <dgm:cxn modelId="{A352819E-8657-4DF3-B55F-F8E5567A22BA}" type="presOf" srcId="{61B4EEE7-8F9D-44D1-8430-05F091E657E5}" destId="{EFB03538-7309-4F92-9585-149207250F26}" srcOrd="0" destOrd="0" presId="urn:microsoft.com/office/officeart/2005/8/layout/vList2"/>
    <dgm:cxn modelId="{2554DECA-34FE-4652-BEA8-48A430AAE212}" type="presOf" srcId="{B684AC37-AE61-4499-8356-88DCEFD48146}" destId="{4CD1E54A-09AC-42F1-A2AF-BC9906BDAEC1}" srcOrd="0" destOrd="0" presId="urn:microsoft.com/office/officeart/2005/8/layout/vList2"/>
    <dgm:cxn modelId="{8A558F1E-9809-4AC6-A7F6-D5630400D942}" srcId="{DCD0A8C9-9EC0-417D-9C78-6E1237ECFFC1}" destId="{61B4EEE7-8F9D-44D1-8430-05F091E657E5}" srcOrd="2" destOrd="0" parTransId="{BF4B1D56-DBB8-444E-9A06-E61E0328F917}" sibTransId="{EBD2FF21-A896-4957-9632-A0CFB2E9B66B}"/>
    <dgm:cxn modelId="{9EFE4690-2859-4B2E-AD9C-AAADE3F58299}" type="presOf" srcId="{52B088EF-AB8C-46A9-90F4-D69C47DC2C69}" destId="{6DBD2912-CD2C-4F44-9529-51DD08524168}" srcOrd="0" destOrd="0" presId="urn:microsoft.com/office/officeart/2005/8/layout/vList2"/>
    <dgm:cxn modelId="{D9D912D1-4687-479A-BD1E-C258380052D2}" srcId="{DCD0A8C9-9EC0-417D-9C78-6E1237ECFFC1}" destId="{52B088EF-AB8C-46A9-90F4-D69C47DC2C69}" srcOrd="0" destOrd="0" parTransId="{184E7839-4147-403D-AB91-5799AC02AA76}" sibTransId="{68D4A6F7-9C8D-4EE0-8435-145BDCDE40D9}"/>
    <dgm:cxn modelId="{EB04318B-5F5E-4D96-9E90-4B393C855877}" type="presOf" srcId="{7F0FADB8-3310-41F0-9646-C255561F2C50}" destId="{FFFC0D58-6645-444F-88CD-DB4011511668}" srcOrd="0" destOrd="0" presId="urn:microsoft.com/office/officeart/2005/8/layout/vList2"/>
    <dgm:cxn modelId="{8EF2E3E1-E918-4E77-9A32-471D3A2EE9FB}" type="presParOf" srcId="{1C9C0948-2A01-4C4E-BF98-1D638650BE17}" destId="{6DBD2912-CD2C-4F44-9529-51DD08524168}" srcOrd="0" destOrd="0" presId="urn:microsoft.com/office/officeart/2005/8/layout/vList2"/>
    <dgm:cxn modelId="{891D74FF-ED78-4851-8D3C-520A2BCDDE75}" type="presParOf" srcId="{1C9C0948-2A01-4C4E-BF98-1D638650BE17}" destId="{69E4BED9-FBEB-43AE-9D85-BC8921A00F91}" srcOrd="1" destOrd="0" presId="urn:microsoft.com/office/officeart/2005/8/layout/vList2"/>
    <dgm:cxn modelId="{F113742C-37D7-4BF9-B2BF-9EFC08DD17B1}" type="presParOf" srcId="{1C9C0948-2A01-4C4E-BF98-1D638650BE17}" destId="{4CD1E54A-09AC-42F1-A2AF-BC9906BDAEC1}" srcOrd="2" destOrd="0" presId="urn:microsoft.com/office/officeart/2005/8/layout/vList2"/>
    <dgm:cxn modelId="{CE9FBF7C-9289-45A5-9032-30E490A94E69}" type="presParOf" srcId="{1C9C0948-2A01-4C4E-BF98-1D638650BE17}" destId="{BBDB3E11-BA43-4706-BCE0-9340B7EA5ECD}" srcOrd="3" destOrd="0" presId="urn:microsoft.com/office/officeart/2005/8/layout/vList2"/>
    <dgm:cxn modelId="{26AA4FE6-9C57-477F-AFFE-E75D46CD0168}" type="presParOf" srcId="{1C9C0948-2A01-4C4E-BF98-1D638650BE17}" destId="{EFB03538-7309-4F92-9585-149207250F26}" srcOrd="4" destOrd="0" presId="urn:microsoft.com/office/officeart/2005/8/layout/vList2"/>
    <dgm:cxn modelId="{56DC351C-14EC-47D2-84B6-F21BE274D3D6}" type="presParOf" srcId="{1C9C0948-2A01-4C4E-BF98-1D638650BE17}" destId="{95096116-3E15-40C7-AABD-C83AD8E08357}" srcOrd="5" destOrd="0" presId="urn:microsoft.com/office/officeart/2005/8/layout/vList2"/>
    <dgm:cxn modelId="{26AE44C8-442E-4F33-88AC-B39E38514232}" type="presParOf" srcId="{1C9C0948-2A01-4C4E-BF98-1D638650BE17}" destId="{FFFC0D58-6645-444F-88CD-DB4011511668}"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B545CD2-4325-4CE9-B014-ACC65184163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BC49D67-91BE-45D2-877D-98C1524047D4}">
      <dgm:prSet custT="1"/>
      <dgm:spPr/>
      <dgm:t>
        <a:bodyPr/>
        <a:lstStyle/>
        <a:p>
          <a:pPr rtl="0"/>
          <a:r>
            <a:rPr lang="en-US" sz="2000" dirty="0" smtClean="0"/>
            <a:t>Effort on federal/non federal research projects</a:t>
          </a:r>
          <a:endParaRPr lang="en-US" sz="2000" dirty="0"/>
        </a:p>
      </dgm:t>
    </dgm:pt>
    <dgm:pt modelId="{FBCBF8C7-F3A9-44CF-A8F8-EFD52D91DA0A}" type="parTrans" cxnId="{7E6F961C-6ADA-455A-BF25-08EB603CB691}">
      <dgm:prSet/>
      <dgm:spPr/>
      <dgm:t>
        <a:bodyPr/>
        <a:lstStyle/>
        <a:p>
          <a:endParaRPr lang="en-US"/>
        </a:p>
      </dgm:t>
    </dgm:pt>
    <dgm:pt modelId="{A3A6A6CD-6A28-4D9D-BA40-565F09A2666D}" type="sibTrans" cxnId="{7E6F961C-6ADA-455A-BF25-08EB603CB691}">
      <dgm:prSet/>
      <dgm:spPr/>
      <dgm:t>
        <a:bodyPr/>
        <a:lstStyle/>
        <a:p>
          <a:endParaRPr lang="en-US"/>
        </a:p>
      </dgm:t>
    </dgm:pt>
    <dgm:pt modelId="{D1078C14-A151-4CEE-B92E-804DEF5378C4}">
      <dgm:prSet custT="1"/>
      <dgm:spPr/>
      <dgm:t>
        <a:bodyPr/>
        <a:lstStyle/>
        <a:p>
          <a:pPr rtl="0"/>
          <a:r>
            <a:rPr lang="en-US" sz="2000" dirty="0" smtClean="0"/>
            <a:t>Writing progress reports</a:t>
          </a:r>
          <a:endParaRPr lang="en-US" sz="2000" dirty="0"/>
        </a:p>
      </dgm:t>
    </dgm:pt>
    <dgm:pt modelId="{D2964E5C-BFE5-4BCD-8A42-6A2DD1A14220}" type="parTrans" cxnId="{8E15EC78-9A4F-4D7E-AE2F-B1077B7E35DE}">
      <dgm:prSet/>
      <dgm:spPr/>
      <dgm:t>
        <a:bodyPr/>
        <a:lstStyle/>
        <a:p>
          <a:endParaRPr lang="en-US"/>
        </a:p>
      </dgm:t>
    </dgm:pt>
    <dgm:pt modelId="{27E0E375-0358-429B-A786-ACABC565137C}" type="sibTrans" cxnId="{8E15EC78-9A4F-4D7E-AE2F-B1077B7E35DE}">
      <dgm:prSet/>
      <dgm:spPr/>
      <dgm:t>
        <a:bodyPr/>
        <a:lstStyle/>
        <a:p>
          <a:endParaRPr lang="en-US"/>
        </a:p>
      </dgm:t>
    </dgm:pt>
    <dgm:pt modelId="{B86268B3-E859-4721-826C-5B123BCD2B5D}">
      <dgm:prSet custT="1"/>
      <dgm:spPr/>
      <dgm:t>
        <a:bodyPr/>
        <a:lstStyle/>
        <a:p>
          <a:pPr rtl="0"/>
          <a:r>
            <a:rPr lang="en-US" sz="2000" dirty="0" smtClean="0"/>
            <a:t>Meeting with lab staff</a:t>
          </a:r>
          <a:endParaRPr lang="en-US" sz="2000" dirty="0"/>
        </a:p>
      </dgm:t>
    </dgm:pt>
    <dgm:pt modelId="{F6AA3C76-B0F1-4517-BAC4-47C0047D3291}" type="parTrans" cxnId="{33DB8DB9-A90D-4125-A5AB-74650B62AB83}">
      <dgm:prSet/>
      <dgm:spPr/>
      <dgm:t>
        <a:bodyPr/>
        <a:lstStyle/>
        <a:p>
          <a:endParaRPr lang="en-US"/>
        </a:p>
      </dgm:t>
    </dgm:pt>
    <dgm:pt modelId="{D8924B4A-8CD8-43BD-81E5-69992C4DED1B}" type="sibTrans" cxnId="{33DB8DB9-A90D-4125-A5AB-74650B62AB83}">
      <dgm:prSet/>
      <dgm:spPr/>
      <dgm:t>
        <a:bodyPr/>
        <a:lstStyle/>
        <a:p>
          <a:endParaRPr lang="en-US"/>
        </a:p>
      </dgm:t>
    </dgm:pt>
    <dgm:pt modelId="{096B83C9-EE55-4631-83EF-859D6FA89505}">
      <dgm:prSet custT="1"/>
      <dgm:spPr/>
      <dgm:t>
        <a:bodyPr/>
        <a:lstStyle/>
        <a:p>
          <a:pPr rtl="0"/>
          <a:r>
            <a:rPr lang="en-US" sz="2000" dirty="0" smtClean="0"/>
            <a:t>Attending scientific conference to present research results</a:t>
          </a:r>
          <a:endParaRPr lang="en-US" sz="2000" dirty="0"/>
        </a:p>
      </dgm:t>
    </dgm:pt>
    <dgm:pt modelId="{3D21E31B-50AA-4AF9-BB2D-1085867473EC}" type="parTrans" cxnId="{43CFB608-D378-4B0F-95C5-084EE40403E1}">
      <dgm:prSet/>
      <dgm:spPr/>
      <dgm:t>
        <a:bodyPr/>
        <a:lstStyle/>
        <a:p>
          <a:endParaRPr lang="en-US"/>
        </a:p>
      </dgm:t>
    </dgm:pt>
    <dgm:pt modelId="{10B87400-A59B-4E54-84E1-57B08636A215}" type="sibTrans" cxnId="{43CFB608-D378-4B0F-95C5-084EE40403E1}">
      <dgm:prSet/>
      <dgm:spPr/>
      <dgm:t>
        <a:bodyPr/>
        <a:lstStyle/>
        <a:p>
          <a:endParaRPr lang="en-US"/>
        </a:p>
      </dgm:t>
    </dgm:pt>
    <dgm:pt modelId="{9AC28C79-77D9-489C-9454-72DE38B95186}">
      <dgm:prSet custT="1"/>
      <dgm:spPr/>
      <dgm:t>
        <a:bodyPr/>
        <a:lstStyle/>
        <a:p>
          <a:pPr rtl="0"/>
          <a:r>
            <a:rPr lang="en-US" sz="2000" dirty="0" smtClean="0"/>
            <a:t>Reading scientific journals to keep up to date with latest advances in fiel</a:t>
          </a:r>
          <a:r>
            <a:rPr lang="en-US" sz="1900" dirty="0" smtClean="0"/>
            <a:t>d</a:t>
          </a:r>
          <a:endParaRPr lang="en-US" sz="1900" dirty="0"/>
        </a:p>
      </dgm:t>
    </dgm:pt>
    <dgm:pt modelId="{DDFD5CDB-EDBB-4B55-9FB1-5D6D05338013}" type="parTrans" cxnId="{B507291D-010C-47D0-9841-1C079183B633}">
      <dgm:prSet/>
      <dgm:spPr/>
      <dgm:t>
        <a:bodyPr/>
        <a:lstStyle/>
        <a:p>
          <a:endParaRPr lang="en-US"/>
        </a:p>
      </dgm:t>
    </dgm:pt>
    <dgm:pt modelId="{9224BAB9-C438-48B2-988B-A44D3E043777}" type="sibTrans" cxnId="{B507291D-010C-47D0-9841-1C079183B633}">
      <dgm:prSet/>
      <dgm:spPr/>
      <dgm:t>
        <a:bodyPr/>
        <a:lstStyle/>
        <a:p>
          <a:endParaRPr lang="en-US"/>
        </a:p>
      </dgm:t>
    </dgm:pt>
    <dgm:pt modelId="{6ACD9020-1CFC-41C2-A114-A568837E25F8}" type="pres">
      <dgm:prSet presAssocID="{CB545CD2-4325-4CE9-B014-ACC65184163D}" presName="linear" presStyleCnt="0">
        <dgm:presLayoutVars>
          <dgm:animLvl val="lvl"/>
          <dgm:resizeHandles val="exact"/>
        </dgm:presLayoutVars>
      </dgm:prSet>
      <dgm:spPr/>
      <dgm:t>
        <a:bodyPr/>
        <a:lstStyle/>
        <a:p>
          <a:endParaRPr lang="en-US"/>
        </a:p>
      </dgm:t>
    </dgm:pt>
    <dgm:pt modelId="{E6FFD95E-83BD-4D65-9444-FB325FC13678}" type="pres">
      <dgm:prSet presAssocID="{4BC49D67-91BE-45D2-877D-98C1524047D4}" presName="parentText" presStyleLbl="node1" presStyleIdx="0" presStyleCnt="5">
        <dgm:presLayoutVars>
          <dgm:chMax val="0"/>
          <dgm:bulletEnabled val="1"/>
        </dgm:presLayoutVars>
      </dgm:prSet>
      <dgm:spPr/>
      <dgm:t>
        <a:bodyPr/>
        <a:lstStyle/>
        <a:p>
          <a:endParaRPr lang="en-US"/>
        </a:p>
      </dgm:t>
    </dgm:pt>
    <dgm:pt modelId="{A7F1A55A-BA6E-40FB-B4F8-53809ACE42DE}" type="pres">
      <dgm:prSet presAssocID="{A3A6A6CD-6A28-4D9D-BA40-565F09A2666D}" presName="spacer" presStyleCnt="0"/>
      <dgm:spPr/>
    </dgm:pt>
    <dgm:pt modelId="{8DDF3BCD-BF25-46E4-AA80-30ED0D55B059}" type="pres">
      <dgm:prSet presAssocID="{D1078C14-A151-4CEE-B92E-804DEF5378C4}" presName="parentText" presStyleLbl="node1" presStyleIdx="1" presStyleCnt="5">
        <dgm:presLayoutVars>
          <dgm:chMax val="0"/>
          <dgm:bulletEnabled val="1"/>
        </dgm:presLayoutVars>
      </dgm:prSet>
      <dgm:spPr/>
      <dgm:t>
        <a:bodyPr/>
        <a:lstStyle/>
        <a:p>
          <a:endParaRPr lang="en-US"/>
        </a:p>
      </dgm:t>
    </dgm:pt>
    <dgm:pt modelId="{04581AD1-73CD-4E2A-9A9C-78967108BC2A}" type="pres">
      <dgm:prSet presAssocID="{27E0E375-0358-429B-A786-ACABC565137C}" presName="spacer" presStyleCnt="0"/>
      <dgm:spPr/>
    </dgm:pt>
    <dgm:pt modelId="{AA8C7DD2-4B9F-4418-9646-4465568BD094}" type="pres">
      <dgm:prSet presAssocID="{B86268B3-E859-4721-826C-5B123BCD2B5D}" presName="parentText" presStyleLbl="node1" presStyleIdx="2" presStyleCnt="5">
        <dgm:presLayoutVars>
          <dgm:chMax val="0"/>
          <dgm:bulletEnabled val="1"/>
        </dgm:presLayoutVars>
      </dgm:prSet>
      <dgm:spPr/>
      <dgm:t>
        <a:bodyPr/>
        <a:lstStyle/>
        <a:p>
          <a:endParaRPr lang="en-US"/>
        </a:p>
      </dgm:t>
    </dgm:pt>
    <dgm:pt modelId="{E7B11821-D14A-47DB-BE8C-F8F4FA25A59F}" type="pres">
      <dgm:prSet presAssocID="{D8924B4A-8CD8-43BD-81E5-69992C4DED1B}" presName="spacer" presStyleCnt="0"/>
      <dgm:spPr/>
    </dgm:pt>
    <dgm:pt modelId="{7181F3F6-FAC8-4FE1-8AB2-6C3D4E72FEA2}" type="pres">
      <dgm:prSet presAssocID="{096B83C9-EE55-4631-83EF-859D6FA89505}" presName="parentText" presStyleLbl="node1" presStyleIdx="3" presStyleCnt="5">
        <dgm:presLayoutVars>
          <dgm:chMax val="0"/>
          <dgm:bulletEnabled val="1"/>
        </dgm:presLayoutVars>
      </dgm:prSet>
      <dgm:spPr/>
      <dgm:t>
        <a:bodyPr/>
        <a:lstStyle/>
        <a:p>
          <a:endParaRPr lang="en-US"/>
        </a:p>
      </dgm:t>
    </dgm:pt>
    <dgm:pt modelId="{376BC0DA-A802-469D-9E3C-CC58AFB7843E}" type="pres">
      <dgm:prSet presAssocID="{10B87400-A59B-4E54-84E1-57B08636A215}" presName="spacer" presStyleCnt="0"/>
      <dgm:spPr/>
    </dgm:pt>
    <dgm:pt modelId="{178C2FAD-E0E5-4ED5-953C-9E6C8EC446FB}" type="pres">
      <dgm:prSet presAssocID="{9AC28C79-77D9-489C-9454-72DE38B95186}" presName="parentText" presStyleLbl="node1" presStyleIdx="4" presStyleCnt="5">
        <dgm:presLayoutVars>
          <dgm:chMax val="0"/>
          <dgm:bulletEnabled val="1"/>
        </dgm:presLayoutVars>
      </dgm:prSet>
      <dgm:spPr/>
      <dgm:t>
        <a:bodyPr/>
        <a:lstStyle/>
        <a:p>
          <a:endParaRPr lang="en-US"/>
        </a:p>
      </dgm:t>
    </dgm:pt>
  </dgm:ptLst>
  <dgm:cxnLst>
    <dgm:cxn modelId="{AAAD11F0-7FA2-4514-A44E-C6977AFCE371}" type="presOf" srcId="{096B83C9-EE55-4631-83EF-859D6FA89505}" destId="{7181F3F6-FAC8-4FE1-8AB2-6C3D4E72FEA2}" srcOrd="0" destOrd="0" presId="urn:microsoft.com/office/officeart/2005/8/layout/vList2"/>
    <dgm:cxn modelId="{8E15EC78-9A4F-4D7E-AE2F-B1077B7E35DE}" srcId="{CB545CD2-4325-4CE9-B014-ACC65184163D}" destId="{D1078C14-A151-4CEE-B92E-804DEF5378C4}" srcOrd="1" destOrd="0" parTransId="{D2964E5C-BFE5-4BCD-8A42-6A2DD1A14220}" sibTransId="{27E0E375-0358-429B-A786-ACABC565137C}"/>
    <dgm:cxn modelId="{62C341EB-DD61-4C7E-BC46-9F6E286A9664}" type="presOf" srcId="{B86268B3-E859-4721-826C-5B123BCD2B5D}" destId="{AA8C7DD2-4B9F-4418-9646-4465568BD094}" srcOrd="0" destOrd="0" presId="urn:microsoft.com/office/officeart/2005/8/layout/vList2"/>
    <dgm:cxn modelId="{BD4A76B6-45D1-4857-A872-DF76BB1A028B}" type="presOf" srcId="{CB545CD2-4325-4CE9-B014-ACC65184163D}" destId="{6ACD9020-1CFC-41C2-A114-A568837E25F8}" srcOrd="0" destOrd="0" presId="urn:microsoft.com/office/officeart/2005/8/layout/vList2"/>
    <dgm:cxn modelId="{43CFB608-D378-4B0F-95C5-084EE40403E1}" srcId="{CB545CD2-4325-4CE9-B014-ACC65184163D}" destId="{096B83C9-EE55-4631-83EF-859D6FA89505}" srcOrd="3" destOrd="0" parTransId="{3D21E31B-50AA-4AF9-BB2D-1085867473EC}" sibTransId="{10B87400-A59B-4E54-84E1-57B08636A215}"/>
    <dgm:cxn modelId="{7E6F961C-6ADA-455A-BF25-08EB603CB691}" srcId="{CB545CD2-4325-4CE9-B014-ACC65184163D}" destId="{4BC49D67-91BE-45D2-877D-98C1524047D4}" srcOrd="0" destOrd="0" parTransId="{FBCBF8C7-F3A9-44CF-A8F8-EFD52D91DA0A}" sibTransId="{A3A6A6CD-6A28-4D9D-BA40-565F09A2666D}"/>
    <dgm:cxn modelId="{FD48147C-77D1-4BB0-B26D-9D5D61123DAF}" type="presOf" srcId="{D1078C14-A151-4CEE-B92E-804DEF5378C4}" destId="{8DDF3BCD-BF25-46E4-AA80-30ED0D55B059}" srcOrd="0" destOrd="0" presId="urn:microsoft.com/office/officeart/2005/8/layout/vList2"/>
    <dgm:cxn modelId="{33DB8DB9-A90D-4125-A5AB-74650B62AB83}" srcId="{CB545CD2-4325-4CE9-B014-ACC65184163D}" destId="{B86268B3-E859-4721-826C-5B123BCD2B5D}" srcOrd="2" destOrd="0" parTransId="{F6AA3C76-B0F1-4517-BAC4-47C0047D3291}" sibTransId="{D8924B4A-8CD8-43BD-81E5-69992C4DED1B}"/>
    <dgm:cxn modelId="{9D839545-DD3C-4A95-96BF-7E29CC235CAF}" type="presOf" srcId="{9AC28C79-77D9-489C-9454-72DE38B95186}" destId="{178C2FAD-E0E5-4ED5-953C-9E6C8EC446FB}" srcOrd="0" destOrd="0" presId="urn:microsoft.com/office/officeart/2005/8/layout/vList2"/>
    <dgm:cxn modelId="{B507291D-010C-47D0-9841-1C079183B633}" srcId="{CB545CD2-4325-4CE9-B014-ACC65184163D}" destId="{9AC28C79-77D9-489C-9454-72DE38B95186}" srcOrd="4" destOrd="0" parTransId="{DDFD5CDB-EDBB-4B55-9FB1-5D6D05338013}" sibTransId="{9224BAB9-C438-48B2-988B-A44D3E043777}"/>
    <dgm:cxn modelId="{E7F4D734-D977-4215-9D67-9FB3BB420284}" type="presOf" srcId="{4BC49D67-91BE-45D2-877D-98C1524047D4}" destId="{E6FFD95E-83BD-4D65-9444-FB325FC13678}" srcOrd="0" destOrd="0" presId="urn:microsoft.com/office/officeart/2005/8/layout/vList2"/>
    <dgm:cxn modelId="{01DD895E-9646-4BF9-A43C-752D2AE32140}" type="presParOf" srcId="{6ACD9020-1CFC-41C2-A114-A568837E25F8}" destId="{E6FFD95E-83BD-4D65-9444-FB325FC13678}" srcOrd="0" destOrd="0" presId="urn:microsoft.com/office/officeart/2005/8/layout/vList2"/>
    <dgm:cxn modelId="{66939C86-2D1E-44FF-88CB-FE74FA9FC900}" type="presParOf" srcId="{6ACD9020-1CFC-41C2-A114-A568837E25F8}" destId="{A7F1A55A-BA6E-40FB-B4F8-53809ACE42DE}" srcOrd="1" destOrd="0" presId="urn:microsoft.com/office/officeart/2005/8/layout/vList2"/>
    <dgm:cxn modelId="{5DB2BFA1-A528-4A96-81B7-86A859E64B80}" type="presParOf" srcId="{6ACD9020-1CFC-41C2-A114-A568837E25F8}" destId="{8DDF3BCD-BF25-46E4-AA80-30ED0D55B059}" srcOrd="2" destOrd="0" presId="urn:microsoft.com/office/officeart/2005/8/layout/vList2"/>
    <dgm:cxn modelId="{16576930-6BC8-409A-B9F8-978A60AE0724}" type="presParOf" srcId="{6ACD9020-1CFC-41C2-A114-A568837E25F8}" destId="{04581AD1-73CD-4E2A-9A9C-78967108BC2A}" srcOrd="3" destOrd="0" presId="urn:microsoft.com/office/officeart/2005/8/layout/vList2"/>
    <dgm:cxn modelId="{70ACCB40-5FEB-47E5-AC4B-70ABAAAB669A}" type="presParOf" srcId="{6ACD9020-1CFC-41C2-A114-A568837E25F8}" destId="{AA8C7DD2-4B9F-4418-9646-4465568BD094}" srcOrd="4" destOrd="0" presId="urn:microsoft.com/office/officeart/2005/8/layout/vList2"/>
    <dgm:cxn modelId="{671DFD96-3F73-44D8-BC76-739801C32531}" type="presParOf" srcId="{6ACD9020-1CFC-41C2-A114-A568837E25F8}" destId="{E7B11821-D14A-47DB-BE8C-F8F4FA25A59F}" srcOrd="5" destOrd="0" presId="urn:microsoft.com/office/officeart/2005/8/layout/vList2"/>
    <dgm:cxn modelId="{E788912F-FB2C-40B4-A976-A1E6BBC57493}" type="presParOf" srcId="{6ACD9020-1CFC-41C2-A114-A568837E25F8}" destId="{7181F3F6-FAC8-4FE1-8AB2-6C3D4E72FEA2}" srcOrd="6" destOrd="0" presId="urn:microsoft.com/office/officeart/2005/8/layout/vList2"/>
    <dgm:cxn modelId="{65CDBB20-A36C-4989-8EF7-1AD9CA2BD17D}" type="presParOf" srcId="{6ACD9020-1CFC-41C2-A114-A568837E25F8}" destId="{376BC0DA-A802-469D-9E3C-CC58AFB7843E}" srcOrd="7" destOrd="0" presId="urn:microsoft.com/office/officeart/2005/8/layout/vList2"/>
    <dgm:cxn modelId="{95885CC9-EC1B-40B6-AE6B-EECC98EB9833}" type="presParOf" srcId="{6ACD9020-1CFC-41C2-A114-A568837E25F8}" destId="{178C2FAD-E0E5-4ED5-953C-9E6C8EC446F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B6F329-9243-482A-BF4C-FEA30A33CAA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2E0A45E-3B7A-4AF2-ADE0-53D8D38A708B}">
      <dgm:prSet custT="1"/>
      <dgm:spPr/>
      <dgm:t>
        <a:bodyPr/>
        <a:lstStyle/>
        <a:p>
          <a:pPr rtl="0"/>
          <a:r>
            <a:rPr lang="en-US" sz="2000" dirty="0" smtClean="0"/>
            <a:t>Typical Teaching</a:t>
          </a:r>
          <a:endParaRPr lang="en-US" sz="2000" dirty="0"/>
        </a:p>
      </dgm:t>
    </dgm:pt>
    <dgm:pt modelId="{5FB07314-A87D-46D6-B1F8-5A193BBC1B52}" type="parTrans" cxnId="{B439600C-2996-4DFD-9B5E-2798706C1F17}">
      <dgm:prSet/>
      <dgm:spPr/>
      <dgm:t>
        <a:bodyPr/>
        <a:lstStyle/>
        <a:p>
          <a:endParaRPr lang="en-US"/>
        </a:p>
      </dgm:t>
    </dgm:pt>
    <dgm:pt modelId="{520DED50-2D5B-4695-AFB4-E86D2815703E}" type="sibTrans" cxnId="{B439600C-2996-4DFD-9B5E-2798706C1F17}">
      <dgm:prSet/>
      <dgm:spPr/>
      <dgm:t>
        <a:bodyPr/>
        <a:lstStyle/>
        <a:p>
          <a:endParaRPr lang="en-US"/>
        </a:p>
      </dgm:t>
    </dgm:pt>
    <dgm:pt modelId="{1A5093A9-A64C-4D66-9232-69A9307A0D3B}">
      <dgm:prSet custT="1"/>
      <dgm:spPr/>
      <dgm:t>
        <a:bodyPr/>
        <a:lstStyle/>
        <a:p>
          <a:pPr rtl="0"/>
          <a:r>
            <a:rPr lang="en-US" sz="2000" dirty="0" smtClean="0"/>
            <a:t>Writing a new grant application</a:t>
          </a:r>
          <a:endParaRPr lang="en-US" sz="2000" dirty="0"/>
        </a:p>
      </dgm:t>
    </dgm:pt>
    <dgm:pt modelId="{B68E9266-4D3F-4B70-A58F-04431D01E2DA}" type="parTrans" cxnId="{3F1B9BFA-EF7A-42DF-B018-C7A5D25AFACE}">
      <dgm:prSet/>
      <dgm:spPr/>
      <dgm:t>
        <a:bodyPr/>
        <a:lstStyle/>
        <a:p>
          <a:endParaRPr lang="en-US"/>
        </a:p>
      </dgm:t>
    </dgm:pt>
    <dgm:pt modelId="{40E24260-3B5F-44B4-8E0F-98B942332A13}" type="sibTrans" cxnId="{3F1B9BFA-EF7A-42DF-B018-C7A5D25AFACE}">
      <dgm:prSet/>
      <dgm:spPr/>
      <dgm:t>
        <a:bodyPr/>
        <a:lstStyle/>
        <a:p>
          <a:endParaRPr lang="en-US"/>
        </a:p>
      </dgm:t>
    </dgm:pt>
    <dgm:pt modelId="{2301A426-07FD-4B30-83E2-804F18053DA5}">
      <dgm:prSet custT="1"/>
      <dgm:spPr/>
      <dgm:t>
        <a:bodyPr/>
        <a:lstStyle/>
        <a:p>
          <a:pPr rtl="0"/>
          <a:r>
            <a:rPr lang="en-US" sz="2000" dirty="0" smtClean="0"/>
            <a:t>Mentoring junior faculty member</a:t>
          </a:r>
          <a:endParaRPr lang="en-US" sz="2000" dirty="0"/>
        </a:p>
      </dgm:t>
    </dgm:pt>
    <dgm:pt modelId="{98E1FD2D-A560-40EB-B2AF-8446BFE6ECDA}" type="parTrans" cxnId="{36D79C3D-BA5F-48C5-B6E1-3589357562CC}">
      <dgm:prSet/>
      <dgm:spPr/>
      <dgm:t>
        <a:bodyPr/>
        <a:lstStyle/>
        <a:p>
          <a:endParaRPr lang="en-US"/>
        </a:p>
      </dgm:t>
    </dgm:pt>
    <dgm:pt modelId="{954E0AE4-03D8-44BE-BB84-334A0508B1E4}" type="sibTrans" cxnId="{36D79C3D-BA5F-48C5-B6E1-3589357562CC}">
      <dgm:prSet/>
      <dgm:spPr/>
      <dgm:t>
        <a:bodyPr/>
        <a:lstStyle/>
        <a:p>
          <a:endParaRPr lang="en-US"/>
        </a:p>
      </dgm:t>
    </dgm:pt>
    <dgm:pt modelId="{5383DF80-481D-4107-B075-60A06A708B1F}">
      <dgm:prSet custT="1"/>
      <dgm:spPr/>
      <dgm:t>
        <a:bodyPr/>
        <a:lstStyle/>
        <a:p>
          <a:pPr rtl="0"/>
          <a:r>
            <a:rPr lang="en-US" sz="1800" dirty="0" smtClean="0"/>
            <a:t>Attending department faculty meeting</a:t>
          </a:r>
          <a:endParaRPr lang="en-US" sz="1800" dirty="0"/>
        </a:p>
      </dgm:t>
    </dgm:pt>
    <dgm:pt modelId="{71912816-1BF8-4928-9832-899794C3ADB6}" type="parTrans" cxnId="{FD4F1639-A9EF-4831-A88F-E24AAC76EE7A}">
      <dgm:prSet/>
      <dgm:spPr/>
      <dgm:t>
        <a:bodyPr/>
        <a:lstStyle/>
        <a:p>
          <a:endParaRPr lang="en-US"/>
        </a:p>
      </dgm:t>
    </dgm:pt>
    <dgm:pt modelId="{3483A13E-0AE6-41E0-8F43-3F6C724EF50D}" type="sibTrans" cxnId="{FD4F1639-A9EF-4831-A88F-E24AAC76EE7A}">
      <dgm:prSet/>
      <dgm:spPr/>
      <dgm:t>
        <a:bodyPr/>
        <a:lstStyle/>
        <a:p>
          <a:endParaRPr lang="en-US"/>
        </a:p>
      </dgm:t>
    </dgm:pt>
    <dgm:pt modelId="{2B2EE543-9691-4FAD-AFDA-6E4155B45AC3}">
      <dgm:prSet/>
      <dgm:spPr/>
      <dgm:t>
        <a:bodyPr/>
        <a:lstStyle/>
        <a:p>
          <a:pPr rtl="0"/>
          <a:r>
            <a:rPr lang="en-US" dirty="0" smtClean="0"/>
            <a:t>Serving on IRB/IACUC</a:t>
          </a:r>
          <a:endParaRPr lang="en-US" dirty="0"/>
        </a:p>
      </dgm:t>
    </dgm:pt>
    <dgm:pt modelId="{52F51E04-3252-41A0-AC36-69901F0677D9}" type="parTrans" cxnId="{E3565FC6-7BEE-474A-B28A-133BDF379CB0}">
      <dgm:prSet/>
      <dgm:spPr/>
      <dgm:t>
        <a:bodyPr/>
        <a:lstStyle/>
        <a:p>
          <a:endParaRPr lang="en-US"/>
        </a:p>
      </dgm:t>
    </dgm:pt>
    <dgm:pt modelId="{CC0D41EB-D867-427B-9700-ED2EA15CF722}" type="sibTrans" cxnId="{E3565FC6-7BEE-474A-B28A-133BDF379CB0}">
      <dgm:prSet/>
      <dgm:spPr/>
      <dgm:t>
        <a:bodyPr/>
        <a:lstStyle/>
        <a:p>
          <a:endParaRPr lang="en-US"/>
        </a:p>
      </dgm:t>
    </dgm:pt>
    <dgm:pt modelId="{F4CC71FF-3D30-433A-9A61-FCDB8A9BBBAE}">
      <dgm:prSet/>
      <dgm:spPr/>
      <dgm:t>
        <a:bodyPr/>
        <a:lstStyle/>
        <a:p>
          <a:pPr rtl="0"/>
          <a:r>
            <a:rPr lang="en-US" dirty="0" smtClean="0"/>
            <a:t>Servicing on NIH student section or NSF peer review panel</a:t>
          </a:r>
          <a:endParaRPr lang="en-US" dirty="0"/>
        </a:p>
      </dgm:t>
    </dgm:pt>
    <dgm:pt modelId="{3CA92EF4-6AB2-4597-88BF-07A0DDEFB328}" type="parTrans" cxnId="{D619ECE0-F39B-49E9-B88E-636BBDD7AA2B}">
      <dgm:prSet/>
      <dgm:spPr/>
      <dgm:t>
        <a:bodyPr/>
        <a:lstStyle/>
        <a:p>
          <a:endParaRPr lang="en-US"/>
        </a:p>
      </dgm:t>
    </dgm:pt>
    <dgm:pt modelId="{A1F8D9E5-A85F-48C7-9D1A-D9EE7AF289C2}" type="sibTrans" cxnId="{D619ECE0-F39B-49E9-B88E-636BBDD7AA2B}">
      <dgm:prSet/>
      <dgm:spPr/>
      <dgm:t>
        <a:bodyPr/>
        <a:lstStyle/>
        <a:p>
          <a:endParaRPr lang="en-US"/>
        </a:p>
      </dgm:t>
    </dgm:pt>
    <dgm:pt modelId="{7C82F72C-EF63-44B3-A233-52D5D6AFF3A8}" type="pres">
      <dgm:prSet presAssocID="{26B6F329-9243-482A-BF4C-FEA30A33CAA9}" presName="linear" presStyleCnt="0">
        <dgm:presLayoutVars>
          <dgm:animLvl val="lvl"/>
          <dgm:resizeHandles val="exact"/>
        </dgm:presLayoutVars>
      </dgm:prSet>
      <dgm:spPr/>
      <dgm:t>
        <a:bodyPr/>
        <a:lstStyle/>
        <a:p>
          <a:endParaRPr lang="en-US"/>
        </a:p>
      </dgm:t>
    </dgm:pt>
    <dgm:pt modelId="{1CCF26EE-D9B6-4400-AF1E-4D6ECDD73B20}" type="pres">
      <dgm:prSet presAssocID="{22E0A45E-3B7A-4AF2-ADE0-53D8D38A708B}" presName="parentText" presStyleLbl="node1" presStyleIdx="0" presStyleCnt="6">
        <dgm:presLayoutVars>
          <dgm:chMax val="0"/>
          <dgm:bulletEnabled val="1"/>
        </dgm:presLayoutVars>
      </dgm:prSet>
      <dgm:spPr/>
      <dgm:t>
        <a:bodyPr/>
        <a:lstStyle/>
        <a:p>
          <a:endParaRPr lang="en-US"/>
        </a:p>
      </dgm:t>
    </dgm:pt>
    <dgm:pt modelId="{27F98514-74FB-4F10-ABE5-B93B183E2CA4}" type="pres">
      <dgm:prSet presAssocID="{520DED50-2D5B-4695-AFB4-E86D2815703E}" presName="spacer" presStyleCnt="0"/>
      <dgm:spPr/>
    </dgm:pt>
    <dgm:pt modelId="{E8A97EF1-993B-41F4-BF86-C3AF1AD7909E}" type="pres">
      <dgm:prSet presAssocID="{1A5093A9-A64C-4D66-9232-69A9307A0D3B}" presName="parentText" presStyleLbl="node1" presStyleIdx="1" presStyleCnt="6">
        <dgm:presLayoutVars>
          <dgm:chMax val="0"/>
          <dgm:bulletEnabled val="1"/>
        </dgm:presLayoutVars>
      </dgm:prSet>
      <dgm:spPr/>
      <dgm:t>
        <a:bodyPr/>
        <a:lstStyle/>
        <a:p>
          <a:endParaRPr lang="en-US"/>
        </a:p>
      </dgm:t>
    </dgm:pt>
    <dgm:pt modelId="{D7870363-6874-4E62-8769-04A6AA952487}" type="pres">
      <dgm:prSet presAssocID="{40E24260-3B5F-44B4-8E0F-98B942332A13}" presName="spacer" presStyleCnt="0"/>
      <dgm:spPr/>
    </dgm:pt>
    <dgm:pt modelId="{16441EFB-E7E3-459A-A0B0-FC16E7B7F811}" type="pres">
      <dgm:prSet presAssocID="{2301A426-07FD-4B30-83E2-804F18053DA5}" presName="parentText" presStyleLbl="node1" presStyleIdx="2" presStyleCnt="6">
        <dgm:presLayoutVars>
          <dgm:chMax val="0"/>
          <dgm:bulletEnabled val="1"/>
        </dgm:presLayoutVars>
      </dgm:prSet>
      <dgm:spPr/>
      <dgm:t>
        <a:bodyPr/>
        <a:lstStyle/>
        <a:p>
          <a:endParaRPr lang="en-US"/>
        </a:p>
      </dgm:t>
    </dgm:pt>
    <dgm:pt modelId="{6DE453E5-5634-42AC-896C-EBC40A799C23}" type="pres">
      <dgm:prSet presAssocID="{954E0AE4-03D8-44BE-BB84-334A0508B1E4}" presName="spacer" presStyleCnt="0"/>
      <dgm:spPr/>
    </dgm:pt>
    <dgm:pt modelId="{5A2DFCC5-02D6-4F5F-ABAB-7D1FDF1F1CCE}" type="pres">
      <dgm:prSet presAssocID="{5383DF80-481D-4107-B075-60A06A708B1F}" presName="parentText" presStyleLbl="node1" presStyleIdx="3" presStyleCnt="6">
        <dgm:presLayoutVars>
          <dgm:chMax val="0"/>
          <dgm:bulletEnabled val="1"/>
        </dgm:presLayoutVars>
      </dgm:prSet>
      <dgm:spPr/>
      <dgm:t>
        <a:bodyPr/>
        <a:lstStyle/>
        <a:p>
          <a:endParaRPr lang="en-US"/>
        </a:p>
      </dgm:t>
    </dgm:pt>
    <dgm:pt modelId="{B6A70924-31E6-4FCD-85A1-CB75181CE284}" type="pres">
      <dgm:prSet presAssocID="{3483A13E-0AE6-41E0-8F43-3F6C724EF50D}" presName="spacer" presStyleCnt="0"/>
      <dgm:spPr/>
    </dgm:pt>
    <dgm:pt modelId="{7B7FA94E-C0B1-4EED-8428-EC0487B3B94D}" type="pres">
      <dgm:prSet presAssocID="{2B2EE543-9691-4FAD-AFDA-6E4155B45AC3}" presName="parentText" presStyleLbl="node1" presStyleIdx="4" presStyleCnt="6">
        <dgm:presLayoutVars>
          <dgm:chMax val="0"/>
          <dgm:bulletEnabled val="1"/>
        </dgm:presLayoutVars>
      </dgm:prSet>
      <dgm:spPr/>
      <dgm:t>
        <a:bodyPr/>
        <a:lstStyle/>
        <a:p>
          <a:endParaRPr lang="en-US"/>
        </a:p>
      </dgm:t>
    </dgm:pt>
    <dgm:pt modelId="{777BC36F-CDBF-4168-9453-D87A9E8603B1}" type="pres">
      <dgm:prSet presAssocID="{CC0D41EB-D867-427B-9700-ED2EA15CF722}" presName="spacer" presStyleCnt="0"/>
      <dgm:spPr/>
    </dgm:pt>
    <dgm:pt modelId="{1C2BA8A4-7D89-4913-B797-5D8D088B51A1}" type="pres">
      <dgm:prSet presAssocID="{F4CC71FF-3D30-433A-9A61-FCDB8A9BBBAE}" presName="parentText" presStyleLbl="node1" presStyleIdx="5" presStyleCnt="6">
        <dgm:presLayoutVars>
          <dgm:chMax val="0"/>
          <dgm:bulletEnabled val="1"/>
        </dgm:presLayoutVars>
      </dgm:prSet>
      <dgm:spPr/>
      <dgm:t>
        <a:bodyPr/>
        <a:lstStyle/>
        <a:p>
          <a:endParaRPr lang="en-US"/>
        </a:p>
      </dgm:t>
    </dgm:pt>
  </dgm:ptLst>
  <dgm:cxnLst>
    <dgm:cxn modelId="{9EEAEEF6-9FEA-46D1-928E-CBE884F2E6EE}" type="presOf" srcId="{5383DF80-481D-4107-B075-60A06A708B1F}" destId="{5A2DFCC5-02D6-4F5F-ABAB-7D1FDF1F1CCE}" srcOrd="0" destOrd="0" presId="urn:microsoft.com/office/officeart/2005/8/layout/vList2"/>
    <dgm:cxn modelId="{A740AC32-5EF1-4D5D-90AC-8F11C9C4439C}" type="presOf" srcId="{1A5093A9-A64C-4D66-9232-69A9307A0D3B}" destId="{E8A97EF1-993B-41F4-BF86-C3AF1AD7909E}" srcOrd="0" destOrd="0" presId="urn:microsoft.com/office/officeart/2005/8/layout/vList2"/>
    <dgm:cxn modelId="{36D79C3D-BA5F-48C5-B6E1-3589357562CC}" srcId="{26B6F329-9243-482A-BF4C-FEA30A33CAA9}" destId="{2301A426-07FD-4B30-83E2-804F18053DA5}" srcOrd="2" destOrd="0" parTransId="{98E1FD2D-A560-40EB-B2AF-8446BFE6ECDA}" sibTransId="{954E0AE4-03D8-44BE-BB84-334A0508B1E4}"/>
    <dgm:cxn modelId="{9FCAABFE-E032-4D15-912A-E1372DE79D02}" type="presOf" srcId="{26B6F329-9243-482A-BF4C-FEA30A33CAA9}" destId="{7C82F72C-EF63-44B3-A233-52D5D6AFF3A8}" srcOrd="0" destOrd="0" presId="urn:microsoft.com/office/officeart/2005/8/layout/vList2"/>
    <dgm:cxn modelId="{3F1B9BFA-EF7A-42DF-B018-C7A5D25AFACE}" srcId="{26B6F329-9243-482A-BF4C-FEA30A33CAA9}" destId="{1A5093A9-A64C-4D66-9232-69A9307A0D3B}" srcOrd="1" destOrd="0" parTransId="{B68E9266-4D3F-4B70-A58F-04431D01E2DA}" sibTransId="{40E24260-3B5F-44B4-8E0F-98B942332A13}"/>
    <dgm:cxn modelId="{74E3C079-28C0-47EA-B4EC-DE32915D13A8}" type="presOf" srcId="{F4CC71FF-3D30-433A-9A61-FCDB8A9BBBAE}" destId="{1C2BA8A4-7D89-4913-B797-5D8D088B51A1}" srcOrd="0" destOrd="0" presId="urn:microsoft.com/office/officeart/2005/8/layout/vList2"/>
    <dgm:cxn modelId="{FEA2F42D-CAC5-4591-8874-3CA826808DA6}" type="presOf" srcId="{2B2EE543-9691-4FAD-AFDA-6E4155B45AC3}" destId="{7B7FA94E-C0B1-4EED-8428-EC0487B3B94D}" srcOrd="0" destOrd="0" presId="urn:microsoft.com/office/officeart/2005/8/layout/vList2"/>
    <dgm:cxn modelId="{718249A7-646F-4B5B-9F50-E21F7B4D576C}" type="presOf" srcId="{2301A426-07FD-4B30-83E2-804F18053DA5}" destId="{16441EFB-E7E3-459A-A0B0-FC16E7B7F811}" srcOrd="0" destOrd="0" presId="urn:microsoft.com/office/officeart/2005/8/layout/vList2"/>
    <dgm:cxn modelId="{FD4F1639-A9EF-4831-A88F-E24AAC76EE7A}" srcId="{26B6F329-9243-482A-BF4C-FEA30A33CAA9}" destId="{5383DF80-481D-4107-B075-60A06A708B1F}" srcOrd="3" destOrd="0" parTransId="{71912816-1BF8-4928-9832-899794C3ADB6}" sibTransId="{3483A13E-0AE6-41E0-8F43-3F6C724EF50D}"/>
    <dgm:cxn modelId="{B439600C-2996-4DFD-9B5E-2798706C1F17}" srcId="{26B6F329-9243-482A-BF4C-FEA30A33CAA9}" destId="{22E0A45E-3B7A-4AF2-ADE0-53D8D38A708B}" srcOrd="0" destOrd="0" parTransId="{5FB07314-A87D-46D6-B1F8-5A193BBC1B52}" sibTransId="{520DED50-2D5B-4695-AFB4-E86D2815703E}"/>
    <dgm:cxn modelId="{AC1C65CB-CB76-49DF-9A27-09450C8002F5}" type="presOf" srcId="{22E0A45E-3B7A-4AF2-ADE0-53D8D38A708B}" destId="{1CCF26EE-D9B6-4400-AF1E-4D6ECDD73B20}" srcOrd="0" destOrd="0" presId="urn:microsoft.com/office/officeart/2005/8/layout/vList2"/>
    <dgm:cxn modelId="{D619ECE0-F39B-49E9-B88E-636BBDD7AA2B}" srcId="{26B6F329-9243-482A-BF4C-FEA30A33CAA9}" destId="{F4CC71FF-3D30-433A-9A61-FCDB8A9BBBAE}" srcOrd="5" destOrd="0" parTransId="{3CA92EF4-6AB2-4597-88BF-07A0DDEFB328}" sibTransId="{A1F8D9E5-A85F-48C7-9D1A-D9EE7AF289C2}"/>
    <dgm:cxn modelId="{E3565FC6-7BEE-474A-B28A-133BDF379CB0}" srcId="{26B6F329-9243-482A-BF4C-FEA30A33CAA9}" destId="{2B2EE543-9691-4FAD-AFDA-6E4155B45AC3}" srcOrd="4" destOrd="0" parTransId="{52F51E04-3252-41A0-AC36-69901F0677D9}" sibTransId="{CC0D41EB-D867-427B-9700-ED2EA15CF722}"/>
    <dgm:cxn modelId="{6CBDADCD-5CEF-4D53-ABAB-C89FD4FDFB43}" type="presParOf" srcId="{7C82F72C-EF63-44B3-A233-52D5D6AFF3A8}" destId="{1CCF26EE-D9B6-4400-AF1E-4D6ECDD73B20}" srcOrd="0" destOrd="0" presId="urn:microsoft.com/office/officeart/2005/8/layout/vList2"/>
    <dgm:cxn modelId="{F6B80750-073E-4FD2-BBFA-88DB314DF0DB}" type="presParOf" srcId="{7C82F72C-EF63-44B3-A233-52D5D6AFF3A8}" destId="{27F98514-74FB-4F10-ABE5-B93B183E2CA4}" srcOrd="1" destOrd="0" presId="urn:microsoft.com/office/officeart/2005/8/layout/vList2"/>
    <dgm:cxn modelId="{637C03F3-A69F-4D95-B9B4-BB61ABAD5628}" type="presParOf" srcId="{7C82F72C-EF63-44B3-A233-52D5D6AFF3A8}" destId="{E8A97EF1-993B-41F4-BF86-C3AF1AD7909E}" srcOrd="2" destOrd="0" presId="urn:microsoft.com/office/officeart/2005/8/layout/vList2"/>
    <dgm:cxn modelId="{880728FF-D558-42F9-9A16-4DD08F0939C8}" type="presParOf" srcId="{7C82F72C-EF63-44B3-A233-52D5D6AFF3A8}" destId="{D7870363-6874-4E62-8769-04A6AA952487}" srcOrd="3" destOrd="0" presId="urn:microsoft.com/office/officeart/2005/8/layout/vList2"/>
    <dgm:cxn modelId="{AE0625A3-CF47-4AF7-8651-9E5E711FF8D1}" type="presParOf" srcId="{7C82F72C-EF63-44B3-A233-52D5D6AFF3A8}" destId="{16441EFB-E7E3-459A-A0B0-FC16E7B7F811}" srcOrd="4" destOrd="0" presId="urn:microsoft.com/office/officeart/2005/8/layout/vList2"/>
    <dgm:cxn modelId="{5CCC852A-D3E7-4586-8A7F-2076A722CDEF}" type="presParOf" srcId="{7C82F72C-EF63-44B3-A233-52D5D6AFF3A8}" destId="{6DE453E5-5634-42AC-896C-EBC40A799C23}" srcOrd="5" destOrd="0" presId="urn:microsoft.com/office/officeart/2005/8/layout/vList2"/>
    <dgm:cxn modelId="{CD087CC2-9D75-4911-9EA7-F95597E42D8D}" type="presParOf" srcId="{7C82F72C-EF63-44B3-A233-52D5D6AFF3A8}" destId="{5A2DFCC5-02D6-4F5F-ABAB-7D1FDF1F1CCE}" srcOrd="6" destOrd="0" presId="urn:microsoft.com/office/officeart/2005/8/layout/vList2"/>
    <dgm:cxn modelId="{CEF76E50-47F6-4803-A65C-EBCFB026EA54}" type="presParOf" srcId="{7C82F72C-EF63-44B3-A233-52D5D6AFF3A8}" destId="{B6A70924-31E6-4FCD-85A1-CB75181CE284}" srcOrd="7" destOrd="0" presId="urn:microsoft.com/office/officeart/2005/8/layout/vList2"/>
    <dgm:cxn modelId="{728BE82D-342A-4AB3-9D83-51C851831397}" type="presParOf" srcId="{7C82F72C-EF63-44B3-A233-52D5D6AFF3A8}" destId="{7B7FA94E-C0B1-4EED-8428-EC0487B3B94D}" srcOrd="8" destOrd="0" presId="urn:microsoft.com/office/officeart/2005/8/layout/vList2"/>
    <dgm:cxn modelId="{A7015872-82E6-4822-A43F-E1429E0BD629}" type="presParOf" srcId="{7C82F72C-EF63-44B3-A233-52D5D6AFF3A8}" destId="{777BC36F-CDBF-4168-9453-D87A9E8603B1}" srcOrd="9" destOrd="0" presId="urn:microsoft.com/office/officeart/2005/8/layout/vList2"/>
    <dgm:cxn modelId="{3983717E-A406-49CA-A355-C9810E2BBBB9}" type="presParOf" srcId="{7C82F72C-EF63-44B3-A233-52D5D6AFF3A8}" destId="{1C2BA8A4-7D89-4913-B797-5D8D088B51A1}" srcOrd="1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F92DB2F-606A-4750-B6B7-22658F5FB30D}" type="doc">
      <dgm:prSet loTypeId="urn:microsoft.com/office/officeart/2005/8/layout/vList5" loCatId="list" qsTypeId="urn:microsoft.com/office/officeart/2005/8/quickstyle/simple1" qsCatId="simple" csTypeId="urn:microsoft.com/office/officeart/2005/8/colors/accent5_2" csCatId="accent5" phldr="1"/>
      <dgm:spPr/>
      <dgm:t>
        <a:bodyPr/>
        <a:lstStyle/>
        <a:p>
          <a:endParaRPr lang="en-US"/>
        </a:p>
      </dgm:t>
    </dgm:pt>
    <dgm:pt modelId="{F0748C58-F201-49AF-ABE8-C5115433FFED}">
      <dgm:prSet custT="1"/>
      <dgm:spPr/>
      <dgm:t>
        <a:bodyPr/>
        <a:lstStyle/>
        <a:p>
          <a:pPr rtl="0"/>
          <a:r>
            <a:rPr lang="en-US" sz="2000" dirty="0" smtClean="0"/>
            <a:t>External Research</a:t>
          </a:r>
          <a:endParaRPr lang="en-US" sz="2000" dirty="0"/>
        </a:p>
      </dgm:t>
    </dgm:pt>
    <dgm:pt modelId="{D9592517-5149-42DA-9500-CFE1716BFBFE}" type="parTrans" cxnId="{FFDFBF9A-CFBD-46B1-8683-D0482913BFD9}">
      <dgm:prSet/>
      <dgm:spPr/>
      <dgm:t>
        <a:bodyPr/>
        <a:lstStyle/>
        <a:p>
          <a:endParaRPr lang="en-US"/>
        </a:p>
      </dgm:t>
    </dgm:pt>
    <dgm:pt modelId="{2B5D0168-82D3-472A-85A2-05985DCB3E2C}" type="sibTrans" cxnId="{FFDFBF9A-CFBD-46B1-8683-D0482913BFD9}">
      <dgm:prSet/>
      <dgm:spPr/>
      <dgm:t>
        <a:bodyPr/>
        <a:lstStyle/>
        <a:p>
          <a:endParaRPr lang="en-US"/>
        </a:p>
      </dgm:t>
    </dgm:pt>
    <dgm:pt modelId="{2CB40B49-59E6-4CC4-A36C-9A37BC13DB04}">
      <dgm:prSet/>
      <dgm:spPr/>
      <dgm:t>
        <a:bodyPr/>
        <a:lstStyle/>
        <a:p>
          <a:pPr rtl="0"/>
          <a:r>
            <a:rPr lang="en-US" dirty="0" smtClean="0"/>
            <a:t>Effort provided for external sponsors</a:t>
          </a:r>
          <a:endParaRPr lang="en-US" dirty="0"/>
        </a:p>
      </dgm:t>
    </dgm:pt>
    <dgm:pt modelId="{1241BDE6-135F-4150-937F-67A859626CCD}" type="parTrans" cxnId="{8EC5F30A-A48A-44C0-99AB-DA09F3B24E03}">
      <dgm:prSet/>
      <dgm:spPr/>
      <dgm:t>
        <a:bodyPr/>
        <a:lstStyle/>
        <a:p>
          <a:endParaRPr lang="en-US"/>
        </a:p>
      </dgm:t>
    </dgm:pt>
    <dgm:pt modelId="{ED98E893-0B05-4C2E-9368-0936A8EC8349}" type="sibTrans" cxnId="{8EC5F30A-A48A-44C0-99AB-DA09F3B24E03}">
      <dgm:prSet/>
      <dgm:spPr/>
      <dgm:t>
        <a:bodyPr/>
        <a:lstStyle/>
        <a:p>
          <a:endParaRPr lang="en-US"/>
        </a:p>
      </dgm:t>
    </dgm:pt>
    <dgm:pt modelId="{29004B4A-ABB2-46D1-A72C-42D15676428C}">
      <dgm:prSet/>
      <dgm:spPr/>
      <dgm:t>
        <a:bodyPr/>
        <a:lstStyle/>
        <a:p>
          <a:pPr rtl="0"/>
          <a:endParaRPr lang="en-US" dirty="0"/>
        </a:p>
      </dgm:t>
    </dgm:pt>
    <dgm:pt modelId="{EE1BBA27-6A91-4EA9-BF0F-857607E71DFE}" type="parTrans" cxnId="{ECCEE083-93D3-4C2B-98D9-7EAD043A3B7A}">
      <dgm:prSet/>
      <dgm:spPr/>
      <dgm:t>
        <a:bodyPr/>
        <a:lstStyle/>
        <a:p>
          <a:endParaRPr lang="en-US"/>
        </a:p>
      </dgm:t>
    </dgm:pt>
    <dgm:pt modelId="{B11177B8-A6DD-443D-AEFA-4069169C268F}" type="sibTrans" cxnId="{ECCEE083-93D3-4C2B-98D9-7EAD043A3B7A}">
      <dgm:prSet/>
      <dgm:spPr/>
      <dgm:t>
        <a:bodyPr/>
        <a:lstStyle/>
        <a:p>
          <a:endParaRPr lang="en-US"/>
        </a:p>
      </dgm:t>
    </dgm:pt>
    <dgm:pt modelId="{6C8C7B38-1224-48D9-A922-729A6A43C32A}">
      <dgm:prSet custT="1"/>
      <dgm:spPr/>
      <dgm:t>
        <a:bodyPr/>
        <a:lstStyle/>
        <a:p>
          <a:pPr rtl="0"/>
          <a:r>
            <a:rPr lang="en-US" sz="1800" dirty="0" smtClean="0"/>
            <a:t>Departmental Research</a:t>
          </a:r>
          <a:endParaRPr lang="en-US" sz="1800" dirty="0"/>
        </a:p>
      </dgm:t>
    </dgm:pt>
    <dgm:pt modelId="{509A22CF-569B-4A8E-8138-336244F2FEE5}" type="parTrans" cxnId="{F23AC32C-E209-4E61-98F4-9B862A779C5F}">
      <dgm:prSet/>
      <dgm:spPr/>
      <dgm:t>
        <a:bodyPr/>
        <a:lstStyle/>
        <a:p>
          <a:endParaRPr lang="en-US"/>
        </a:p>
      </dgm:t>
    </dgm:pt>
    <dgm:pt modelId="{EA2FC04C-284E-41DE-A489-0C1313A19488}" type="sibTrans" cxnId="{F23AC32C-E209-4E61-98F4-9B862A779C5F}">
      <dgm:prSet/>
      <dgm:spPr/>
      <dgm:t>
        <a:bodyPr/>
        <a:lstStyle/>
        <a:p>
          <a:endParaRPr lang="en-US"/>
        </a:p>
      </dgm:t>
    </dgm:pt>
    <dgm:pt modelId="{4897A3DC-0DB7-4C1F-964A-D07EDD976016}">
      <dgm:prSet/>
      <dgm:spPr/>
      <dgm:t>
        <a:bodyPr/>
        <a:lstStyle/>
        <a:p>
          <a:pPr rtl="0"/>
          <a:r>
            <a:rPr lang="en-US" dirty="0" smtClean="0"/>
            <a:t>Writing proposals</a:t>
          </a:r>
          <a:endParaRPr lang="en-US" dirty="0"/>
        </a:p>
      </dgm:t>
    </dgm:pt>
    <dgm:pt modelId="{628063F0-5B4D-4CD5-AAE6-F50B1AD132EA}" type="parTrans" cxnId="{1406EC7C-6FEE-483B-B1B7-16CCF9EE7CDA}">
      <dgm:prSet/>
      <dgm:spPr/>
      <dgm:t>
        <a:bodyPr/>
        <a:lstStyle/>
        <a:p>
          <a:endParaRPr lang="en-US"/>
        </a:p>
      </dgm:t>
    </dgm:pt>
    <dgm:pt modelId="{63FE6D0A-AC0D-47A7-86E5-1B8B56721517}" type="sibTrans" cxnId="{1406EC7C-6FEE-483B-B1B7-16CCF9EE7CDA}">
      <dgm:prSet/>
      <dgm:spPr/>
      <dgm:t>
        <a:bodyPr/>
        <a:lstStyle/>
        <a:p>
          <a:endParaRPr lang="en-US"/>
        </a:p>
      </dgm:t>
    </dgm:pt>
    <dgm:pt modelId="{670B1939-D27C-4E49-A732-BFB2440D2CF7}">
      <dgm:prSet/>
      <dgm:spPr/>
      <dgm:t>
        <a:bodyPr/>
        <a:lstStyle/>
        <a:p>
          <a:pPr rtl="0"/>
          <a:r>
            <a:rPr lang="en-US" dirty="0" smtClean="0"/>
            <a:t>Journal review/editing</a:t>
          </a:r>
          <a:endParaRPr lang="en-US" dirty="0"/>
        </a:p>
      </dgm:t>
    </dgm:pt>
    <dgm:pt modelId="{83FA7128-5839-4509-99EF-9B083623EC4A}" type="parTrans" cxnId="{4FA16EF7-09CD-4694-9BE5-49886D88186E}">
      <dgm:prSet/>
      <dgm:spPr/>
      <dgm:t>
        <a:bodyPr/>
        <a:lstStyle/>
        <a:p>
          <a:endParaRPr lang="en-US"/>
        </a:p>
      </dgm:t>
    </dgm:pt>
    <dgm:pt modelId="{044AB262-9639-4503-98EF-9DEB69AA7214}" type="sibTrans" cxnId="{4FA16EF7-09CD-4694-9BE5-49886D88186E}">
      <dgm:prSet/>
      <dgm:spPr/>
      <dgm:t>
        <a:bodyPr/>
        <a:lstStyle/>
        <a:p>
          <a:endParaRPr lang="en-US"/>
        </a:p>
      </dgm:t>
    </dgm:pt>
    <dgm:pt modelId="{A7396F44-E14D-4B51-9CC3-CA8EE214D4C9}">
      <dgm:prSet/>
      <dgm:spPr/>
      <dgm:t>
        <a:bodyPr/>
        <a:lstStyle/>
        <a:p>
          <a:pPr rtl="0"/>
          <a:r>
            <a:rPr lang="en-US" dirty="0" smtClean="0"/>
            <a:t>Non sponsored research</a:t>
          </a:r>
          <a:endParaRPr lang="en-US" dirty="0"/>
        </a:p>
      </dgm:t>
    </dgm:pt>
    <dgm:pt modelId="{EDD79841-CF67-4E11-96D0-D4CCFD341165}" type="parTrans" cxnId="{A7C64F68-B98C-4F2E-BDC7-CEE250B59186}">
      <dgm:prSet/>
      <dgm:spPr/>
      <dgm:t>
        <a:bodyPr/>
        <a:lstStyle/>
        <a:p>
          <a:endParaRPr lang="en-US"/>
        </a:p>
      </dgm:t>
    </dgm:pt>
    <dgm:pt modelId="{F32DCBCB-FB1E-4C57-BB69-01C2857271DD}" type="sibTrans" cxnId="{A7C64F68-B98C-4F2E-BDC7-CEE250B59186}">
      <dgm:prSet/>
      <dgm:spPr/>
      <dgm:t>
        <a:bodyPr/>
        <a:lstStyle/>
        <a:p>
          <a:endParaRPr lang="en-US"/>
        </a:p>
      </dgm:t>
    </dgm:pt>
    <dgm:pt modelId="{64B3EB3F-56E2-4363-9AEC-8FD8152E10C2}">
      <dgm:prSet/>
      <dgm:spPr/>
      <dgm:t>
        <a:bodyPr/>
        <a:lstStyle/>
        <a:p>
          <a:pPr rtl="0"/>
          <a:r>
            <a:rPr lang="en-US" dirty="0" smtClean="0"/>
            <a:t>Grants/Contracts</a:t>
          </a:r>
          <a:endParaRPr lang="en-US" dirty="0"/>
        </a:p>
      </dgm:t>
    </dgm:pt>
    <dgm:pt modelId="{712B198C-19EA-4A78-A5F1-0C8CBEF0330D}" type="parTrans" cxnId="{39A37D2A-BF50-44BB-B279-9565340AFA4E}">
      <dgm:prSet/>
      <dgm:spPr/>
      <dgm:t>
        <a:bodyPr/>
        <a:lstStyle/>
        <a:p>
          <a:endParaRPr lang="en-US"/>
        </a:p>
      </dgm:t>
    </dgm:pt>
    <dgm:pt modelId="{4EF3EB76-5788-4BF7-843C-35C21A8B7F14}" type="sibTrans" cxnId="{39A37D2A-BF50-44BB-B279-9565340AFA4E}">
      <dgm:prSet/>
      <dgm:spPr/>
      <dgm:t>
        <a:bodyPr/>
        <a:lstStyle/>
        <a:p>
          <a:endParaRPr lang="en-US"/>
        </a:p>
      </dgm:t>
    </dgm:pt>
    <dgm:pt modelId="{77B030F0-7CEC-4702-AB12-510FE6867B6D}" type="pres">
      <dgm:prSet presAssocID="{7F92DB2F-606A-4750-B6B7-22658F5FB30D}" presName="Name0" presStyleCnt="0">
        <dgm:presLayoutVars>
          <dgm:dir/>
          <dgm:animLvl val="lvl"/>
          <dgm:resizeHandles val="exact"/>
        </dgm:presLayoutVars>
      </dgm:prSet>
      <dgm:spPr/>
      <dgm:t>
        <a:bodyPr/>
        <a:lstStyle/>
        <a:p>
          <a:endParaRPr lang="en-US"/>
        </a:p>
      </dgm:t>
    </dgm:pt>
    <dgm:pt modelId="{8F548BBB-C2D8-4999-9A47-BCB063DA7D7D}" type="pres">
      <dgm:prSet presAssocID="{F0748C58-F201-49AF-ABE8-C5115433FFED}" presName="linNode" presStyleCnt="0"/>
      <dgm:spPr/>
    </dgm:pt>
    <dgm:pt modelId="{5AC61C3A-CE5B-4C1A-9FEA-348939DD4AAB}" type="pres">
      <dgm:prSet presAssocID="{F0748C58-F201-49AF-ABE8-C5115433FFED}" presName="parentText" presStyleLbl="node1" presStyleIdx="0" presStyleCnt="2" custScaleX="115954">
        <dgm:presLayoutVars>
          <dgm:chMax val="1"/>
          <dgm:bulletEnabled val="1"/>
        </dgm:presLayoutVars>
      </dgm:prSet>
      <dgm:spPr/>
      <dgm:t>
        <a:bodyPr/>
        <a:lstStyle/>
        <a:p>
          <a:endParaRPr lang="en-US"/>
        </a:p>
      </dgm:t>
    </dgm:pt>
    <dgm:pt modelId="{EA0292AF-56C2-4866-B32A-5EDD7D271B3A}" type="pres">
      <dgm:prSet presAssocID="{F0748C58-F201-49AF-ABE8-C5115433FFED}" presName="descendantText" presStyleLbl="alignAccFollowNode1" presStyleIdx="0" presStyleCnt="2">
        <dgm:presLayoutVars>
          <dgm:bulletEnabled val="1"/>
        </dgm:presLayoutVars>
      </dgm:prSet>
      <dgm:spPr/>
      <dgm:t>
        <a:bodyPr/>
        <a:lstStyle/>
        <a:p>
          <a:endParaRPr lang="en-US"/>
        </a:p>
      </dgm:t>
    </dgm:pt>
    <dgm:pt modelId="{0916FEC2-B58E-473E-BF1C-B07680C2E9C7}" type="pres">
      <dgm:prSet presAssocID="{2B5D0168-82D3-472A-85A2-05985DCB3E2C}" presName="sp" presStyleCnt="0"/>
      <dgm:spPr/>
    </dgm:pt>
    <dgm:pt modelId="{9A66F014-26C2-44F1-ADC5-51DA9658A216}" type="pres">
      <dgm:prSet presAssocID="{6C8C7B38-1224-48D9-A922-729A6A43C32A}" presName="linNode" presStyleCnt="0"/>
      <dgm:spPr/>
    </dgm:pt>
    <dgm:pt modelId="{49673226-E4C6-492C-B913-3776AF5C2DA8}" type="pres">
      <dgm:prSet presAssocID="{6C8C7B38-1224-48D9-A922-729A6A43C32A}" presName="parentText" presStyleLbl="node1" presStyleIdx="1" presStyleCnt="2" custScaleX="124650">
        <dgm:presLayoutVars>
          <dgm:chMax val="1"/>
          <dgm:bulletEnabled val="1"/>
        </dgm:presLayoutVars>
      </dgm:prSet>
      <dgm:spPr/>
      <dgm:t>
        <a:bodyPr/>
        <a:lstStyle/>
        <a:p>
          <a:endParaRPr lang="en-US"/>
        </a:p>
      </dgm:t>
    </dgm:pt>
    <dgm:pt modelId="{8926CF2E-4602-4FD9-858D-A116EA78B167}" type="pres">
      <dgm:prSet presAssocID="{6C8C7B38-1224-48D9-A922-729A6A43C32A}" presName="descendantText" presStyleLbl="alignAccFollowNode1" presStyleIdx="1" presStyleCnt="2">
        <dgm:presLayoutVars>
          <dgm:bulletEnabled val="1"/>
        </dgm:presLayoutVars>
      </dgm:prSet>
      <dgm:spPr/>
      <dgm:t>
        <a:bodyPr/>
        <a:lstStyle/>
        <a:p>
          <a:endParaRPr lang="en-US"/>
        </a:p>
      </dgm:t>
    </dgm:pt>
  </dgm:ptLst>
  <dgm:cxnLst>
    <dgm:cxn modelId="{22C995EF-719D-4030-B7EE-013069046286}" type="presOf" srcId="{7F92DB2F-606A-4750-B6B7-22658F5FB30D}" destId="{77B030F0-7CEC-4702-AB12-510FE6867B6D}" srcOrd="0" destOrd="0" presId="urn:microsoft.com/office/officeart/2005/8/layout/vList5"/>
    <dgm:cxn modelId="{FFDFBF9A-CFBD-46B1-8683-D0482913BFD9}" srcId="{7F92DB2F-606A-4750-B6B7-22658F5FB30D}" destId="{F0748C58-F201-49AF-ABE8-C5115433FFED}" srcOrd="0" destOrd="0" parTransId="{D9592517-5149-42DA-9500-CFE1716BFBFE}" sibTransId="{2B5D0168-82D3-472A-85A2-05985DCB3E2C}"/>
    <dgm:cxn modelId="{A7C64F68-B98C-4F2E-BDC7-CEE250B59186}" srcId="{6C8C7B38-1224-48D9-A922-729A6A43C32A}" destId="{A7396F44-E14D-4B51-9CC3-CA8EE214D4C9}" srcOrd="2" destOrd="0" parTransId="{EDD79841-CF67-4E11-96D0-D4CCFD341165}" sibTransId="{F32DCBCB-FB1E-4C57-BB69-01C2857271DD}"/>
    <dgm:cxn modelId="{832AA1DB-B3BA-4AF9-A9AA-60B818D0F19A}" type="presOf" srcId="{6C8C7B38-1224-48D9-A922-729A6A43C32A}" destId="{49673226-E4C6-492C-B913-3776AF5C2DA8}" srcOrd="0" destOrd="0" presId="urn:microsoft.com/office/officeart/2005/8/layout/vList5"/>
    <dgm:cxn modelId="{F23AC32C-E209-4E61-98F4-9B862A779C5F}" srcId="{7F92DB2F-606A-4750-B6B7-22658F5FB30D}" destId="{6C8C7B38-1224-48D9-A922-729A6A43C32A}" srcOrd="1" destOrd="0" parTransId="{509A22CF-569B-4A8E-8138-336244F2FEE5}" sibTransId="{EA2FC04C-284E-41DE-A489-0C1313A19488}"/>
    <dgm:cxn modelId="{3309EB80-DFEA-40C8-A954-F2288A6D461E}" type="presOf" srcId="{29004B4A-ABB2-46D1-A72C-42D15676428C}" destId="{EA0292AF-56C2-4866-B32A-5EDD7D271B3A}" srcOrd="0" destOrd="2" presId="urn:microsoft.com/office/officeart/2005/8/layout/vList5"/>
    <dgm:cxn modelId="{6461C22E-B839-4F30-AEE2-537459622E47}" type="presOf" srcId="{F0748C58-F201-49AF-ABE8-C5115433FFED}" destId="{5AC61C3A-CE5B-4C1A-9FEA-348939DD4AAB}" srcOrd="0" destOrd="0" presId="urn:microsoft.com/office/officeart/2005/8/layout/vList5"/>
    <dgm:cxn modelId="{2A53C881-6B15-467E-B3BB-14775887A677}" type="presOf" srcId="{64B3EB3F-56E2-4363-9AEC-8FD8152E10C2}" destId="{EA0292AF-56C2-4866-B32A-5EDD7D271B3A}" srcOrd="0" destOrd="1" presId="urn:microsoft.com/office/officeart/2005/8/layout/vList5"/>
    <dgm:cxn modelId="{D2BFD985-1C80-4005-8152-3A423D03BF87}" type="presOf" srcId="{4897A3DC-0DB7-4C1F-964A-D07EDD976016}" destId="{8926CF2E-4602-4FD9-858D-A116EA78B167}" srcOrd="0" destOrd="0" presId="urn:microsoft.com/office/officeart/2005/8/layout/vList5"/>
    <dgm:cxn modelId="{39A37D2A-BF50-44BB-B279-9565340AFA4E}" srcId="{F0748C58-F201-49AF-ABE8-C5115433FFED}" destId="{64B3EB3F-56E2-4363-9AEC-8FD8152E10C2}" srcOrd="1" destOrd="0" parTransId="{712B198C-19EA-4A78-A5F1-0C8CBEF0330D}" sibTransId="{4EF3EB76-5788-4BF7-843C-35C21A8B7F14}"/>
    <dgm:cxn modelId="{1406EC7C-6FEE-483B-B1B7-16CCF9EE7CDA}" srcId="{6C8C7B38-1224-48D9-A922-729A6A43C32A}" destId="{4897A3DC-0DB7-4C1F-964A-D07EDD976016}" srcOrd="0" destOrd="0" parTransId="{628063F0-5B4D-4CD5-AAE6-F50B1AD132EA}" sibTransId="{63FE6D0A-AC0D-47A7-86E5-1B8B56721517}"/>
    <dgm:cxn modelId="{8EC5F30A-A48A-44C0-99AB-DA09F3B24E03}" srcId="{F0748C58-F201-49AF-ABE8-C5115433FFED}" destId="{2CB40B49-59E6-4CC4-A36C-9A37BC13DB04}" srcOrd="0" destOrd="0" parTransId="{1241BDE6-135F-4150-937F-67A859626CCD}" sibTransId="{ED98E893-0B05-4C2E-9368-0936A8EC8349}"/>
    <dgm:cxn modelId="{FDA33B42-8F7E-4B7A-BBD9-431EC5CEDEBF}" type="presOf" srcId="{670B1939-D27C-4E49-A732-BFB2440D2CF7}" destId="{8926CF2E-4602-4FD9-858D-A116EA78B167}" srcOrd="0" destOrd="1" presId="urn:microsoft.com/office/officeart/2005/8/layout/vList5"/>
    <dgm:cxn modelId="{ECCEE083-93D3-4C2B-98D9-7EAD043A3B7A}" srcId="{F0748C58-F201-49AF-ABE8-C5115433FFED}" destId="{29004B4A-ABB2-46D1-A72C-42D15676428C}" srcOrd="2" destOrd="0" parTransId="{EE1BBA27-6A91-4EA9-BF0F-857607E71DFE}" sibTransId="{B11177B8-A6DD-443D-AEFA-4069169C268F}"/>
    <dgm:cxn modelId="{A74E8A5C-557E-4957-8E28-D937556952CF}" type="presOf" srcId="{A7396F44-E14D-4B51-9CC3-CA8EE214D4C9}" destId="{8926CF2E-4602-4FD9-858D-A116EA78B167}" srcOrd="0" destOrd="2" presId="urn:microsoft.com/office/officeart/2005/8/layout/vList5"/>
    <dgm:cxn modelId="{4FA16EF7-09CD-4694-9BE5-49886D88186E}" srcId="{6C8C7B38-1224-48D9-A922-729A6A43C32A}" destId="{670B1939-D27C-4E49-A732-BFB2440D2CF7}" srcOrd="1" destOrd="0" parTransId="{83FA7128-5839-4509-99EF-9B083623EC4A}" sibTransId="{044AB262-9639-4503-98EF-9DEB69AA7214}"/>
    <dgm:cxn modelId="{1F94055E-662A-4C11-824F-3B81CD7E3667}" type="presOf" srcId="{2CB40B49-59E6-4CC4-A36C-9A37BC13DB04}" destId="{EA0292AF-56C2-4866-B32A-5EDD7D271B3A}" srcOrd="0" destOrd="0" presId="urn:microsoft.com/office/officeart/2005/8/layout/vList5"/>
    <dgm:cxn modelId="{29A0D668-B5F8-4E6E-8E0D-B58AB687A0B1}" type="presParOf" srcId="{77B030F0-7CEC-4702-AB12-510FE6867B6D}" destId="{8F548BBB-C2D8-4999-9A47-BCB063DA7D7D}" srcOrd="0" destOrd="0" presId="urn:microsoft.com/office/officeart/2005/8/layout/vList5"/>
    <dgm:cxn modelId="{F9ABC9EA-18C5-4DB0-88A0-130496B7B3C0}" type="presParOf" srcId="{8F548BBB-C2D8-4999-9A47-BCB063DA7D7D}" destId="{5AC61C3A-CE5B-4C1A-9FEA-348939DD4AAB}" srcOrd="0" destOrd="0" presId="urn:microsoft.com/office/officeart/2005/8/layout/vList5"/>
    <dgm:cxn modelId="{35C44494-7A65-4094-BDEB-C5271CAB10C3}" type="presParOf" srcId="{8F548BBB-C2D8-4999-9A47-BCB063DA7D7D}" destId="{EA0292AF-56C2-4866-B32A-5EDD7D271B3A}" srcOrd="1" destOrd="0" presId="urn:microsoft.com/office/officeart/2005/8/layout/vList5"/>
    <dgm:cxn modelId="{1EBA4C4F-27CE-4547-AF0B-1DE120E66902}" type="presParOf" srcId="{77B030F0-7CEC-4702-AB12-510FE6867B6D}" destId="{0916FEC2-B58E-473E-BF1C-B07680C2E9C7}" srcOrd="1" destOrd="0" presId="urn:microsoft.com/office/officeart/2005/8/layout/vList5"/>
    <dgm:cxn modelId="{5BA3C14C-14FC-498A-851F-5807ED40D64F}" type="presParOf" srcId="{77B030F0-7CEC-4702-AB12-510FE6867B6D}" destId="{9A66F014-26C2-44F1-ADC5-51DA9658A216}" srcOrd="2" destOrd="0" presId="urn:microsoft.com/office/officeart/2005/8/layout/vList5"/>
    <dgm:cxn modelId="{31ACE933-3DC3-4A33-A8D7-8F6CE15658BF}" type="presParOf" srcId="{9A66F014-26C2-44F1-ADC5-51DA9658A216}" destId="{49673226-E4C6-492C-B913-3776AF5C2DA8}" srcOrd="0" destOrd="0" presId="urn:microsoft.com/office/officeart/2005/8/layout/vList5"/>
    <dgm:cxn modelId="{5A3DC875-54F3-4B65-B164-80BEF2DB3381}" type="presParOf" srcId="{9A66F014-26C2-44F1-ADC5-51DA9658A216}" destId="{8926CF2E-4602-4FD9-858D-A116EA78B167}"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565C7BB-D541-4169-AD0B-2ED69091166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CAC2EA5-90B2-40ED-938E-D4F0FD7E935A}">
      <dgm:prSet/>
      <dgm:spPr/>
      <dgm:t>
        <a:bodyPr/>
        <a:lstStyle/>
        <a:p>
          <a:pPr rtl="0"/>
          <a:r>
            <a:rPr lang="en-US" dirty="0" smtClean="0"/>
            <a:t>Values drawn </a:t>
          </a:r>
          <a:r>
            <a:rPr lang="en-US" dirty="0" smtClean="0"/>
            <a:t>from UOD Trans</a:t>
          </a:r>
          <a:endParaRPr lang="en-US" dirty="0"/>
        </a:p>
      </dgm:t>
    </dgm:pt>
    <dgm:pt modelId="{CA8EFFC5-3262-4158-9ABE-4AD3B5CEE923}" type="parTrans" cxnId="{7AE4DB6B-ECA5-4DFE-A407-EA2D0DF58A87}">
      <dgm:prSet/>
      <dgm:spPr/>
      <dgm:t>
        <a:bodyPr/>
        <a:lstStyle/>
        <a:p>
          <a:endParaRPr lang="en-US"/>
        </a:p>
      </dgm:t>
    </dgm:pt>
    <dgm:pt modelId="{5B484C82-E006-41F2-AF2C-2EC3F6783CE4}" type="sibTrans" cxnId="{7AE4DB6B-ECA5-4DFE-A407-EA2D0DF58A87}">
      <dgm:prSet/>
      <dgm:spPr/>
      <dgm:t>
        <a:bodyPr/>
        <a:lstStyle/>
        <a:p>
          <a:endParaRPr lang="en-US"/>
        </a:p>
      </dgm:t>
    </dgm:pt>
    <dgm:pt modelId="{1AC0053D-6442-4281-93CB-7059AC95B615}">
      <dgm:prSet/>
      <dgm:spPr/>
      <dgm:t>
        <a:bodyPr/>
        <a:lstStyle/>
        <a:p>
          <a:pPr rtl="0"/>
          <a:r>
            <a:rPr lang="en-US" dirty="0" smtClean="0"/>
            <a:t>Commitments </a:t>
          </a:r>
          <a:r>
            <a:rPr lang="en-US" dirty="0" smtClean="0"/>
            <a:t>drawn from  </a:t>
          </a:r>
          <a:r>
            <a:rPr lang="en-US" dirty="0" smtClean="0"/>
            <a:t>project </a:t>
          </a:r>
          <a:r>
            <a:rPr lang="en-US" dirty="0" smtClean="0"/>
            <a:t>team data in PS</a:t>
          </a:r>
          <a:endParaRPr lang="en-US" dirty="0"/>
        </a:p>
      </dgm:t>
    </dgm:pt>
    <dgm:pt modelId="{F259FA38-0519-49E0-AACE-849256B70A3A}" type="parTrans" cxnId="{469C9A6A-9E1D-43FB-8C83-E96EE1EA3BCE}">
      <dgm:prSet/>
      <dgm:spPr/>
      <dgm:t>
        <a:bodyPr/>
        <a:lstStyle/>
        <a:p>
          <a:endParaRPr lang="en-US"/>
        </a:p>
      </dgm:t>
    </dgm:pt>
    <dgm:pt modelId="{7F2F722B-0BA0-424A-A0A8-E249BE679599}" type="sibTrans" cxnId="{469C9A6A-9E1D-43FB-8C83-E96EE1EA3BCE}">
      <dgm:prSet/>
      <dgm:spPr/>
      <dgm:t>
        <a:bodyPr/>
        <a:lstStyle/>
        <a:p>
          <a:endParaRPr lang="en-US"/>
        </a:p>
      </dgm:t>
    </dgm:pt>
    <dgm:pt modelId="{A3DA5BE7-95FA-423B-A524-A2398BB6C46E}">
      <dgm:prSet/>
      <dgm:spPr/>
      <dgm:t>
        <a:bodyPr/>
        <a:lstStyle/>
        <a:p>
          <a:pPr rtl="0"/>
          <a:r>
            <a:rPr lang="en-US" dirty="0" smtClean="0"/>
            <a:t>Employee certifies for self </a:t>
          </a:r>
          <a:r>
            <a:rPr lang="en-US" dirty="0" smtClean="0"/>
            <a:t>at UD</a:t>
          </a:r>
          <a:endParaRPr lang="en-US" dirty="0"/>
        </a:p>
      </dgm:t>
    </dgm:pt>
    <dgm:pt modelId="{D31EEDE4-626C-4115-B929-2D828889D652}" type="parTrans" cxnId="{A170C2C8-80CB-485B-B895-476AA1663F53}">
      <dgm:prSet/>
      <dgm:spPr/>
      <dgm:t>
        <a:bodyPr/>
        <a:lstStyle/>
        <a:p>
          <a:endParaRPr lang="en-US"/>
        </a:p>
      </dgm:t>
    </dgm:pt>
    <dgm:pt modelId="{EF049849-8EAF-4EFC-A376-ED22D42E137F}" type="sibTrans" cxnId="{A170C2C8-80CB-485B-B895-476AA1663F53}">
      <dgm:prSet/>
      <dgm:spPr/>
      <dgm:t>
        <a:bodyPr/>
        <a:lstStyle/>
        <a:p>
          <a:endParaRPr lang="en-US"/>
        </a:p>
      </dgm:t>
    </dgm:pt>
    <dgm:pt modelId="{D8049294-1974-465D-B8BF-BDFF36EBA16E}">
      <dgm:prSet/>
      <dgm:spPr/>
      <dgm:t>
        <a:bodyPr/>
        <a:lstStyle/>
        <a:p>
          <a:pPr rtl="0"/>
          <a:r>
            <a:rPr lang="en-US" dirty="0" smtClean="0"/>
            <a:t>Suitable means of </a:t>
          </a:r>
          <a:r>
            <a:rPr lang="en-US" dirty="0" smtClean="0"/>
            <a:t>verification – first hand knowledge</a:t>
          </a:r>
          <a:endParaRPr lang="en-US" dirty="0"/>
        </a:p>
      </dgm:t>
    </dgm:pt>
    <dgm:pt modelId="{CFF0A7F4-A583-40F5-826F-8E9545C1BEF0}" type="parTrans" cxnId="{EFBFB963-5B01-4A96-AC47-032D096C109C}">
      <dgm:prSet/>
      <dgm:spPr/>
      <dgm:t>
        <a:bodyPr/>
        <a:lstStyle/>
        <a:p>
          <a:endParaRPr lang="en-US"/>
        </a:p>
      </dgm:t>
    </dgm:pt>
    <dgm:pt modelId="{88806928-BCCB-40E9-8CD8-A4A6F87A2EC7}" type="sibTrans" cxnId="{EFBFB963-5B01-4A96-AC47-032D096C109C}">
      <dgm:prSet/>
      <dgm:spPr/>
      <dgm:t>
        <a:bodyPr/>
        <a:lstStyle/>
        <a:p>
          <a:endParaRPr lang="en-US"/>
        </a:p>
      </dgm:t>
    </dgm:pt>
    <dgm:pt modelId="{F263AA17-EAF9-4B49-AEE6-D371EA89E5F3}">
      <dgm:prSet/>
      <dgm:spPr/>
      <dgm:t>
        <a:bodyPr/>
        <a:lstStyle/>
        <a:p>
          <a:pPr rtl="0"/>
          <a:r>
            <a:rPr lang="en-US" dirty="0" smtClean="0"/>
            <a:t>Tolerance </a:t>
          </a:r>
          <a:r>
            <a:rPr lang="en-US" dirty="0" smtClean="0"/>
            <a:t>level – within 5% points is close enough</a:t>
          </a:r>
          <a:endParaRPr lang="en-US" dirty="0"/>
        </a:p>
      </dgm:t>
    </dgm:pt>
    <dgm:pt modelId="{926A90AA-75B0-4E62-9D89-ABC425B0A7E2}" type="parTrans" cxnId="{AFFC413A-0BDB-4BB0-A0B7-6A2F16C463CB}">
      <dgm:prSet/>
      <dgm:spPr/>
      <dgm:t>
        <a:bodyPr/>
        <a:lstStyle/>
        <a:p>
          <a:endParaRPr lang="en-US"/>
        </a:p>
      </dgm:t>
    </dgm:pt>
    <dgm:pt modelId="{4FA33E63-6A8A-498F-8775-BB4ED3F53CD6}" type="sibTrans" cxnId="{AFFC413A-0BDB-4BB0-A0B7-6A2F16C463CB}">
      <dgm:prSet/>
      <dgm:spPr/>
      <dgm:t>
        <a:bodyPr/>
        <a:lstStyle/>
        <a:p>
          <a:endParaRPr lang="en-US"/>
        </a:p>
      </dgm:t>
    </dgm:pt>
    <dgm:pt modelId="{7D6D3EE2-1443-4692-904F-98FCC9CC9A8C}">
      <dgm:prSet/>
      <dgm:spPr/>
      <dgm:t>
        <a:bodyPr/>
        <a:lstStyle/>
        <a:p>
          <a:pPr rtl="0"/>
          <a:r>
            <a:rPr lang="en-US" dirty="0" smtClean="0"/>
            <a:t>Roles &amp; Responsibilities</a:t>
          </a:r>
          <a:endParaRPr lang="en-US" dirty="0"/>
        </a:p>
      </dgm:t>
    </dgm:pt>
    <dgm:pt modelId="{9165B2FC-69AA-453A-AC64-97FF2C8E2550}" type="parTrans" cxnId="{2BACB2C7-6332-4C42-AAB4-3832ACD59E70}">
      <dgm:prSet/>
      <dgm:spPr/>
      <dgm:t>
        <a:bodyPr/>
        <a:lstStyle/>
        <a:p>
          <a:endParaRPr lang="en-US"/>
        </a:p>
      </dgm:t>
    </dgm:pt>
    <dgm:pt modelId="{385F18F2-1E2A-473F-ABF7-83D1451DECE5}" type="sibTrans" cxnId="{2BACB2C7-6332-4C42-AAB4-3832ACD59E70}">
      <dgm:prSet/>
      <dgm:spPr/>
      <dgm:t>
        <a:bodyPr/>
        <a:lstStyle/>
        <a:p>
          <a:endParaRPr lang="en-US"/>
        </a:p>
      </dgm:t>
    </dgm:pt>
    <dgm:pt modelId="{2AD5B4B5-D366-4F76-AB1C-7B70A8262BED}" type="pres">
      <dgm:prSet presAssocID="{4565C7BB-D541-4169-AD0B-2ED690911661}" presName="linear" presStyleCnt="0">
        <dgm:presLayoutVars>
          <dgm:animLvl val="lvl"/>
          <dgm:resizeHandles val="exact"/>
        </dgm:presLayoutVars>
      </dgm:prSet>
      <dgm:spPr/>
      <dgm:t>
        <a:bodyPr/>
        <a:lstStyle/>
        <a:p>
          <a:endParaRPr lang="en-US"/>
        </a:p>
      </dgm:t>
    </dgm:pt>
    <dgm:pt modelId="{94D690BD-427C-4635-8E1F-34DA290877CC}" type="pres">
      <dgm:prSet presAssocID="{BCAC2EA5-90B2-40ED-938E-D4F0FD7E935A}" presName="parentText" presStyleLbl="node1" presStyleIdx="0" presStyleCnt="6">
        <dgm:presLayoutVars>
          <dgm:chMax val="0"/>
          <dgm:bulletEnabled val="1"/>
        </dgm:presLayoutVars>
      </dgm:prSet>
      <dgm:spPr/>
      <dgm:t>
        <a:bodyPr/>
        <a:lstStyle/>
        <a:p>
          <a:endParaRPr lang="en-US"/>
        </a:p>
      </dgm:t>
    </dgm:pt>
    <dgm:pt modelId="{5BCE1298-8309-4DE2-A5B3-8206A05F2693}" type="pres">
      <dgm:prSet presAssocID="{5B484C82-E006-41F2-AF2C-2EC3F6783CE4}" presName="spacer" presStyleCnt="0"/>
      <dgm:spPr/>
    </dgm:pt>
    <dgm:pt modelId="{D4F73965-8F7F-42CD-8A27-863E42E617D3}" type="pres">
      <dgm:prSet presAssocID="{1AC0053D-6442-4281-93CB-7059AC95B615}" presName="parentText" presStyleLbl="node1" presStyleIdx="1" presStyleCnt="6">
        <dgm:presLayoutVars>
          <dgm:chMax val="0"/>
          <dgm:bulletEnabled val="1"/>
        </dgm:presLayoutVars>
      </dgm:prSet>
      <dgm:spPr/>
      <dgm:t>
        <a:bodyPr/>
        <a:lstStyle/>
        <a:p>
          <a:endParaRPr lang="en-US"/>
        </a:p>
      </dgm:t>
    </dgm:pt>
    <dgm:pt modelId="{E22CF198-6ADD-4F99-9C7E-0604FC25DF62}" type="pres">
      <dgm:prSet presAssocID="{7F2F722B-0BA0-424A-A0A8-E249BE679599}" presName="spacer" presStyleCnt="0"/>
      <dgm:spPr/>
    </dgm:pt>
    <dgm:pt modelId="{19EC34C6-E0BB-4EB5-A962-D945B3E8CEFF}" type="pres">
      <dgm:prSet presAssocID="{A3DA5BE7-95FA-423B-A524-A2398BB6C46E}" presName="parentText" presStyleLbl="node1" presStyleIdx="2" presStyleCnt="6">
        <dgm:presLayoutVars>
          <dgm:chMax val="0"/>
          <dgm:bulletEnabled val="1"/>
        </dgm:presLayoutVars>
      </dgm:prSet>
      <dgm:spPr/>
      <dgm:t>
        <a:bodyPr/>
        <a:lstStyle/>
        <a:p>
          <a:endParaRPr lang="en-US"/>
        </a:p>
      </dgm:t>
    </dgm:pt>
    <dgm:pt modelId="{391B0A45-9CCC-4940-8C67-D3F7D537BD43}" type="pres">
      <dgm:prSet presAssocID="{EF049849-8EAF-4EFC-A376-ED22D42E137F}" presName="spacer" presStyleCnt="0"/>
      <dgm:spPr/>
    </dgm:pt>
    <dgm:pt modelId="{6879DCB0-B68A-41C8-801F-0F089E6D3229}" type="pres">
      <dgm:prSet presAssocID="{D8049294-1974-465D-B8BF-BDFF36EBA16E}" presName="parentText" presStyleLbl="node1" presStyleIdx="3" presStyleCnt="6">
        <dgm:presLayoutVars>
          <dgm:chMax val="0"/>
          <dgm:bulletEnabled val="1"/>
        </dgm:presLayoutVars>
      </dgm:prSet>
      <dgm:spPr/>
      <dgm:t>
        <a:bodyPr/>
        <a:lstStyle/>
        <a:p>
          <a:endParaRPr lang="en-US"/>
        </a:p>
      </dgm:t>
    </dgm:pt>
    <dgm:pt modelId="{007EEF36-FACA-446D-90B9-D23D8F4CDB15}" type="pres">
      <dgm:prSet presAssocID="{88806928-BCCB-40E9-8CD8-A4A6F87A2EC7}" presName="spacer" presStyleCnt="0"/>
      <dgm:spPr/>
    </dgm:pt>
    <dgm:pt modelId="{E688AA9E-DB7D-4B19-ACC7-16AFB6FA4E8D}" type="pres">
      <dgm:prSet presAssocID="{F263AA17-EAF9-4B49-AEE6-D371EA89E5F3}" presName="parentText" presStyleLbl="node1" presStyleIdx="4" presStyleCnt="6">
        <dgm:presLayoutVars>
          <dgm:chMax val="0"/>
          <dgm:bulletEnabled val="1"/>
        </dgm:presLayoutVars>
      </dgm:prSet>
      <dgm:spPr/>
      <dgm:t>
        <a:bodyPr/>
        <a:lstStyle/>
        <a:p>
          <a:endParaRPr lang="en-US"/>
        </a:p>
      </dgm:t>
    </dgm:pt>
    <dgm:pt modelId="{D62AE30A-521F-4DF7-91A4-4DEEC09B365B}" type="pres">
      <dgm:prSet presAssocID="{4FA33E63-6A8A-498F-8775-BB4ED3F53CD6}" presName="spacer" presStyleCnt="0"/>
      <dgm:spPr/>
    </dgm:pt>
    <dgm:pt modelId="{91BC11B2-A1DB-4BDF-BB66-44375450BB11}" type="pres">
      <dgm:prSet presAssocID="{7D6D3EE2-1443-4692-904F-98FCC9CC9A8C}" presName="parentText" presStyleLbl="node1" presStyleIdx="5" presStyleCnt="6">
        <dgm:presLayoutVars>
          <dgm:chMax val="0"/>
          <dgm:bulletEnabled val="1"/>
        </dgm:presLayoutVars>
      </dgm:prSet>
      <dgm:spPr/>
      <dgm:t>
        <a:bodyPr/>
        <a:lstStyle/>
        <a:p>
          <a:endParaRPr lang="en-US"/>
        </a:p>
      </dgm:t>
    </dgm:pt>
  </dgm:ptLst>
  <dgm:cxnLst>
    <dgm:cxn modelId="{EFBFB963-5B01-4A96-AC47-032D096C109C}" srcId="{4565C7BB-D541-4169-AD0B-2ED690911661}" destId="{D8049294-1974-465D-B8BF-BDFF36EBA16E}" srcOrd="3" destOrd="0" parTransId="{CFF0A7F4-A583-40F5-826F-8E9545C1BEF0}" sibTransId="{88806928-BCCB-40E9-8CD8-A4A6F87A2EC7}"/>
    <dgm:cxn modelId="{A170C2C8-80CB-485B-B895-476AA1663F53}" srcId="{4565C7BB-D541-4169-AD0B-2ED690911661}" destId="{A3DA5BE7-95FA-423B-A524-A2398BB6C46E}" srcOrd="2" destOrd="0" parTransId="{D31EEDE4-626C-4115-B929-2D828889D652}" sibTransId="{EF049849-8EAF-4EFC-A376-ED22D42E137F}"/>
    <dgm:cxn modelId="{3118BFDB-C812-4A49-A678-CB5C1AB6FDA2}" type="presOf" srcId="{1AC0053D-6442-4281-93CB-7059AC95B615}" destId="{D4F73965-8F7F-42CD-8A27-863E42E617D3}" srcOrd="0" destOrd="0" presId="urn:microsoft.com/office/officeart/2005/8/layout/vList2"/>
    <dgm:cxn modelId="{67EDAAB0-732D-4A83-B2E4-609AAC883CF2}" type="presOf" srcId="{F263AA17-EAF9-4B49-AEE6-D371EA89E5F3}" destId="{E688AA9E-DB7D-4B19-ACC7-16AFB6FA4E8D}" srcOrd="0" destOrd="0" presId="urn:microsoft.com/office/officeart/2005/8/layout/vList2"/>
    <dgm:cxn modelId="{2BACB2C7-6332-4C42-AAB4-3832ACD59E70}" srcId="{4565C7BB-D541-4169-AD0B-2ED690911661}" destId="{7D6D3EE2-1443-4692-904F-98FCC9CC9A8C}" srcOrd="5" destOrd="0" parTransId="{9165B2FC-69AA-453A-AC64-97FF2C8E2550}" sibTransId="{385F18F2-1E2A-473F-ABF7-83D1451DECE5}"/>
    <dgm:cxn modelId="{CB5E7FD2-07D6-4D93-A52A-448B7C47015F}" type="presOf" srcId="{7D6D3EE2-1443-4692-904F-98FCC9CC9A8C}" destId="{91BC11B2-A1DB-4BDF-BB66-44375450BB11}" srcOrd="0" destOrd="0" presId="urn:microsoft.com/office/officeart/2005/8/layout/vList2"/>
    <dgm:cxn modelId="{F75749A8-ABE9-4E26-AF4B-EC71F84FFDE8}" type="presOf" srcId="{4565C7BB-D541-4169-AD0B-2ED690911661}" destId="{2AD5B4B5-D366-4F76-AB1C-7B70A8262BED}" srcOrd="0" destOrd="0" presId="urn:microsoft.com/office/officeart/2005/8/layout/vList2"/>
    <dgm:cxn modelId="{7AE4DB6B-ECA5-4DFE-A407-EA2D0DF58A87}" srcId="{4565C7BB-D541-4169-AD0B-2ED690911661}" destId="{BCAC2EA5-90B2-40ED-938E-D4F0FD7E935A}" srcOrd="0" destOrd="0" parTransId="{CA8EFFC5-3262-4158-9ABE-4AD3B5CEE923}" sibTransId="{5B484C82-E006-41F2-AF2C-2EC3F6783CE4}"/>
    <dgm:cxn modelId="{8C2B57B1-D4B3-4315-87D6-7CFE4023E18B}" type="presOf" srcId="{BCAC2EA5-90B2-40ED-938E-D4F0FD7E935A}" destId="{94D690BD-427C-4635-8E1F-34DA290877CC}" srcOrd="0" destOrd="0" presId="urn:microsoft.com/office/officeart/2005/8/layout/vList2"/>
    <dgm:cxn modelId="{AFFC413A-0BDB-4BB0-A0B7-6A2F16C463CB}" srcId="{4565C7BB-D541-4169-AD0B-2ED690911661}" destId="{F263AA17-EAF9-4B49-AEE6-D371EA89E5F3}" srcOrd="4" destOrd="0" parTransId="{926A90AA-75B0-4E62-9D89-ABC425B0A7E2}" sibTransId="{4FA33E63-6A8A-498F-8775-BB4ED3F53CD6}"/>
    <dgm:cxn modelId="{CECB3E9D-4F04-4474-A4E7-216334BCDEC8}" type="presOf" srcId="{A3DA5BE7-95FA-423B-A524-A2398BB6C46E}" destId="{19EC34C6-E0BB-4EB5-A962-D945B3E8CEFF}" srcOrd="0" destOrd="0" presId="urn:microsoft.com/office/officeart/2005/8/layout/vList2"/>
    <dgm:cxn modelId="{469C9A6A-9E1D-43FB-8C83-E96EE1EA3BCE}" srcId="{4565C7BB-D541-4169-AD0B-2ED690911661}" destId="{1AC0053D-6442-4281-93CB-7059AC95B615}" srcOrd="1" destOrd="0" parTransId="{F259FA38-0519-49E0-AACE-849256B70A3A}" sibTransId="{7F2F722B-0BA0-424A-A0A8-E249BE679599}"/>
    <dgm:cxn modelId="{16AC74BD-C43D-4D50-B1F2-F69F78B22FF0}" type="presOf" srcId="{D8049294-1974-465D-B8BF-BDFF36EBA16E}" destId="{6879DCB0-B68A-41C8-801F-0F089E6D3229}" srcOrd="0" destOrd="0" presId="urn:microsoft.com/office/officeart/2005/8/layout/vList2"/>
    <dgm:cxn modelId="{01C8C22F-C587-4041-AC76-4879FDC61FA9}" type="presParOf" srcId="{2AD5B4B5-D366-4F76-AB1C-7B70A8262BED}" destId="{94D690BD-427C-4635-8E1F-34DA290877CC}" srcOrd="0" destOrd="0" presId="urn:microsoft.com/office/officeart/2005/8/layout/vList2"/>
    <dgm:cxn modelId="{3ECF3A2F-FB04-4AF7-B899-6E359BAC2A99}" type="presParOf" srcId="{2AD5B4B5-D366-4F76-AB1C-7B70A8262BED}" destId="{5BCE1298-8309-4DE2-A5B3-8206A05F2693}" srcOrd="1" destOrd="0" presId="urn:microsoft.com/office/officeart/2005/8/layout/vList2"/>
    <dgm:cxn modelId="{5F3EDAD5-4900-4A00-B106-642E985FFF5D}" type="presParOf" srcId="{2AD5B4B5-D366-4F76-AB1C-7B70A8262BED}" destId="{D4F73965-8F7F-42CD-8A27-863E42E617D3}" srcOrd="2" destOrd="0" presId="urn:microsoft.com/office/officeart/2005/8/layout/vList2"/>
    <dgm:cxn modelId="{8B05E718-4582-4EFB-A929-171FDE3C0F56}" type="presParOf" srcId="{2AD5B4B5-D366-4F76-AB1C-7B70A8262BED}" destId="{E22CF198-6ADD-4F99-9C7E-0604FC25DF62}" srcOrd="3" destOrd="0" presId="urn:microsoft.com/office/officeart/2005/8/layout/vList2"/>
    <dgm:cxn modelId="{A83972DB-B776-4E2F-A4B6-4710606D7860}" type="presParOf" srcId="{2AD5B4B5-D366-4F76-AB1C-7B70A8262BED}" destId="{19EC34C6-E0BB-4EB5-A962-D945B3E8CEFF}" srcOrd="4" destOrd="0" presId="urn:microsoft.com/office/officeart/2005/8/layout/vList2"/>
    <dgm:cxn modelId="{1823BD18-FAA4-43D0-AD7D-3B86C2605763}" type="presParOf" srcId="{2AD5B4B5-D366-4F76-AB1C-7B70A8262BED}" destId="{391B0A45-9CCC-4940-8C67-D3F7D537BD43}" srcOrd="5" destOrd="0" presId="urn:microsoft.com/office/officeart/2005/8/layout/vList2"/>
    <dgm:cxn modelId="{B552AC9E-5902-4E21-813C-4FBAB0161B25}" type="presParOf" srcId="{2AD5B4B5-D366-4F76-AB1C-7B70A8262BED}" destId="{6879DCB0-B68A-41C8-801F-0F089E6D3229}" srcOrd="6" destOrd="0" presId="urn:microsoft.com/office/officeart/2005/8/layout/vList2"/>
    <dgm:cxn modelId="{D5EB9C61-224A-4D3E-B423-59238BD0DC3B}" type="presParOf" srcId="{2AD5B4B5-D366-4F76-AB1C-7B70A8262BED}" destId="{007EEF36-FACA-446D-90B9-D23D8F4CDB15}" srcOrd="7" destOrd="0" presId="urn:microsoft.com/office/officeart/2005/8/layout/vList2"/>
    <dgm:cxn modelId="{31DF5DFC-57C0-42C2-AED4-0F8BDD017E6B}" type="presParOf" srcId="{2AD5B4B5-D366-4F76-AB1C-7B70A8262BED}" destId="{E688AA9E-DB7D-4B19-ACC7-16AFB6FA4E8D}" srcOrd="8" destOrd="0" presId="urn:microsoft.com/office/officeart/2005/8/layout/vList2"/>
    <dgm:cxn modelId="{A943ECBC-FE49-42DB-A985-899E6B223FAF}" type="presParOf" srcId="{2AD5B4B5-D366-4F76-AB1C-7B70A8262BED}" destId="{D62AE30A-521F-4DF7-91A4-4DEEC09B365B}" srcOrd="9" destOrd="0" presId="urn:microsoft.com/office/officeart/2005/8/layout/vList2"/>
    <dgm:cxn modelId="{FE7BA1CD-F36C-4FA0-8E78-3AC5858A841B}" type="presParOf" srcId="{2AD5B4B5-D366-4F76-AB1C-7B70A8262BED}" destId="{91BC11B2-A1DB-4BDF-BB66-44375450BB1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E13B443-68E8-4165-ABD5-8319A680E81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D63A62F-FCB6-47A2-B937-25527FAB9BD6}">
      <dgm:prSet phldrT="[Text]" custT="1"/>
      <dgm:spPr/>
      <dgm:t>
        <a:bodyPr/>
        <a:lstStyle/>
        <a:p>
          <a:r>
            <a:rPr lang="en-US" sz="2400" dirty="0" smtClean="0"/>
            <a:t>PI</a:t>
          </a:r>
          <a:endParaRPr lang="en-US" sz="2400" dirty="0"/>
        </a:p>
      </dgm:t>
    </dgm:pt>
    <dgm:pt modelId="{01001C84-92B2-4983-814C-B7C6FB58450F}" type="parTrans" cxnId="{C2F6B27E-57CD-43F5-ACBA-813C40CF7870}">
      <dgm:prSet/>
      <dgm:spPr/>
      <dgm:t>
        <a:bodyPr/>
        <a:lstStyle/>
        <a:p>
          <a:endParaRPr lang="en-US"/>
        </a:p>
      </dgm:t>
    </dgm:pt>
    <dgm:pt modelId="{07DE2735-03DC-47F5-A830-569EEFBD8B22}" type="sibTrans" cxnId="{C2F6B27E-57CD-43F5-ACBA-813C40CF7870}">
      <dgm:prSet/>
      <dgm:spPr/>
      <dgm:t>
        <a:bodyPr/>
        <a:lstStyle/>
        <a:p>
          <a:endParaRPr lang="en-US"/>
        </a:p>
      </dgm:t>
    </dgm:pt>
    <dgm:pt modelId="{C6574636-ACBB-47FF-9D7E-4307927E4829}">
      <dgm:prSet phldrT="[Text]"/>
      <dgm:spPr/>
      <dgm:t>
        <a:bodyPr/>
        <a:lstStyle/>
        <a:p>
          <a:r>
            <a:rPr lang="en-US" dirty="0" smtClean="0"/>
            <a:t>Importance </a:t>
          </a:r>
          <a:r>
            <a:rPr lang="en-US" dirty="0" smtClean="0"/>
            <a:t>of effort </a:t>
          </a:r>
          <a:r>
            <a:rPr lang="en-US" dirty="0" smtClean="0"/>
            <a:t>reporting compliance</a:t>
          </a:r>
          <a:endParaRPr lang="en-US" dirty="0"/>
        </a:p>
      </dgm:t>
    </dgm:pt>
    <dgm:pt modelId="{5DE22F1B-A80F-4BC5-824F-D4C11FA0F879}" type="parTrans" cxnId="{888D6264-F83D-4651-991C-93C7A9C4C655}">
      <dgm:prSet/>
      <dgm:spPr/>
      <dgm:t>
        <a:bodyPr/>
        <a:lstStyle/>
        <a:p>
          <a:endParaRPr lang="en-US"/>
        </a:p>
      </dgm:t>
    </dgm:pt>
    <dgm:pt modelId="{E7D2DA69-AD3C-4AA2-B146-C87F93C75CC0}" type="sibTrans" cxnId="{888D6264-F83D-4651-991C-93C7A9C4C655}">
      <dgm:prSet/>
      <dgm:spPr/>
      <dgm:t>
        <a:bodyPr/>
        <a:lstStyle/>
        <a:p>
          <a:endParaRPr lang="en-US"/>
        </a:p>
      </dgm:t>
    </dgm:pt>
    <dgm:pt modelId="{33C31818-AA12-472F-A966-14A43B2C7355}">
      <dgm:prSet phldrT="[Text]"/>
      <dgm:spPr/>
      <dgm:t>
        <a:bodyPr/>
        <a:lstStyle/>
        <a:p>
          <a:r>
            <a:rPr lang="en-US" dirty="0" smtClean="0"/>
            <a:t>Effort changes for themselves as well as other individuals </a:t>
          </a:r>
          <a:endParaRPr lang="en-US" dirty="0"/>
        </a:p>
      </dgm:t>
    </dgm:pt>
    <dgm:pt modelId="{27214B9A-3011-41E4-BAC5-277BBBDFCDE7}" type="parTrans" cxnId="{9A3D6A1B-76E6-4B98-ACBE-CE6A9DD285BE}">
      <dgm:prSet/>
      <dgm:spPr/>
      <dgm:t>
        <a:bodyPr/>
        <a:lstStyle/>
        <a:p>
          <a:endParaRPr lang="en-US"/>
        </a:p>
      </dgm:t>
    </dgm:pt>
    <dgm:pt modelId="{187AFD03-A85D-4336-A057-E58ED5D3944B}" type="sibTrans" cxnId="{9A3D6A1B-76E6-4B98-ACBE-CE6A9DD285BE}">
      <dgm:prSet/>
      <dgm:spPr/>
      <dgm:t>
        <a:bodyPr/>
        <a:lstStyle/>
        <a:p>
          <a:endParaRPr lang="en-US"/>
        </a:p>
      </dgm:t>
    </dgm:pt>
    <dgm:pt modelId="{D1CD8F78-88FA-47F4-AEA9-961A8F11F578}">
      <dgm:prSet phldrT="[Text]"/>
      <dgm:spPr/>
      <dgm:t>
        <a:bodyPr/>
        <a:lstStyle/>
        <a:p>
          <a:r>
            <a:rPr lang="en-US" dirty="0" smtClean="0"/>
            <a:t>Effort Administrator</a:t>
          </a:r>
          <a:endParaRPr lang="en-US" dirty="0"/>
        </a:p>
      </dgm:t>
    </dgm:pt>
    <dgm:pt modelId="{EA871A85-D072-408C-A8EF-7DD5B292D712}" type="parTrans" cxnId="{72F36395-83A0-49C5-921E-91E3A2FC8878}">
      <dgm:prSet/>
      <dgm:spPr/>
      <dgm:t>
        <a:bodyPr/>
        <a:lstStyle/>
        <a:p>
          <a:endParaRPr lang="en-US"/>
        </a:p>
      </dgm:t>
    </dgm:pt>
    <dgm:pt modelId="{2CBF162C-67D3-41A9-A7EC-61BBF94C164D}" type="sibTrans" cxnId="{72F36395-83A0-49C5-921E-91E3A2FC8878}">
      <dgm:prSet/>
      <dgm:spPr/>
      <dgm:t>
        <a:bodyPr/>
        <a:lstStyle/>
        <a:p>
          <a:endParaRPr lang="en-US"/>
        </a:p>
      </dgm:t>
    </dgm:pt>
    <dgm:pt modelId="{19237A5D-1818-4D68-82E1-25633784A926}">
      <dgm:prSet phldrT="[Text]"/>
      <dgm:spPr/>
      <dgm:t>
        <a:bodyPr/>
        <a:lstStyle/>
        <a:p>
          <a:r>
            <a:rPr lang="en-US" dirty="0" smtClean="0"/>
            <a:t>One staff </a:t>
          </a:r>
          <a:r>
            <a:rPr lang="en-US" dirty="0" smtClean="0"/>
            <a:t>member per unit/dept.</a:t>
          </a:r>
          <a:endParaRPr lang="en-US" dirty="0"/>
        </a:p>
      </dgm:t>
    </dgm:pt>
    <dgm:pt modelId="{9424733E-2435-4CB2-9956-641E0529C092}" type="parTrans" cxnId="{F35E4CC5-9BAE-4E4B-9209-399E794B0DE7}">
      <dgm:prSet/>
      <dgm:spPr/>
      <dgm:t>
        <a:bodyPr/>
        <a:lstStyle/>
        <a:p>
          <a:endParaRPr lang="en-US"/>
        </a:p>
      </dgm:t>
    </dgm:pt>
    <dgm:pt modelId="{23CC35B1-4107-40F2-A522-3EEFAFD8300D}" type="sibTrans" cxnId="{F35E4CC5-9BAE-4E4B-9209-399E794B0DE7}">
      <dgm:prSet/>
      <dgm:spPr/>
      <dgm:t>
        <a:bodyPr/>
        <a:lstStyle/>
        <a:p>
          <a:endParaRPr lang="en-US"/>
        </a:p>
      </dgm:t>
    </dgm:pt>
    <dgm:pt modelId="{34CF8D73-5E5C-4EC5-B1BD-04C7E53D925E}">
      <dgm:prSet phldrT="[Text]"/>
      <dgm:spPr/>
      <dgm:t>
        <a:bodyPr/>
        <a:lstStyle/>
        <a:p>
          <a:r>
            <a:rPr lang="en-US" dirty="0" smtClean="0"/>
            <a:t>Request omitted reports when needed</a:t>
          </a:r>
          <a:endParaRPr lang="en-US" dirty="0"/>
        </a:p>
      </dgm:t>
    </dgm:pt>
    <dgm:pt modelId="{1E89124D-27C2-40C8-A4B2-AD02BF033114}" type="parTrans" cxnId="{0B13DFDD-AF9A-4A41-8BF3-0628C455C103}">
      <dgm:prSet/>
      <dgm:spPr/>
      <dgm:t>
        <a:bodyPr/>
        <a:lstStyle/>
        <a:p>
          <a:endParaRPr lang="en-US"/>
        </a:p>
      </dgm:t>
    </dgm:pt>
    <dgm:pt modelId="{656EDF00-F245-40AA-93CE-095B62955734}" type="sibTrans" cxnId="{0B13DFDD-AF9A-4A41-8BF3-0628C455C103}">
      <dgm:prSet/>
      <dgm:spPr/>
      <dgm:t>
        <a:bodyPr/>
        <a:lstStyle/>
        <a:p>
          <a:endParaRPr lang="en-US"/>
        </a:p>
      </dgm:t>
    </dgm:pt>
    <dgm:pt modelId="{4040C199-514F-4E8A-9A59-7B9BFB94652E}">
      <dgm:prSet phldrT="[Text]"/>
      <dgm:spPr/>
      <dgm:t>
        <a:bodyPr/>
        <a:lstStyle/>
        <a:p>
          <a:r>
            <a:rPr lang="en-US" dirty="0" smtClean="0"/>
            <a:t>Effort Manager</a:t>
          </a:r>
          <a:endParaRPr lang="en-US" dirty="0"/>
        </a:p>
      </dgm:t>
    </dgm:pt>
    <dgm:pt modelId="{DAF28A54-4B3A-4F3B-BEE2-958CD57A719D}" type="parTrans" cxnId="{90FA28A1-56E2-421B-9092-40D39854DDEE}">
      <dgm:prSet/>
      <dgm:spPr/>
      <dgm:t>
        <a:bodyPr/>
        <a:lstStyle/>
        <a:p>
          <a:endParaRPr lang="en-US"/>
        </a:p>
      </dgm:t>
    </dgm:pt>
    <dgm:pt modelId="{22D1C8DA-25B2-4349-B2FB-F3D50869B125}" type="sibTrans" cxnId="{90FA28A1-56E2-421B-9092-40D39854DDEE}">
      <dgm:prSet/>
      <dgm:spPr/>
      <dgm:t>
        <a:bodyPr/>
        <a:lstStyle/>
        <a:p>
          <a:endParaRPr lang="en-US"/>
        </a:p>
      </dgm:t>
    </dgm:pt>
    <dgm:pt modelId="{7CC0EE22-DA70-4594-88F9-D45C0274ED17}">
      <dgm:prSet phldrT="[Text]"/>
      <dgm:spPr/>
      <dgm:t>
        <a:bodyPr/>
        <a:lstStyle/>
        <a:p>
          <a:r>
            <a:rPr lang="en-US" dirty="0" smtClean="0"/>
            <a:t>Ensuring University effort system meets federal requirement and adheres to UD policy</a:t>
          </a:r>
          <a:endParaRPr lang="en-US" dirty="0"/>
        </a:p>
      </dgm:t>
    </dgm:pt>
    <dgm:pt modelId="{6DCA6F1C-74CC-4FC6-ABFC-1C8B0ED6A171}" type="parTrans" cxnId="{5A30D9E1-E943-4571-AB9C-A75949CCBC0A}">
      <dgm:prSet/>
      <dgm:spPr/>
      <dgm:t>
        <a:bodyPr/>
        <a:lstStyle/>
        <a:p>
          <a:endParaRPr lang="en-US"/>
        </a:p>
      </dgm:t>
    </dgm:pt>
    <dgm:pt modelId="{A205EB95-5A5D-4A68-95A2-5F6B11A607F5}" type="sibTrans" cxnId="{5A30D9E1-E943-4571-AB9C-A75949CCBC0A}">
      <dgm:prSet/>
      <dgm:spPr/>
      <dgm:t>
        <a:bodyPr/>
        <a:lstStyle/>
        <a:p>
          <a:endParaRPr lang="en-US"/>
        </a:p>
      </dgm:t>
    </dgm:pt>
    <dgm:pt modelId="{C8E77E45-10A8-41B0-9441-FF24A55FFDC6}">
      <dgm:prSet phldrT="[Text]"/>
      <dgm:spPr/>
      <dgm:t>
        <a:bodyPr/>
        <a:lstStyle/>
        <a:p>
          <a:r>
            <a:rPr lang="en-US" dirty="0" smtClean="0"/>
            <a:t>Produce &amp; release reports to effort administrators</a:t>
          </a:r>
          <a:endParaRPr lang="en-US" dirty="0"/>
        </a:p>
      </dgm:t>
    </dgm:pt>
    <dgm:pt modelId="{E4730EA3-E98B-4736-9454-B9B0985C5AB8}" type="parTrans" cxnId="{F72F3DE6-95A2-49D1-96EB-B1D7D9B41423}">
      <dgm:prSet/>
      <dgm:spPr/>
      <dgm:t>
        <a:bodyPr/>
        <a:lstStyle/>
        <a:p>
          <a:endParaRPr lang="en-US"/>
        </a:p>
      </dgm:t>
    </dgm:pt>
    <dgm:pt modelId="{62BA4ACC-A909-455A-82CA-81A4FBBA8696}" type="sibTrans" cxnId="{F72F3DE6-95A2-49D1-96EB-B1D7D9B41423}">
      <dgm:prSet/>
      <dgm:spPr/>
      <dgm:t>
        <a:bodyPr/>
        <a:lstStyle/>
        <a:p>
          <a:endParaRPr lang="en-US"/>
        </a:p>
      </dgm:t>
    </dgm:pt>
    <dgm:pt modelId="{7DD3F52F-BA85-4473-A27C-7EA354DFE854}">
      <dgm:prSet phldrT="[Text]"/>
      <dgm:spPr/>
      <dgm:t>
        <a:bodyPr/>
        <a:lstStyle/>
        <a:p>
          <a:r>
            <a:rPr lang="en-US" dirty="0" smtClean="0"/>
            <a:t>Proper grant management</a:t>
          </a:r>
          <a:endParaRPr lang="en-US" dirty="0"/>
        </a:p>
      </dgm:t>
    </dgm:pt>
    <dgm:pt modelId="{9683F60B-8B5A-470A-A7EE-253CADCB9BFC}" type="parTrans" cxnId="{62569664-6233-495A-8356-E2A133B9B330}">
      <dgm:prSet/>
      <dgm:spPr/>
      <dgm:t>
        <a:bodyPr/>
        <a:lstStyle/>
        <a:p>
          <a:endParaRPr lang="en-US"/>
        </a:p>
      </dgm:t>
    </dgm:pt>
    <dgm:pt modelId="{DB550530-1C66-47AF-9237-FA2F9F9D98F7}" type="sibTrans" cxnId="{62569664-6233-495A-8356-E2A133B9B330}">
      <dgm:prSet/>
      <dgm:spPr/>
      <dgm:t>
        <a:bodyPr/>
        <a:lstStyle/>
        <a:p>
          <a:endParaRPr lang="en-US"/>
        </a:p>
      </dgm:t>
    </dgm:pt>
    <dgm:pt modelId="{9630FB18-DFB4-4D36-A491-F0F1004F45A4}">
      <dgm:prSet phldrT="[Text]"/>
      <dgm:spPr/>
      <dgm:t>
        <a:bodyPr/>
        <a:lstStyle/>
        <a:p>
          <a:r>
            <a:rPr lang="en-US" dirty="0" smtClean="0"/>
            <a:t>Meet workload without over committing</a:t>
          </a:r>
          <a:endParaRPr lang="en-US" dirty="0"/>
        </a:p>
      </dgm:t>
    </dgm:pt>
    <dgm:pt modelId="{201FA01D-FDA9-4D8D-9C63-F229C8755277}" type="parTrans" cxnId="{5778A019-7009-445E-84BC-A31A7DD4509E}">
      <dgm:prSet/>
      <dgm:spPr/>
      <dgm:t>
        <a:bodyPr/>
        <a:lstStyle/>
        <a:p>
          <a:endParaRPr lang="en-US"/>
        </a:p>
      </dgm:t>
    </dgm:pt>
    <dgm:pt modelId="{0042D3AD-FADA-486A-885D-20FE53A64558}" type="sibTrans" cxnId="{5778A019-7009-445E-84BC-A31A7DD4509E}">
      <dgm:prSet/>
      <dgm:spPr/>
      <dgm:t>
        <a:bodyPr/>
        <a:lstStyle/>
        <a:p>
          <a:endParaRPr lang="en-US"/>
        </a:p>
      </dgm:t>
    </dgm:pt>
    <dgm:pt modelId="{324C3AA6-35DF-4950-9ABD-F30CC3BAD4A8}">
      <dgm:prSet phldrT="[Text]"/>
      <dgm:spPr/>
      <dgm:t>
        <a:bodyPr/>
        <a:lstStyle/>
        <a:p>
          <a:r>
            <a:rPr lang="en-US" dirty="0" smtClean="0"/>
            <a:t>Report any substantial changes in effort in a timely manner</a:t>
          </a:r>
          <a:endParaRPr lang="en-US" dirty="0"/>
        </a:p>
      </dgm:t>
    </dgm:pt>
    <dgm:pt modelId="{E9BAADE5-93F9-4C06-87FA-7E2266D15302}" type="parTrans" cxnId="{79BEFA96-91D1-4235-8122-8EE8AD4230BE}">
      <dgm:prSet/>
      <dgm:spPr/>
      <dgm:t>
        <a:bodyPr/>
        <a:lstStyle/>
        <a:p>
          <a:endParaRPr lang="en-US"/>
        </a:p>
      </dgm:t>
    </dgm:pt>
    <dgm:pt modelId="{BD4B9208-6A7F-4204-AC12-A45BB5BD6231}" type="sibTrans" cxnId="{79BEFA96-91D1-4235-8122-8EE8AD4230BE}">
      <dgm:prSet/>
      <dgm:spPr/>
      <dgm:t>
        <a:bodyPr/>
        <a:lstStyle/>
        <a:p>
          <a:endParaRPr lang="en-US"/>
        </a:p>
      </dgm:t>
    </dgm:pt>
    <dgm:pt modelId="{08DA349D-01ED-4F42-97A7-6757BD5DC44C}">
      <dgm:prSet phldrT="[Text]"/>
      <dgm:spPr/>
      <dgm:t>
        <a:bodyPr/>
        <a:lstStyle/>
        <a:p>
          <a:r>
            <a:rPr lang="en-US" dirty="0" smtClean="0"/>
            <a:t>Facilitate the timely/accurate completion of reports</a:t>
          </a:r>
          <a:endParaRPr lang="en-US" dirty="0"/>
        </a:p>
      </dgm:t>
    </dgm:pt>
    <dgm:pt modelId="{2B410ABA-F7CF-4EF4-AF3C-78E593F0935C}" type="parTrans" cxnId="{A146B683-F57A-496C-A75E-307B539D466B}">
      <dgm:prSet/>
      <dgm:spPr/>
      <dgm:t>
        <a:bodyPr/>
        <a:lstStyle/>
        <a:p>
          <a:endParaRPr lang="en-US"/>
        </a:p>
      </dgm:t>
    </dgm:pt>
    <dgm:pt modelId="{FA220747-1877-47E9-94A6-3C5559BDEFF0}" type="sibTrans" cxnId="{A146B683-F57A-496C-A75E-307B539D466B}">
      <dgm:prSet/>
      <dgm:spPr/>
      <dgm:t>
        <a:bodyPr/>
        <a:lstStyle/>
        <a:p>
          <a:endParaRPr lang="en-US"/>
        </a:p>
      </dgm:t>
    </dgm:pt>
    <dgm:pt modelId="{CD6CB664-B86C-47A4-A97C-CC4EB2EE45DD}">
      <dgm:prSet phldrT="[Text]"/>
      <dgm:spPr/>
      <dgm:t>
        <a:bodyPr/>
        <a:lstStyle/>
        <a:p>
          <a:r>
            <a:rPr lang="en-US" dirty="0" smtClean="0"/>
            <a:t>Reviewing reports for errors</a:t>
          </a:r>
          <a:endParaRPr lang="en-US" dirty="0"/>
        </a:p>
      </dgm:t>
    </dgm:pt>
    <dgm:pt modelId="{A6ADFB9A-D56E-4AC8-B583-C55481E68FBD}" type="parTrans" cxnId="{0683DE1C-7E18-4136-B0DD-51C30B496DD8}">
      <dgm:prSet/>
      <dgm:spPr/>
      <dgm:t>
        <a:bodyPr/>
        <a:lstStyle/>
        <a:p>
          <a:endParaRPr lang="en-US"/>
        </a:p>
      </dgm:t>
    </dgm:pt>
    <dgm:pt modelId="{7B603B61-5802-40BB-9F0A-B594C0686487}" type="sibTrans" cxnId="{0683DE1C-7E18-4136-B0DD-51C30B496DD8}">
      <dgm:prSet/>
      <dgm:spPr/>
      <dgm:t>
        <a:bodyPr/>
        <a:lstStyle/>
        <a:p>
          <a:endParaRPr lang="en-US"/>
        </a:p>
      </dgm:t>
    </dgm:pt>
    <dgm:pt modelId="{2586C638-E9D4-404D-B170-003C289A6B24}">
      <dgm:prSet phldrT="[Text]"/>
      <dgm:spPr/>
      <dgm:t>
        <a:bodyPr/>
        <a:lstStyle/>
        <a:p>
          <a:r>
            <a:rPr lang="en-US" dirty="0" smtClean="0"/>
            <a:t>Distribution of reports</a:t>
          </a:r>
          <a:endParaRPr lang="en-US" dirty="0"/>
        </a:p>
      </dgm:t>
    </dgm:pt>
    <dgm:pt modelId="{46F4EC1A-8E0F-4097-81E1-17B5C4BBF2EE}" type="parTrans" cxnId="{CB9B4141-9831-4FAE-9AFA-64735F25536B}">
      <dgm:prSet/>
      <dgm:spPr/>
      <dgm:t>
        <a:bodyPr/>
        <a:lstStyle/>
        <a:p>
          <a:endParaRPr lang="en-US"/>
        </a:p>
      </dgm:t>
    </dgm:pt>
    <dgm:pt modelId="{43A8ACF4-7AE9-4362-8340-DF96C3E0C4C5}" type="sibTrans" cxnId="{CB9B4141-9831-4FAE-9AFA-64735F25536B}">
      <dgm:prSet/>
      <dgm:spPr/>
      <dgm:t>
        <a:bodyPr/>
        <a:lstStyle/>
        <a:p>
          <a:endParaRPr lang="en-US"/>
        </a:p>
      </dgm:t>
    </dgm:pt>
    <dgm:pt modelId="{E5790602-AE41-41FA-8899-6BF45BB44357}">
      <dgm:prSet phldrT="[Text]"/>
      <dgm:spPr/>
      <dgm:t>
        <a:bodyPr/>
        <a:lstStyle/>
        <a:p>
          <a:r>
            <a:rPr lang="en-US" dirty="0" smtClean="0"/>
            <a:t>Making necessary adjustments to salary allocations</a:t>
          </a:r>
          <a:endParaRPr lang="en-US" dirty="0"/>
        </a:p>
      </dgm:t>
    </dgm:pt>
    <dgm:pt modelId="{720E98F3-D622-4F2E-9ACC-AF6C2A551282}" type="parTrans" cxnId="{88959007-EDEA-4FBB-94A6-B1E97789B9FE}">
      <dgm:prSet/>
      <dgm:spPr/>
      <dgm:t>
        <a:bodyPr/>
        <a:lstStyle/>
        <a:p>
          <a:endParaRPr lang="en-US"/>
        </a:p>
      </dgm:t>
    </dgm:pt>
    <dgm:pt modelId="{FA538249-C871-4C34-9657-68EF1339DBE3}" type="sibTrans" cxnId="{88959007-EDEA-4FBB-94A6-B1E97789B9FE}">
      <dgm:prSet/>
      <dgm:spPr/>
      <dgm:t>
        <a:bodyPr/>
        <a:lstStyle/>
        <a:p>
          <a:endParaRPr lang="en-US"/>
        </a:p>
      </dgm:t>
    </dgm:pt>
    <dgm:pt modelId="{FA671C33-64BE-4DAA-A27B-FB807FD51581}">
      <dgm:prSet phldrT="[Text]"/>
      <dgm:spPr/>
      <dgm:t>
        <a:bodyPr/>
        <a:lstStyle/>
        <a:p>
          <a:r>
            <a:rPr lang="en-US" dirty="0" smtClean="0"/>
            <a:t>Review  effort JVs</a:t>
          </a:r>
          <a:endParaRPr lang="en-US" dirty="0"/>
        </a:p>
      </dgm:t>
    </dgm:pt>
    <dgm:pt modelId="{B7450496-6739-4800-A87F-5CE4B3CA23D5}" type="parTrans" cxnId="{9A251CD4-9112-45E3-8062-D891EB664023}">
      <dgm:prSet/>
      <dgm:spPr/>
      <dgm:t>
        <a:bodyPr/>
        <a:lstStyle/>
        <a:p>
          <a:endParaRPr lang="en-US"/>
        </a:p>
      </dgm:t>
    </dgm:pt>
    <dgm:pt modelId="{696130A4-53A5-487C-969A-029F7AFE9D79}" type="sibTrans" cxnId="{9A251CD4-9112-45E3-8062-D891EB664023}">
      <dgm:prSet/>
      <dgm:spPr/>
      <dgm:t>
        <a:bodyPr/>
        <a:lstStyle/>
        <a:p>
          <a:endParaRPr lang="en-US"/>
        </a:p>
      </dgm:t>
    </dgm:pt>
    <dgm:pt modelId="{9841AF17-44C1-473F-B518-2F663346D48B}">
      <dgm:prSet phldrT="[Text]"/>
      <dgm:spPr/>
      <dgm:t>
        <a:bodyPr/>
        <a:lstStyle/>
        <a:p>
          <a:r>
            <a:rPr lang="en-US" dirty="0" smtClean="0"/>
            <a:t>Retain electronic copies for retention period</a:t>
          </a:r>
          <a:endParaRPr lang="en-US" dirty="0"/>
        </a:p>
      </dgm:t>
    </dgm:pt>
    <dgm:pt modelId="{AE1599A7-3921-4446-A8CB-083B8767F9C7}" type="parTrans" cxnId="{FF30DADC-4D98-4351-85B8-E018B98D41FD}">
      <dgm:prSet/>
      <dgm:spPr/>
      <dgm:t>
        <a:bodyPr/>
        <a:lstStyle/>
        <a:p>
          <a:endParaRPr lang="en-US"/>
        </a:p>
      </dgm:t>
    </dgm:pt>
    <dgm:pt modelId="{6DA0A28C-9873-418D-8FEF-12B815CD7BAC}" type="sibTrans" cxnId="{FF30DADC-4D98-4351-85B8-E018B98D41FD}">
      <dgm:prSet/>
      <dgm:spPr/>
      <dgm:t>
        <a:bodyPr/>
        <a:lstStyle/>
        <a:p>
          <a:endParaRPr lang="en-US"/>
        </a:p>
      </dgm:t>
    </dgm:pt>
    <dgm:pt modelId="{72A1CD01-B6AD-4DEC-B1A2-B9C84997F009}" type="pres">
      <dgm:prSet presAssocID="{3E13B443-68E8-4165-ABD5-8319A680E816}" presName="Name0" presStyleCnt="0">
        <dgm:presLayoutVars>
          <dgm:dir/>
          <dgm:animLvl val="lvl"/>
          <dgm:resizeHandles val="exact"/>
        </dgm:presLayoutVars>
      </dgm:prSet>
      <dgm:spPr/>
      <dgm:t>
        <a:bodyPr/>
        <a:lstStyle/>
        <a:p>
          <a:endParaRPr lang="en-US"/>
        </a:p>
      </dgm:t>
    </dgm:pt>
    <dgm:pt modelId="{136FD484-044A-4041-97C8-064F0A3183BA}" type="pres">
      <dgm:prSet presAssocID="{CD63A62F-FCB6-47A2-B937-25527FAB9BD6}" presName="composite" presStyleCnt="0"/>
      <dgm:spPr/>
    </dgm:pt>
    <dgm:pt modelId="{E5135086-8C32-4DD5-8F60-6AA200B3256E}" type="pres">
      <dgm:prSet presAssocID="{CD63A62F-FCB6-47A2-B937-25527FAB9BD6}" presName="parTx" presStyleLbl="alignNode1" presStyleIdx="0" presStyleCnt="3" custLinFactY="-22440" custLinFactNeighborX="-103" custLinFactNeighborY="-100000">
        <dgm:presLayoutVars>
          <dgm:chMax val="0"/>
          <dgm:chPref val="0"/>
          <dgm:bulletEnabled val="1"/>
        </dgm:presLayoutVars>
      </dgm:prSet>
      <dgm:spPr/>
      <dgm:t>
        <a:bodyPr/>
        <a:lstStyle/>
        <a:p>
          <a:endParaRPr lang="en-US"/>
        </a:p>
      </dgm:t>
    </dgm:pt>
    <dgm:pt modelId="{E1F619C6-FC72-4F1C-AD6D-651E69E74AAA}" type="pres">
      <dgm:prSet presAssocID="{CD63A62F-FCB6-47A2-B937-25527FAB9BD6}" presName="desTx" presStyleLbl="alignAccFollowNode1" presStyleIdx="0" presStyleCnt="3" custScaleY="100000" custLinFactY="500000" custLinFactNeighborX="-103" custLinFactNeighborY="591469">
        <dgm:presLayoutVars>
          <dgm:bulletEnabled val="1"/>
        </dgm:presLayoutVars>
      </dgm:prSet>
      <dgm:spPr/>
      <dgm:t>
        <a:bodyPr/>
        <a:lstStyle/>
        <a:p>
          <a:endParaRPr lang="en-US"/>
        </a:p>
      </dgm:t>
    </dgm:pt>
    <dgm:pt modelId="{54C9C169-0F03-4110-BD9A-4E7B1524BE24}" type="pres">
      <dgm:prSet presAssocID="{07DE2735-03DC-47F5-A830-569EEFBD8B22}" presName="space" presStyleCnt="0"/>
      <dgm:spPr/>
    </dgm:pt>
    <dgm:pt modelId="{DA1A9F09-9E6D-4F10-88E3-800552730DFB}" type="pres">
      <dgm:prSet presAssocID="{D1CD8F78-88FA-47F4-AEA9-961A8F11F578}" presName="composite" presStyleCnt="0"/>
      <dgm:spPr/>
    </dgm:pt>
    <dgm:pt modelId="{32EBAC58-2CC0-48B3-A585-79787037CB50}" type="pres">
      <dgm:prSet presAssocID="{D1CD8F78-88FA-47F4-AEA9-961A8F11F578}" presName="parTx" presStyleLbl="alignNode1" presStyleIdx="1" presStyleCnt="3" custLinFactY="-22440" custLinFactNeighborX="-1662" custLinFactNeighborY="-100000">
        <dgm:presLayoutVars>
          <dgm:chMax val="0"/>
          <dgm:chPref val="0"/>
          <dgm:bulletEnabled val="1"/>
        </dgm:presLayoutVars>
      </dgm:prSet>
      <dgm:spPr/>
      <dgm:t>
        <a:bodyPr/>
        <a:lstStyle/>
        <a:p>
          <a:endParaRPr lang="en-US"/>
        </a:p>
      </dgm:t>
    </dgm:pt>
    <dgm:pt modelId="{660D2C53-18B8-4F7D-8D96-9E8CC4BF5B76}" type="pres">
      <dgm:prSet presAssocID="{D1CD8F78-88FA-47F4-AEA9-961A8F11F578}" presName="desTx" presStyleLbl="alignAccFollowNode1" presStyleIdx="1" presStyleCnt="3" custLinFactNeighborX="-1662" custLinFactNeighborY="1910">
        <dgm:presLayoutVars>
          <dgm:bulletEnabled val="1"/>
        </dgm:presLayoutVars>
      </dgm:prSet>
      <dgm:spPr/>
      <dgm:t>
        <a:bodyPr/>
        <a:lstStyle/>
        <a:p>
          <a:endParaRPr lang="en-US"/>
        </a:p>
      </dgm:t>
    </dgm:pt>
    <dgm:pt modelId="{675A0D8A-6077-4029-9E07-D3E48CEB6943}" type="pres">
      <dgm:prSet presAssocID="{2CBF162C-67D3-41A9-A7EC-61BBF94C164D}" presName="space" presStyleCnt="0"/>
      <dgm:spPr/>
    </dgm:pt>
    <dgm:pt modelId="{93F45FD4-D9E8-4A07-830B-60CE98D4E000}" type="pres">
      <dgm:prSet presAssocID="{4040C199-514F-4E8A-9A59-7B9BFB94652E}" presName="composite" presStyleCnt="0"/>
      <dgm:spPr/>
    </dgm:pt>
    <dgm:pt modelId="{5AB52C01-DDFB-45FE-B603-EA7B1024A03A}" type="pres">
      <dgm:prSet presAssocID="{4040C199-514F-4E8A-9A59-7B9BFB94652E}" presName="parTx" presStyleLbl="alignNode1" presStyleIdx="2" presStyleCnt="3" custLinFactY="-22440" custLinFactNeighborX="103" custLinFactNeighborY="-100000">
        <dgm:presLayoutVars>
          <dgm:chMax val="0"/>
          <dgm:chPref val="0"/>
          <dgm:bulletEnabled val="1"/>
        </dgm:presLayoutVars>
      </dgm:prSet>
      <dgm:spPr/>
      <dgm:t>
        <a:bodyPr/>
        <a:lstStyle/>
        <a:p>
          <a:endParaRPr lang="en-US"/>
        </a:p>
      </dgm:t>
    </dgm:pt>
    <dgm:pt modelId="{E5BF0ECE-FFEE-4C79-A0AA-E7CD9F404C4B}" type="pres">
      <dgm:prSet presAssocID="{4040C199-514F-4E8A-9A59-7B9BFB94652E}" presName="desTx" presStyleLbl="alignAccFollowNode1" presStyleIdx="2" presStyleCnt="3" custLinFactNeighborX="4385" custLinFactNeighborY="115">
        <dgm:presLayoutVars>
          <dgm:bulletEnabled val="1"/>
        </dgm:presLayoutVars>
      </dgm:prSet>
      <dgm:spPr/>
      <dgm:t>
        <a:bodyPr/>
        <a:lstStyle/>
        <a:p>
          <a:endParaRPr lang="en-US"/>
        </a:p>
      </dgm:t>
    </dgm:pt>
  </dgm:ptLst>
  <dgm:cxnLst>
    <dgm:cxn modelId="{6E34E6BF-0E4D-4CF4-9B29-2C4A02B5754C}" type="presOf" srcId="{7DD3F52F-BA85-4473-A27C-7EA354DFE854}" destId="{E1F619C6-FC72-4F1C-AD6D-651E69E74AAA}" srcOrd="0" destOrd="1" presId="urn:microsoft.com/office/officeart/2005/8/layout/hList1"/>
    <dgm:cxn modelId="{5A30D9E1-E943-4571-AB9C-A75949CCBC0A}" srcId="{4040C199-514F-4E8A-9A59-7B9BFB94652E}" destId="{7CC0EE22-DA70-4594-88F9-D45C0274ED17}" srcOrd="0" destOrd="0" parTransId="{6DCA6F1C-74CC-4FC6-ABFC-1C8B0ED6A171}" sibTransId="{A205EB95-5A5D-4A68-95A2-5F6B11A607F5}"/>
    <dgm:cxn modelId="{A7B1140B-394A-4890-A228-4597B5B0E8AD}" type="presOf" srcId="{4040C199-514F-4E8A-9A59-7B9BFB94652E}" destId="{5AB52C01-DDFB-45FE-B603-EA7B1024A03A}" srcOrd="0" destOrd="0" presId="urn:microsoft.com/office/officeart/2005/8/layout/hList1"/>
    <dgm:cxn modelId="{5EFA517E-24C6-4CF7-B656-E9AAEF260E5F}" type="presOf" srcId="{19237A5D-1818-4D68-82E1-25633784A926}" destId="{660D2C53-18B8-4F7D-8D96-9E8CC4BF5B76}" srcOrd="0" destOrd="0" presId="urn:microsoft.com/office/officeart/2005/8/layout/hList1"/>
    <dgm:cxn modelId="{18115945-DC4A-4C70-B857-32D829535D66}" type="presOf" srcId="{D1CD8F78-88FA-47F4-AEA9-961A8F11F578}" destId="{32EBAC58-2CC0-48B3-A585-79787037CB50}" srcOrd="0" destOrd="0" presId="urn:microsoft.com/office/officeart/2005/8/layout/hList1"/>
    <dgm:cxn modelId="{4DCBC5AD-05D2-4973-9228-816CC2C0B2CB}" type="presOf" srcId="{CD6CB664-B86C-47A4-A97C-CC4EB2EE45DD}" destId="{660D2C53-18B8-4F7D-8D96-9E8CC4BF5B76}" srcOrd="0" destOrd="2" presId="urn:microsoft.com/office/officeart/2005/8/layout/hList1"/>
    <dgm:cxn modelId="{80BE04A0-7EBD-41B6-848A-7E7A16AED006}" type="presOf" srcId="{C6574636-ACBB-47FF-9D7E-4307927E4829}" destId="{E1F619C6-FC72-4F1C-AD6D-651E69E74AAA}" srcOrd="0" destOrd="0" presId="urn:microsoft.com/office/officeart/2005/8/layout/hList1"/>
    <dgm:cxn modelId="{0683DE1C-7E18-4136-B0DD-51C30B496DD8}" srcId="{D1CD8F78-88FA-47F4-AEA9-961A8F11F578}" destId="{CD6CB664-B86C-47A4-A97C-CC4EB2EE45DD}" srcOrd="2" destOrd="0" parTransId="{A6ADFB9A-D56E-4AC8-B583-C55481E68FBD}" sibTransId="{7B603B61-5802-40BB-9F0A-B594C0686487}"/>
    <dgm:cxn modelId="{F35E4CC5-9BAE-4E4B-9209-399E794B0DE7}" srcId="{D1CD8F78-88FA-47F4-AEA9-961A8F11F578}" destId="{19237A5D-1818-4D68-82E1-25633784A926}" srcOrd="0" destOrd="0" parTransId="{9424733E-2435-4CB2-9956-641E0529C092}" sibTransId="{23CC35B1-4107-40F2-A522-3EEFAFD8300D}"/>
    <dgm:cxn modelId="{37EBD566-0F5A-4B87-A425-CD57944512DC}" type="presOf" srcId="{3E13B443-68E8-4165-ABD5-8319A680E816}" destId="{72A1CD01-B6AD-4DEC-B1A2-B9C84997F009}" srcOrd="0" destOrd="0" presId="urn:microsoft.com/office/officeart/2005/8/layout/hList1"/>
    <dgm:cxn modelId="{9A251CD4-9112-45E3-8062-D891EB664023}" srcId="{4040C199-514F-4E8A-9A59-7B9BFB94652E}" destId="{FA671C33-64BE-4DAA-A27B-FB807FD51581}" srcOrd="2" destOrd="0" parTransId="{B7450496-6739-4800-A87F-5CE4B3CA23D5}" sibTransId="{696130A4-53A5-487C-969A-029F7AFE9D79}"/>
    <dgm:cxn modelId="{7DFE877A-EDE4-484E-A163-525DE3A4A8E1}" type="presOf" srcId="{34CF8D73-5E5C-4EC5-B1BD-04C7E53D925E}" destId="{660D2C53-18B8-4F7D-8D96-9E8CC4BF5B76}" srcOrd="0" destOrd="5" presId="urn:microsoft.com/office/officeart/2005/8/layout/hList1"/>
    <dgm:cxn modelId="{2FC60C5D-AF51-4AC7-9012-F84AB0EED77B}" type="presOf" srcId="{9841AF17-44C1-473F-B518-2F663346D48B}" destId="{E5BF0ECE-FFEE-4C79-A0AA-E7CD9F404C4B}" srcOrd="0" destOrd="3" presId="urn:microsoft.com/office/officeart/2005/8/layout/hList1"/>
    <dgm:cxn modelId="{79BEFA96-91D1-4235-8122-8EE8AD4230BE}" srcId="{CD63A62F-FCB6-47A2-B937-25527FAB9BD6}" destId="{324C3AA6-35DF-4950-9ABD-F30CC3BAD4A8}" srcOrd="3" destOrd="0" parTransId="{E9BAADE5-93F9-4C06-87FA-7E2266D15302}" sibTransId="{BD4B9208-6A7F-4204-AC12-A45BB5BD6231}"/>
    <dgm:cxn modelId="{5778A019-7009-445E-84BC-A31A7DD4509E}" srcId="{CD63A62F-FCB6-47A2-B937-25527FAB9BD6}" destId="{9630FB18-DFB4-4D36-A491-F0F1004F45A4}" srcOrd="2" destOrd="0" parTransId="{201FA01D-FDA9-4D8D-9C63-F229C8755277}" sibTransId="{0042D3AD-FADA-486A-885D-20FE53A64558}"/>
    <dgm:cxn modelId="{72F36395-83A0-49C5-921E-91E3A2FC8878}" srcId="{3E13B443-68E8-4165-ABD5-8319A680E816}" destId="{D1CD8F78-88FA-47F4-AEA9-961A8F11F578}" srcOrd="1" destOrd="0" parTransId="{EA871A85-D072-408C-A8EF-7DD5B292D712}" sibTransId="{2CBF162C-67D3-41A9-A7EC-61BBF94C164D}"/>
    <dgm:cxn modelId="{C2F6B27E-57CD-43F5-ACBA-813C40CF7870}" srcId="{3E13B443-68E8-4165-ABD5-8319A680E816}" destId="{CD63A62F-FCB6-47A2-B937-25527FAB9BD6}" srcOrd="0" destOrd="0" parTransId="{01001C84-92B2-4983-814C-B7C6FB58450F}" sibTransId="{07DE2735-03DC-47F5-A830-569EEFBD8B22}"/>
    <dgm:cxn modelId="{FF30DADC-4D98-4351-85B8-E018B98D41FD}" srcId="{4040C199-514F-4E8A-9A59-7B9BFB94652E}" destId="{9841AF17-44C1-473F-B518-2F663346D48B}" srcOrd="3" destOrd="0" parTransId="{AE1599A7-3921-4446-A8CB-083B8767F9C7}" sibTransId="{6DA0A28C-9873-418D-8FEF-12B815CD7BAC}"/>
    <dgm:cxn modelId="{A146B683-F57A-496C-A75E-307B539D466B}" srcId="{D1CD8F78-88FA-47F4-AEA9-961A8F11F578}" destId="{08DA349D-01ED-4F42-97A7-6757BD5DC44C}" srcOrd="1" destOrd="0" parTransId="{2B410ABA-F7CF-4EF4-AF3C-78E593F0935C}" sibTransId="{FA220747-1877-47E9-94A6-3C5559BDEFF0}"/>
    <dgm:cxn modelId="{741273F2-C2DB-4933-9D79-BC6E63A20426}" type="presOf" srcId="{08DA349D-01ED-4F42-97A7-6757BD5DC44C}" destId="{660D2C53-18B8-4F7D-8D96-9E8CC4BF5B76}" srcOrd="0" destOrd="1" presId="urn:microsoft.com/office/officeart/2005/8/layout/hList1"/>
    <dgm:cxn modelId="{EBE18762-F282-4F28-8E1B-259B9FA11589}" type="presOf" srcId="{7CC0EE22-DA70-4594-88F9-D45C0274ED17}" destId="{E5BF0ECE-FFEE-4C79-A0AA-E7CD9F404C4B}" srcOrd="0" destOrd="0" presId="urn:microsoft.com/office/officeart/2005/8/layout/hList1"/>
    <dgm:cxn modelId="{CB9B4141-9831-4FAE-9AFA-64735F25536B}" srcId="{D1CD8F78-88FA-47F4-AEA9-961A8F11F578}" destId="{2586C638-E9D4-404D-B170-003C289A6B24}" srcOrd="3" destOrd="0" parTransId="{46F4EC1A-8E0F-4097-81E1-17B5C4BBF2EE}" sibTransId="{43A8ACF4-7AE9-4362-8340-DF96C3E0C4C5}"/>
    <dgm:cxn modelId="{2D587AA3-C424-4F85-BDC7-551D1D88D66F}" type="presOf" srcId="{CD63A62F-FCB6-47A2-B937-25527FAB9BD6}" destId="{E5135086-8C32-4DD5-8F60-6AA200B3256E}" srcOrd="0" destOrd="0" presId="urn:microsoft.com/office/officeart/2005/8/layout/hList1"/>
    <dgm:cxn modelId="{AF17C79F-FE6D-4D25-9307-C6876D09F987}" type="presOf" srcId="{9630FB18-DFB4-4D36-A491-F0F1004F45A4}" destId="{E1F619C6-FC72-4F1C-AD6D-651E69E74AAA}" srcOrd="0" destOrd="2" presId="urn:microsoft.com/office/officeart/2005/8/layout/hList1"/>
    <dgm:cxn modelId="{2B3F9F2B-AB55-4A98-A7D8-4790D13AB00B}" type="presOf" srcId="{33C31818-AA12-472F-A966-14A43B2C7355}" destId="{E1F619C6-FC72-4F1C-AD6D-651E69E74AAA}" srcOrd="0" destOrd="4" presId="urn:microsoft.com/office/officeart/2005/8/layout/hList1"/>
    <dgm:cxn modelId="{90FA28A1-56E2-421B-9092-40D39854DDEE}" srcId="{3E13B443-68E8-4165-ABD5-8319A680E816}" destId="{4040C199-514F-4E8A-9A59-7B9BFB94652E}" srcOrd="2" destOrd="0" parTransId="{DAF28A54-4B3A-4F3B-BEE2-958CD57A719D}" sibTransId="{22D1C8DA-25B2-4349-B2FB-F3D50869B125}"/>
    <dgm:cxn modelId="{88959007-EDEA-4FBB-94A6-B1E97789B9FE}" srcId="{D1CD8F78-88FA-47F4-AEA9-961A8F11F578}" destId="{E5790602-AE41-41FA-8899-6BF45BB44357}" srcOrd="4" destOrd="0" parTransId="{720E98F3-D622-4F2E-9ACC-AF6C2A551282}" sibTransId="{FA538249-C871-4C34-9657-68EF1339DBE3}"/>
    <dgm:cxn modelId="{2F8D9978-5D29-4AB0-A22E-6DBE9CE21FE6}" type="presOf" srcId="{E5790602-AE41-41FA-8899-6BF45BB44357}" destId="{660D2C53-18B8-4F7D-8D96-9E8CC4BF5B76}" srcOrd="0" destOrd="4" presId="urn:microsoft.com/office/officeart/2005/8/layout/hList1"/>
    <dgm:cxn modelId="{FF58753E-717E-4671-B5A3-03E4FA669083}" type="presOf" srcId="{324C3AA6-35DF-4950-9ABD-F30CC3BAD4A8}" destId="{E1F619C6-FC72-4F1C-AD6D-651E69E74AAA}" srcOrd="0" destOrd="3" presId="urn:microsoft.com/office/officeart/2005/8/layout/hList1"/>
    <dgm:cxn modelId="{52F6C317-C8A5-4D5C-BB87-BA98C1402E05}" type="presOf" srcId="{FA671C33-64BE-4DAA-A27B-FB807FD51581}" destId="{E5BF0ECE-FFEE-4C79-A0AA-E7CD9F404C4B}" srcOrd="0" destOrd="2" presId="urn:microsoft.com/office/officeart/2005/8/layout/hList1"/>
    <dgm:cxn modelId="{888D6264-F83D-4651-991C-93C7A9C4C655}" srcId="{CD63A62F-FCB6-47A2-B937-25527FAB9BD6}" destId="{C6574636-ACBB-47FF-9D7E-4307927E4829}" srcOrd="0" destOrd="0" parTransId="{5DE22F1B-A80F-4BC5-824F-D4C11FA0F879}" sibTransId="{E7D2DA69-AD3C-4AA2-B146-C87F93C75CC0}"/>
    <dgm:cxn modelId="{D3B20D0D-FD7C-4E8D-AD04-358DE4E55CE7}" type="presOf" srcId="{C8E77E45-10A8-41B0-9441-FF24A55FFDC6}" destId="{E5BF0ECE-FFEE-4C79-A0AA-E7CD9F404C4B}" srcOrd="0" destOrd="1" presId="urn:microsoft.com/office/officeart/2005/8/layout/hList1"/>
    <dgm:cxn modelId="{F72F3DE6-95A2-49D1-96EB-B1D7D9B41423}" srcId="{4040C199-514F-4E8A-9A59-7B9BFB94652E}" destId="{C8E77E45-10A8-41B0-9441-FF24A55FFDC6}" srcOrd="1" destOrd="0" parTransId="{E4730EA3-E98B-4736-9454-B9B0985C5AB8}" sibTransId="{62BA4ACC-A909-455A-82CA-81A4FBBA8696}"/>
    <dgm:cxn modelId="{62569664-6233-495A-8356-E2A133B9B330}" srcId="{CD63A62F-FCB6-47A2-B937-25527FAB9BD6}" destId="{7DD3F52F-BA85-4473-A27C-7EA354DFE854}" srcOrd="1" destOrd="0" parTransId="{9683F60B-8B5A-470A-A7EE-253CADCB9BFC}" sibTransId="{DB550530-1C66-47AF-9237-FA2F9F9D98F7}"/>
    <dgm:cxn modelId="{0B13DFDD-AF9A-4A41-8BF3-0628C455C103}" srcId="{D1CD8F78-88FA-47F4-AEA9-961A8F11F578}" destId="{34CF8D73-5E5C-4EC5-B1BD-04C7E53D925E}" srcOrd="5" destOrd="0" parTransId="{1E89124D-27C2-40C8-A4B2-AD02BF033114}" sibTransId="{656EDF00-F245-40AA-93CE-095B62955734}"/>
    <dgm:cxn modelId="{9A3D6A1B-76E6-4B98-ACBE-CE6A9DD285BE}" srcId="{CD63A62F-FCB6-47A2-B937-25527FAB9BD6}" destId="{33C31818-AA12-472F-A966-14A43B2C7355}" srcOrd="4" destOrd="0" parTransId="{27214B9A-3011-41E4-BAC5-277BBBDFCDE7}" sibTransId="{187AFD03-A85D-4336-A057-E58ED5D3944B}"/>
    <dgm:cxn modelId="{4985F489-5461-4589-AE8F-31DFACC42200}" type="presOf" srcId="{2586C638-E9D4-404D-B170-003C289A6B24}" destId="{660D2C53-18B8-4F7D-8D96-9E8CC4BF5B76}" srcOrd="0" destOrd="3" presId="urn:microsoft.com/office/officeart/2005/8/layout/hList1"/>
    <dgm:cxn modelId="{B05DFC92-DA93-4CF2-ABDB-1C77A6326A46}" type="presParOf" srcId="{72A1CD01-B6AD-4DEC-B1A2-B9C84997F009}" destId="{136FD484-044A-4041-97C8-064F0A3183BA}" srcOrd="0" destOrd="0" presId="urn:microsoft.com/office/officeart/2005/8/layout/hList1"/>
    <dgm:cxn modelId="{70D90DF6-A37B-4ADA-97B8-65097E586973}" type="presParOf" srcId="{136FD484-044A-4041-97C8-064F0A3183BA}" destId="{E5135086-8C32-4DD5-8F60-6AA200B3256E}" srcOrd="0" destOrd="0" presId="urn:microsoft.com/office/officeart/2005/8/layout/hList1"/>
    <dgm:cxn modelId="{D2B0824B-DDF5-45D1-836E-C1F5781C9F6C}" type="presParOf" srcId="{136FD484-044A-4041-97C8-064F0A3183BA}" destId="{E1F619C6-FC72-4F1C-AD6D-651E69E74AAA}" srcOrd="1" destOrd="0" presId="urn:microsoft.com/office/officeart/2005/8/layout/hList1"/>
    <dgm:cxn modelId="{83441B81-D445-4E1B-A534-C24158684E4A}" type="presParOf" srcId="{72A1CD01-B6AD-4DEC-B1A2-B9C84997F009}" destId="{54C9C169-0F03-4110-BD9A-4E7B1524BE24}" srcOrd="1" destOrd="0" presId="urn:microsoft.com/office/officeart/2005/8/layout/hList1"/>
    <dgm:cxn modelId="{8CC3A5A3-0B98-4108-A8F6-3A3890E79738}" type="presParOf" srcId="{72A1CD01-B6AD-4DEC-B1A2-B9C84997F009}" destId="{DA1A9F09-9E6D-4F10-88E3-800552730DFB}" srcOrd="2" destOrd="0" presId="urn:microsoft.com/office/officeart/2005/8/layout/hList1"/>
    <dgm:cxn modelId="{5331C81E-064F-43DC-80CA-262A8965DC81}" type="presParOf" srcId="{DA1A9F09-9E6D-4F10-88E3-800552730DFB}" destId="{32EBAC58-2CC0-48B3-A585-79787037CB50}" srcOrd="0" destOrd="0" presId="urn:microsoft.com/office/officeart/2005/8/layout/hList1"/>
    <dgm:cxn modelId="{B46B3378-5018-43F0-8181-AFD015A3452E}" type="presParOf" srcId="{DA1A9F09-9E6D-4F10-88E3-800552730DFB}" destId="{660D2C53-18B8-4F7D-8D96-9E8CC4BF5B76}" srcOrd="1" destOrd="0" presId="urn:microsoft.com/office/officeart/2005/8/layout/hList1"/>
    <dgm:cxn modelId="{5186108A-DB14-4D30-9708-90504D349647}" type="presParOf" srcId="{72A1CD01-B6AD-4DEC-B1A2-B9C84997F009}" destId="{675A0D8A-6077-4029-9E07-D3E48CEB6943}" srcOrd="3" destOrd="0" presId="urn:microsoft.com/office/officeart/2005/8/layout/hList1"/>
    <dgm:cxn modelId="{CAB0A69B-B8CC-4147-930A-FA01B08D73CA}" type="presParOf" srcId="{72A1CD01-B6AD-4DEC-B1A2-B9C84997F009}" destId="{93F45FD4-D9E8-4A07-830B-60CE98D4E000}" srcOrd="4" destOrd="0" presId="urn:microsoft.com/office/officeart/2005/8/layout/hList1"/>
    <dgm:cxn modelId="{288196A3-9D3B-45C3-ADCD-BE18E28CE3C9}" type="presParOf" srcId="{93F45FD4-D9E8-4A07-830B-60CE98D4E000}" destId="{5AB52C01-DDFB-45FE-B603-EA7B1024A03A}" srcOrd="0" destOrd="0" presId="urn:microsoft.com/office/officeart/2005/8/layout/hList1"/>
    <dgm:cxn modelId="{768324D3-686F-43CF-9C96-A4E41EF4BA9D}" type="presParOf" srcId="{93F45FD4-D9E8-4A07-830B-60CE98D4E000}" destId="{E5BF0ECE-FFEE-4C79-A0AA-E7CD9F404C4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73199E-BE35-48FC-9ECC-DFEBF8E9971D}">
      <dsp:nvSpPr>
        <dsp:cNvPr id="0" name=""/>
        <dsp:cNvSpPr/>
      </dsp:nvSpPr>
      <dsp:spPr>
        <a:xfrm>
          <a:off x="0" y="56340"/>
          <a:ext cx="4040188" cy="11172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In excess of normal for the individual</a:t>
          </a:r>
          <a:endParaRPr lang="en-US" sz="2000" kern="1200" dirty="0"/>
        </a:p>
      </dsp:txBody>
      <dsp:txXfrm>
        <a:off x="54541" y="110881"/>
        <a:ext cx="3931106" cy="1008188"/>
      </dsp:txXfrm>
    </dsp:sp>
    <dsp:sp modelId="{EB3F4020-2C6B-4F1B-9460-B397F8CFB9E5}">
      <dsp:nvSpPr>
        <dsp:cNvPr id="0" name=""/>
        <dsp:cNvSpPr/>
      </dsp:nvSpPr>
      <dsp:spPr>
        <a:xfrm>
          <a:off x="0" y="1231210"/>
          <a:ext cx="4040188" cy="11172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Supplemental compensation is paid under institutional policy</a:t>
          </a:r>
          <a:endParaRPr lang="en-US" sz="2000" kern="1200" dirty="0"/>
        </a:p>
      </dsp:txBody>
      <dsp:txXfrm>
        <a:off x="54541" y="1285751"/>
        <a:ext cx="3931106" cy="1008188"/>
      </dsp:txXfrm>
    </dsp:sp>
    <dsp:sp modelId="{B3C626CD-D7F4-4DCA-9283-559451BA4F15}">
      <dsp:nvSpPr>
        <dsp:cNvPr id="0" name=""/>
        <dsp:cNvSpPr/>
      </dsp:nvSpPr>
      <dsp:spPr>
        <a:xfrm>
          <a:off x="0" y="2406081"/>
          <a:ext cx="4040188" cy="11172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Need not be included in effort certification system</a:t>
          </a:r>
          <a:endParaRPr lang="en-US" sz="2000" kern="1200" dirty="0"/>
        </a:p>
      </dsp:txBody>
      <dsp:txXfrm>
        <a:off x="54541" y="2460622"/>
        <a:ext cx="3931106" cy="1008188"/>
      </dsp:txXfrm>
    </dsp:sp>
    <dsp:sp modelId="{38AF6A9E-D7B9-4F58-82A5-CC821D9A4021}">
      <dsp:nvSpPr>
        <dsp:cNvPr id="0" name=""/>
        <dsp:cNvSpPr/>
      </dsp:nvSpPr>
      <dsp:spPr>
        <a:xfrm>
          <a:off x="0" y="3580951"/>
          <a:ext cx="4040188" cy="11172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Compensation is separately identified and documented in the financial management system</a:t>
          </a:r>
          <a:endParaRPr lang="en-US" sz="2000" kern="1200" dirty="0"/>
        </a:p>
      </dsp:txBody>
      <dsp:txXfrm>
        <a:off x="54541" y="3635492"/>
        <a:ext cx="3931106" cy="10081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BD2912-CD2C-4F44-9529-51DD08524168}">
      <dsp:nvSpPr>
        <dsp:cNvPr id="0" name=""/>
        <dsp:cNvSpPr/>
      </dsp:nvSpPr>
      <dsp:spPr>
        <a:xfrm>
          <a:off x="0" y="53255"/>
          <a:ext cx="4041775" cy="11188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No standard number of hours for work </a:t>
          </a:r>
          <a:r>
            <a:rPr lang="en-US" sz="2000" kern="1200" dirty="0" smtClean="0"/>
            <a:t>week. </a:t>
          </a:r>
          <a:endParaRPr lang="en-US" sz="2000" kern="1200" dirty="0"/>
        </a:p>
      </dsp:txBody>
      <dsp:txXfrm>
        <a:off x="54616" y="107871"/>
        <a:ext cx="3932543" cy="1009580"/>
      </dsp:txXfrm>
    </dsp:sp>
    <dsp:sp modelId="{4CD1E54A-09AC-42F1-A2AF-BC9906BDAEC1}">
      <dsp:nvSpPr>
        <dsp:cNvPr id="0" name=""/>
        <dsp:cNvSpPr/>
      </dsp:nvSpPr>
      <dsp:spPr>
        <a:xfrm>
          <a:off x="0" y="1229668"/>
          <a:ext cx="4041775" cy="11188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Fair amount of time spent outside of </a:t>
          </a:r>
          <a:r>
            <a:rPr lang="en-US" sz="2000" kern="1200" dirty="0" smtClean="0"/>
            <a:t>lab/office is expected.</a:t>
          </a:r>
          <a:endParaRPr lang="en-US" sz="2000" kern="1200" dirty="0"/>
        </a:p>
      </dsp:txBody>
      <dsp:txXfrm>
        <a:off x="54616" y="1284284"/>
        <a:ext cx="3932543" cy="1009580"/>
      </dsp:txXfrm>
    </dsp:sp>
    <dsp:sp modelId="{EFB03538-7309-4F92-9585-149207250F26}">
      <dsp:nvSpPr>
        <dsp:cNvPr id="0" name=""/>
        <dsp:cNvSpPr/>
      </dsp:nvSpPr>
      <dsp:spPr>
        <a:xfrm>
          <a:off x="0" y="2406080"/>
          <a:ext cx="4041775" cy="11188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Work performed for institution part of IBS</a:t>
          </a:r>
          <a:endParaRPr lang="en-US" sz="2000" kern="1200" dirty="0"/>
        </a:p>
      </dsp:txBody>
      <dsp:txXfrm>
        <a:off x="54616" y="2460696"/>
        <a:ext cx="3932543" cy="1009580"/>
      </dsp:txXfrm>
    </dsp:sp>
    <dsp:sp modelId="{FFFC0D58-6645-444F-88CD-DB4011511668}">
      <dsp:nvSpPr>
        <dsp:cNvPr id="0" name=""/>
        <dsp:cNvSpPr/>
      </dsp:nvSpPr>
      <dsp:spPr>
        <a:xfrm>
          <a:off x="0" y="3582493"/>
          <a:ext cx="4041775" cy="11188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Cannot claim they performed work on “their own time” if institutional activity</a:t>
          </a:r>
          <a:endParaRPr lang="en-US" sz="2000" kern="1200" dirty="0"/>
        </a:p>
      </dsp:txBody>
      <dsp:txXfrm>
        <a:off x="54616" y="3637109"/>
        <a:ext cx="3932543" cy="10095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FFD95E-83BD-4D65-9444-FB325FC13678}">
      <dsp:nvSpPr>
        <dsp:cNvPr id="0" name=""/>
        <dsp:cNvSpPr/>
      </dsp:nvSpPr>
      <dsp:spPr>
        <a:xfrm>
          <a:off x="0" y="1265"/>
          <a:ext cx="4040188" cy="940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Effort on federal/non federal research projects</a:t>
          </a:r>
          <a:endParaRPr lang="en-US" sz="2000" kern="1200" dirty="0"/>
        </a:p>
      </dsp:txBody>
      <dsp:txXfrm>
        <a:off x="45922" y="47187"/>
        <a:ext cx="3948344" cy="848876"/>
      </dsp:txXfrm>
    </dsp:sp>
    <dsp:sp modelId="{8DDF3BCD-BF25-46E4-AA80-30ED0D55B059}">
      <dsp:nvSpPr>
        <dsp:cNvPr id="0" name=""/>
        <dsp:cNvSpPr/>
      </dsp:nvSpPr>
      <dsp:spPr>
        <a:xfrm>
          <a:off x="0" y="954093"/>
          <a:ext cx="4040188" cy="940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Writing progress reports</a:t>
          </a:r>
          <a:endParaRPr lang="en-US" sz="2000" kern="1200" dirty="0"/>
        </a:p>
      </dsp:txBody>
      <dsp:txXfrm>
        <a:off x="45922" y="1000015"/>
        <a:ext cx="3948344" cy="848876"/>
      </dsp:txXfrm>
    </dsp:sp>
    <dsp:sp modelId="{AA8C7DD2-4B9F-4418-9646-4465568BD094}">
      <dsp:nvSpPr>
        <dsp:cNvPr id="0" name=""/>
        <dsp:cNvSpPr/>
      </dsp:nvSpPr>
      <dsp:spPr>
        <a:xfrm>
          <a:off x="0" y="1906921"/>
          <a:ext cx="4040188" cy="940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Meeting with lab staff</a:t>
          </a:r>
          <a:endParaRPr lang="en-US" sz="2000" kern="1200" dirty="0"/>
        </a:p>
      </dsp:txBody>
      <dsp:txXfrm>
        <a:off x="45922" y="1952843"/>
        <a:ext cx="3948344" cy="848876"/>
      </dsp:txXfrm>
    </dsp:sp>
    <dsp:sp modelId="{7181F3F6-FAC8-4FE1-8AB2-6C3D4E72FEA2}">
      <dsp:nvSpPr>
        <dsp:cNvPr id="0" name=""/>
        <dsp:cNvSpPr/>
      </dsp:nvSpPr>
      <dsp:spPr>
        <a:xfrm>
          <a:off x="0" y="2859749"/>
          <a:ext cx="4040188" cy="940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Attending scientific conference to present research results</a:t>
          </a:r>
          <a:endParaRPr lang="en-US" sz="2000" kern="1200" dirty="0"/>
        </a:p>
      </dsp:txBody>
      <dsp:txXfrm>
        <a:off x="45922" y="2905671"/>
        <a:ext cx="3948344" cy="848876"/>
      </dsp:txXfrm>
    </dsp:sp>
    <dsp:sp modelId="{178C2FAD-E0E5-4ED5-953C-9E6C8EC446FB}">
      <dsp:nvSpPr>
        <dsp:cNvPr id="0" name=""/>
        <dsp:cNvSpPr/>
      </dsp:nvSpPr>
      <dsp:spPr>
        <a:xfrm>
          <a:off x="0" y="3812577"/>
          <a:ext cx="4040188" cy="940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Reading scientific journals to keep up to date with latest advances in fiel</a:t>
          </a:r>
          <a:r>
            <a:rPr lang="en-US" sz="1900" kern="1200" dirty="0" smtClean="0"/>
            <a:t>d</a:t>
          </a:r>
          <a:endParaRPr lang="en-US" sz="1900" kern="1200" dirty="0"/>
        </a:p>
      </dsp:txBody>
      <dsp:txXfrm>
        <a:off x="45922" y="3858499"/>
        <a:ext cx="3948344" cy="8488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CF26EE-D9B6-4400-AF1E-4D6ECDD73B20}">
      <dsp:nvSpPr>
        <dsp:cNvPr id="0" name=""/>
        <dsp:cNvSpPr/>
      </dsp:nvSpPr>
      <dsp:spPr>
        <a:xfrm>
          <a:off x="0" y="113382"/>
          <a:ext cx="4041775" cy="71143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Typical Teaching</a:t>
          </a:r>
          <a:endParaRPr lang="en-US" sz="2000" kern="1200" dirty="0"/>
        </a:p>
      </dsp:txBody>
      <dsp:txXfrm>
        <a:off x="34729" y="148111"/>
        <a:ext cx="3972317" cy="641975"/>
      </dsp:txXfrm>
    </dsp:sp>
    <dsp:sp modelId="{E8A97EF1-993B-41F4-BF86-C3AF1AD7909E}">
      <dsp:nvSpPr>
        <dsp:cNvPr id="0" name=""/>
        <dsp:cNvSpPr/>
      </dsp:nvSpPr>
      <dsp:spPr>
        <a:xfrm>
          <a:off x="0" y="876655"/>
          <a:ext cx="4041775" cy="71143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Writing a new grant application</a:t>
          </a:r>
          <a:endParaRPr lang="en-US" sz="2000" kern="1200" dirty="0"/>
        </a:p>
      </dsp:txBody>
      <dsp:txXfrm>
        <a:off x="34729" y="911384"/>
        <a:ext cx="3972317" cy="641975"/>
      </dsp:txXfrm>
    </dsp:sp>
    <dsp:sp modelId="{16441EFB-E7E3-459A-A0B0-FC16E7B7F811}">
      <dsp:nvSpPr>
        <dsp:cNvPr id="0" name=""/>
        <dsp:cNvSpPr/>
      </dsp:nvSpPr>
      <dsp:spPr>
        <a:xfrm>
          <a:off x="0" y="1639928"/>
          <a:ext cx="4041775" cy="71143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kern="1200" dirty="0" smtClean="0"/>
            <a:t>Mentoring junior faculty member</a:t>
          </a:r>
          <a:endParaRPr lang="en-US" sz="2000" kern="1200" dirty="0"/>
        </a:p>
      </dsp:txBody>
      <dsp:txXfrm>
        <a:off x="34729" y="1674657"/>
        <a:ext cx="3972317" cy="641975"/>
      </dsp:txXfrm>
    </dsp:sp>
    <dsp:sp modelId="{5A2DFCC5-02D6-4F5F-ABAB-7D1FDF1F1CCE}">
      <dsp:nvSpPr>
        <dsp:cNvPr id="0" name=""/>
        <dsp:cNvSpPr/>
      </dsp:nvSpPr>
      <dsp:spPr>
        <a:xfrm>
          <a:off x="0" y="2403201"/>
          <a:ext cx="4041775" cy="71143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Attending department faculty meeting</a:t>
          </a:r>
          <a:endParaRPr lang="en-US" sz="1800" kern="1200" dirty="0"/>
        </a:p>
      </dsp:txBody>
      <dsp:txXfrm>
        <a:off x="34729" y="2437930"/>
        <a:ext cx="3972317" cy="641975"/>
      </dsp:txXfrm>
    </dsp:sp>
    <dsp:sp modelId="{7B7FA94E-C0B1-4EED-8428-EC0487B3B94D}">
      <dsp:nvSpPr>
        <dsp:cNvPr id="0" name=""/>
        <dsp:cNvSpPr/>
      </dsp:nvSpPr>
      <dsp:spPr>
        <a:xfrm>
          <a:off x="0" y="3166474"/>
          <a:ext cx="4041775" cy="71143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Serving on IRB/IACUC</a:t>
          </a:r>
          <a:endParaRPr lang="en-US" sz="1800" kern="1200" dirty="0"/>
        </a:p>
      </dsp:txBody>
      <dsp:txXfrm>
        <a:off x="34729" y="3201203"/>
        <a:ext cx="3972317" cy="641975"/>
      </dsp:txXfrm>
    </dsp:sp>
    <dsp:sp modelId="{1C2BA8A4-7D89-4913-B797-5D8D088B51A1}">
      <dsp:nvSpPr>
        <dsp:cNvPr id="0" name=""/>
        <dsp:cNvSpPr/>
      </dsp:nvSpPr>
      <dsp:spPr>
        <a:xfrm>
          <a:off x="0" y="3929747"/>
          <a:ext cx="4041775" cy="71143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kern="1200" dirty="0" smtClean="0"/>
            <a:t>Servicing on NIH student section or NSF peer review panel</a:t>
          </a:r>
          <a:endParaRPr lang="en-US" sz="1800" kern="1200" dirty="0"/>
        </a:p>
      </dsp:txBody>
      <dsp:txXfrm>
        <a:off x="34729" y="3964476"/>
        <a:ext cx="3972317" cy="6419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0292AF-56C2-4866-B32A-5EDD7D271B3A}">
      <dsp:nvSpPr>
        <dsp:cNvPr id="0" name=""/>
        <dsp:cNvSpPr/>
      </dsp:nvSpPr>
      <dsp:spPr>
        <a:xfrm rot="5400000">
          <a:off x="2323367" y="-432212"/>
          <a:ext cx="1410594" cy="2627756"/>
        </a:xfrm>
        <a:prstGeom prst="round2Same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US" sz="1800" kern="1200" dirty="0" smtClean="0"/>
            <a:t>Effort provided for external sponsors</a:t>
          </a:r>
          <a:endParaRPr lang="en-US" sz="1800" kern="1200" dirty="0"/>
        </a:p>
        <a:p>
          <a:pPr marL="171450" lvl="1" indent="-171450" algn="l" defTabSz="800100" rtl="0">
            <a:lnSpc>
              <a:spcPct val="90000"/>
            </a:lnSpc>
            <a:spcBef>
              <a:spcPct val="0"/>
            </a:spcBef>
            <a:spcAft>
              <a:spcPct val="15000"/>
            </a:spcAft>
            <a:buChar char="••"/>
          </a:pPr>
          <a:r>
            <a:rPr lang="en-US" sz="1800" kern="1200" dirty="0" smtClean="0"/>
            <a:t>Grants/Contracts</a:t>
          </a:r>
          <a:endParaRPr lang="en-US" sz="1800" kern="1200" dirty="0"/>
        </a:p>
        <a:p>
          <a:pPr marL="171450" lvl="1" indent="-171450" algn="l" defTabSz="800100" rtl="0">
            <a:lnSpc>
              <a:spcPct val="90000"/>
            </a:lnSpc>
            <a:spcBef>
              <a:spcPct val="0"/>
            </a:spcBef>
            <a:spcAft>
              <a:spcPct val="15000"/>
            </a:spcAft>
            <a:buChar char="••"/>
          </a:pPr>
          <a:endParaRPr lang="en-US" sz="1800" kern="1200" dirty="0"/>
        </a:p>
      </dsp:txBody>
      <dsp:txXfrm rot="-5400000">
        <a:off x="1714786" y="245229"/>
        <a:ext cx="2558896" cy="1272874"/>
      </dsp:txXfrm>
    </dsp:sp>
    <dsp:sp modelId="{5AC61C3A-CE5B-4C1A-9FEA-348939DD4AAB}">
      <dsp:nvSpPr>
        <dsp:cNvPr id="0" name=""/>
        <dsp:cNvSpPr/>
      </dsp:nvSpPr>
      <dsp:spPr>
        <a:xfrm>
          <a:off x="855" y="44"/>
          <a:ext cx="1713931" cy="1763242"/>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smtClean="0"/>
            <a:t>External Research</a:t>
          </a:r>
          <a:endParaRPr lang="en-US" sz="2000" kern="1200" dirty="0"/>
        </a:p>
      </dsp:txBody>
      <dsp:txXfrm>
        <a:off x="84522" y="83711"/>
        <a:ext cx="1546597" cy="1595908"/>
      </dsp:txXfrm>
    </dsp:sp>
    <dsp:sp modelId="{8926CF2E-4602-4FD9-858D-A116EA78B167}">
      <dsp:nvSpPr>
        <dsp:cNvPr id="0" name=""/>
        <dsp:cNvSpPr/>
      </dsp:nvSpPr>
      <dsp:spPr>
        <a:xfrm rot="5400000">
          <a:off x="2360605" y="1457197"/>
          <a:ext cx="1410594" cy="2551746"/>
        </a:xfrm>
        <a:prstGeom prst="round2Same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US" sz="1800" kern="1200" dirty="0" smtClean="0"/>
            <a:t>Writing proposals</a:t>
          </a:r>
          <a:endParaRPr lang="en-US" sz="1800" kern="1200" dirty="0"/>
        </a:p>
        <a:p>
          <a:pPr marL="171450" lvl="1" indent="-171450" algn="l" defTabSz="800100" rtl="0">
            <a:lnSpc>
              <a:spcPct val="90000"/>
            </a:lnSpc>
            <a:spcBef>
              <a:spcPct val="0"/>
            </a:spcBef>
            <a:spcAft>
              <a:spcPct val="15000"/>
            </a:spcAft>
            <a:buChar char="••"/>
          </a:pPr>
          <a:r>
            <a:rPr lang="en-US" sz="1800" kern="1200" dirty="0" smtClean="0"/>
            <a:t>Journal review/editing</a:t>
          </a:r>
          <a:endParaRPr lang="en-US" sz="1800" kern="1200" dirty="0"/>
        </a:p>
        <a:p>
          <a:pPr marL="171450" lvl="1" indent="-171450" algn="l" defTabSz="800100" rtl="0">
            <a:lnSpc>
              <a:spcPct val="90000"/>
            </a:lnSpc>
            <a:spcBef>
              <a:spcPct val="0"/>
            </a:spcBef>
            <a:spcAft>
              <a:spcPct val="15000"/>
            </a:spcAft>
            <a:buChar char="••"/>
          </a:pPr>
          <a:r>
            <a:rPr lang="en-US" sz="1800" kern="1200" dirty="0" smtClean="0"/>
            <a:t>Non sponsored research</a:t>
          </a:r>
          <a:endParaRPr lang="en-US" sz="1800" kern="1200" dirty="0"/>
        </a:p>
      </dsp:txBody>
      <dsp:txXfrm rot="-5400000">
        <a:off x="1790029" y="2096633"/>
        <a:ext cx="2482886" cy="1272874"/>
      </dsp:txXfrm>
    </dsp:sp>
    <dsp:sp modelId="{49673226-E4C6-492C-B913-3776AF5C2DA8}">
      <dsp:nvSpPr>
        <dsp:cNvPr id="0" name=""/>
        <dsp:cNvSpPr/>
      </dsp:nvSpPr>
      <dsp:spPr>
        <a:xfrm>
          <a:off x="855" y="1851449"/>
          <a:ext cx="1789173" cy="1763242"/>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kern="1200" dirty="0" smtClean="0"/>
            <a:t>Departmental Research</a:t>
          </a:r>
          <a:endParaRPr lang="en-US" sz="1800" kern="1200" dirty="0"/>
        </a:p>
      </dsp:txBody>
      <dsp:txXfrm>
        <a:off x="86929" y="1937523"/>
        <a:ext cx="1617025" cy="15910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D690BD-427C-4635-8E1F-34DA290877CC}">
      <dsp:nvSpPr>
        <dsp:cNvPr id="0" name=""/>
        <dsp:cNvSpPr/>
      </dsp:nvSpPr>
      <dsp:spPr>
        <a:xfrm>
          <a:off x="0" y="26271"/>
          <a:ext cx="8229600"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Values drawn </a:t>
          </a:r>
          <a:r>
            <a:rPr lang="en-US" sz="2200" kern="1200" dirty="0" smtClean="0"/>
            <a:t>from UOD Trans</a:t>
          </a:r>
          <a:endParaRPr lang="en-US" sz="2200" kern="1200" dirty="0"/>
        </a:p>
      </dsp:txBody>
      <dsp:txXfrm>
        <a:off x="25759" y="52030"/>
        <a:ext cx="8178082" cy="476152"/>
      </dsp:txXfrm>
    </dsp:sp>
    <dsp:sp modelId="{D4F73965-8F7F-42CD-8A27-863E42E617D3}">
      <dsp:nvSpPr>
        <dsp:cNvPr id="0" name=""/>
        <dsp:cNvSpPr/>
      </dsp:nvSpPr>
      <dsp:spPr>
        <a:xfrm>
          <a:off x="0" y="617301"/>
          <a:ext cx="8229600"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Commitments </a:t>
          </a:r>
          <a:r>
            <a:rPr lang="en-US" sz="2200" kern="1200" dirty="0" smtClean="0"/>
            <a:t>drawn from  </a:t>
          </a:r>
          <a:r>
            <a:rPr lang="en-US" sz="2200" kern="1200" dirty="0" smtClean="0"/>
            <a:t>project </a:t>
          </a:r>
          <a:r>
            <a:rPr lang="en-US" sz="2200" kern="1200" dirty="0" smtClean="0"/>
            <a:t>team data in PS</a:t>
          </a:r>
          <a:endParaRPr lang="en-US" sz="2200" kern="1200" dirty="0"/>
        </a:p>
      </dsp:txBody>
      <dsp:txXfrm>
        <a:off x="25759" y="643060"/>
        <a:ext cx="8178082" cy="476152"/>
      </dsp:txXfrm>
    </dsp:sp>
    <dsp:sp modelId="{19EC34C6-E0BB-4EB5-A962-D945B3E8CEFF}">
      <dsp:nvSpPr>
        <dsp:cNvPr id="0" name=""/>
        <dsp:cNvSpPr/>
      </dsp:nvSpPr>
      <dsp:spPr>
        <a:xfrm>
          <a:off x="0" y="1208331"/>
          <a:ext cx="8229600"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Employee certifies for self </a:t>
          </a:r>
          <a:r>
            <a:rPr lang="en-US" sz="2200" kern="1200" dirty="0" smtClean="0"/>
            <a:t>at UD</a:t>
          </a:r>
          <a:endParaRPr lang="en-US" sz="2200" kern="1200" dirty="0"/>
        </a:p>
      </dsp:txBody>
      <dsp:txXfrm>
        <a:off x="25759" y="1234090"/>
        <a:ext cx="8178082" cy="476152"/>
      </dsp:txXfrm>
    </dsp:sp>
    <dsp:sp modelId="{6879DCB0-B68A-41C8-801F-0F089E6D3229}">
      <dsp:nvSpPr>
        <dsp:cNvPr id="0" name=""/>
        <dsp:cNvSpPr/>
      </dsp:nvSpPr>
      <dsp:spPr>
        <a:xfrm>
          <a:off x="0" y="1799361"/>
          <a:ext cx="8229600"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Suitable means of </a:t>
          </a:r>
          <a:r>
            <a:rPr lang="en-US" sz="2200" kern="1200" dirty="0" smtClean="0"/>
            <a:t>verification – first hand knowledge</a:t>
          </a:r>
          <a:endParaRPr lang="en-US" sz="2200" kern="1200" dirty="0"/>
        </a:p>
      </dsp:txBody>
      <dsp:txXfrm>
        <a:off x="25759" y="1825120"/>
        <a:ext cx="8178082" cy="476152"/>
      </dsp:txXfrm>
    </dsp:sp>
    <dsp:sp modelId="{E688AA9E-DB7D-4B19-ACC7-16AFB6FA4E8D}">
      <dsp:nvSpPr>
        <dsp:cNvPr id="0" name=""/>
        <dsp:cNvSpPr/>
      </dsp:nvSpPr>
      <dsp:spPr>
        <a:xfrm>
          <a:off x="0" y="2390391"/>
          <a:ext cx="8229600"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Tolerance </a:t>
          </a:r>
          <a:r>
            <a:rPr lang="en-US" sz="2200" kern="1200" dirty="0" smtClean="0"/>
            <a:t>level – within 5% points is close enough</a:t>
          </a:r>
          <a:endParaRPr lang="en-US" sz="2200" kern="1200" dirty="0"/>
        </a:p>
      </dsp:txBody>
      <dsp:txXfrm>
        <a:off x="25759" y="2416150"/>
        <a:ext cx="8178082" cy="476152"/>
      </dsp:txXfrm>
    </dsp:sp>
    <dsp:sp modelId="{91BC11B2-A1DB-4BDF-BB66-44375450BB11}">
      <dsp:nvSpPr>
        <dsp:cNvPr id="0" name=""/>
        <dsp:cNvSpPr/>
      </dsp:nvSpPr>
      <dsp:spPr>
        <a:xfrm>
          <a:off x="0" y="2981421"/>
          <a:ext cx="8229600" cy="5276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kern="1200" dirty="0" smtClean="0"/>
            <a:t>Roles &amp; Responsibilities</a:t>
          </a:r>
          <a:endParaRPr lang="en-US" sz="2200" kern="1200" dirty="0"/>
        </a:p>
      </dsp:txBody>
      <dsp:txXfrm>
        <a:off x="25759" y="3007180"/>
        <a:ext cx="8178082" cy="4761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135086-8C32-4DD5-8F60-6AA200B3256E}">
      <dsp:nvSpPr>
        <dsp:cNvPr id="0" name=""/>
        <dsp:cNvSpPr/>
      </dsp:nvSpPr>
      <dsp:spPr>
        <a:xfrm>
          <a:off x="0" y="0"/>
          <a:ext cx="2507456" cy="53354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PI</a:t>
          </a:r>
          <a:endParaRPr lang="en-US" sz="2400" kern="1200" dirty="0"/>
        </a:p>
      </dsp:txBody>
      <dsp:txXfrm>
        <a:off x="0" y="0"/>
        <a:ext cx="2507456" cy="533543"/>
      </dsp:txXfrm>
    </dsp:sp>
    <dsp:sp modelId="{E1F619C6-FC72-4F1C-AD6D-651E69E74AAA}">
      <dsp:nvSpPr>
        <dsp:cNvPr id="0" name=""/>
        <dsp:cNvSpPr/>
      </dsp:nvSpPr>
      <dsp:spPr>
        <a:xfrm>
          <a:off x="0" y="542203"/>
          <a:ext cx="2507456" cy="375515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Importance </a:t>
          </a:r>
          <a:r>
            <a:rPr lang="en-US" sz="1800" kern="1200" dirty="0" smtClean="0"/>
            <a:t>of effort </a:t>
          </a:r>
          <a:r>
            <a:rPr lang="en-US" sz="1800" kern="1200" dirty="0" smtClean="0"/>
            <a:t>reporting compliance</a:t>
          </a:r>
          <a:endParaRPr lang="en-US" sz="1800" kern="1200" dirty="0"/>
        </a:p>
        <a:p>
          <a:pPr marL="171450" lvl="1" indent="-171450" algn="l" defTabSz="800100">
            <a:lnSpc>
              <a:spcPct val="90000"/>
            </a:lnSpc>
            <a:spcBef>
              <a:spcPct val="0"/>
            </a:spcBef>
            <a:spcAft>
              <a:spcPct val="15000"/>
            </a:spcAft>
            <a:buChar char="••"/>
          </a:pPr>
          <a:r>
            <a:rPr lang="en-US" sz="1800" kern="1200" dirty="0" smtClean="0"/>
            <a:t>Proper grant management</a:t>
          </a:r>
          <a:endParaRPr lang="en-US" sz="1800" kern="1200" dirty="0"/>
        </a:p>
        <a:p>
          <a:pPr marL="171450" lvl="1" indent="-171450" algn="l" defTabSz="800100">
            <a:lnSpc>
              <a:spcPct val="90000"/>
            </a:lnSpc>
            <a:spcBef>
              <a:spcPct val="0"/>
            </a:spcBef>
            <a:spcAft>
              <a:spcPct val="15000"/>
            </a:spcAft>
            <a:buChar char="••"/>
          </a:pPr>
          <a:r>
            <a:rPr lang="en-US" sz="1800" kern="1200" dirty="0" smtClean="0"/>
            <a:t>Meet workload without over committing</a:t>
          </a:r>
          <a:endParaRPr lang="en-US" sz="1800" kern="1200" dirty="0"/>
        </a:p>
        <a:p>
          <a:pPr marL="171450" lvl="1" indent="-171450" algn="l" defTabSz="800100">
            <a:lnSpc>
              <a:spcPct val="90000"/>
            </a:lnSpc>
            <a:spcBef>
              <a:spcPct val="0"/>
            </a:spcBef>
            <a:spcAft>
              <a:spcPct val="15000"/>
            </a:spcAft>
            <a:buChar char="••"/>
          </a:pPr>
          <a:r>
            <a:rPr lang="en-US" sz="1800" kern="1200" dirty="0" smtClean="0"/>
            <a:t>Report any substantial changes in effort in a timely manner</a:t>
          </a:r>
          <a:endParaRPr lang="en-US" sz="1800" kern="1200" dirty="0"/>
        </a:p>
        <a:p>
          <a:pPr marL="171450" lvl="1" indent="-171450" algn="l" defTabSz="800100">
            <a:lnSpc>
              <a:spcPct val="90000"/>
            </a:lnSpc>
            <a:spcBef>
              <a:spcPct val="0"/>
            </a:spcBef>
            <a:spcAft>
              <a:spcPct val="15000"/>
            </a:spcAft>
            <a:buChar char="••"/>
          </a:pPr>
          <a:r>
            <a:rPr lang="en-US" sz="1800" kern="1200" dirty="0" smtClean="0"/>
            <a:t>Effort changes for themselves as well as other individuals </a:t>
          </a:r>
          <a:endParaRPr lang="en-US" sz="1800" kern="1200" dirty="0"/>
        </a:p>
      </dsp:txBody>
      <dsp:txXfrm>
        <a:off x="0" y="542203"/>
        <a:ext cx="2507456" cy="3755159"/>
      </dsp:txXfrm>
    </dsp:sp>
    <dsp:sp modelId="{32EBAC58-2CC0-48B3-A585-79787037CB50}">
      <dsp:nvSpPr>
        <dsp:cNvPr id="0" name=""/>
        <dsp:cNvSpPr/>
      </dsp:nvSpPr>
      <dsp:spPr>
        <a:xfrm>
          <a:off x="2819397" y="0"/>
          <a:ext cx="2507456" cy="53354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smtClean="0"/>
            <a:t>Effort Administrator</a:t>
          </a:r>
          <a:endParaRPr lang="en-US" sz="1800" kern="1200" dirty="0"/>
        </a:p>
      </dsp:txBody>
      <dsp:txXfrm>
        <a:off x="2819397" y="0"/>
        <a:ext cx="2507456" cy="533543"/>
      </dsp:txXfrm>
    </dsp:sp>
    <dsp:sp modelId="{660D2C53-18B8-4F7D-8D96-9E8CC4BF5B76}">
      <dsp:nvSpPr>
        <dsp:cNvPr id="0" name=""/>
        <dsp:cNvSpPr/>
      </dsp:nvSpPr>
      <dsp:spPr>
        <a:xfrm>
          <a:off x="2819397" y="542203"/>
          <a:ext cx="2507456" cy="375515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One staff </a:t>
          </a:r>
          <a:r>
            <a:rPr lang="en-US" sz="1800" kern="1200" dirty="0" smtClean="0"/>
            <a:t>member per unit/dept.</a:t>
          </a:r>
          <a:endParaRPr lang="en-US" sz="1800" kern="1200" dirty="0"/>
        </a:p>
        <a:p>
          <a:pPr marL="171450" lvl="1" indent="-171450" algn="l" defTabSz="800100">
            <a:lnSpc>
              <a:spcPct val="90000"/>
            </a:lnSpc>
            <a:spcBef>
              <a:spcPct val="0"/>
            </a:spcBef>
            <a:spcAft>
              <a:spcPct val="15000"/>
            </a:spcAft>
            <a:buChar char="••"/>
          </a:pPr>
          <a:r>
            <a:rPr lang="en-US" sz="1800" kern="1200" dirty="0" smtClean="0"/>
            <a:t>Facilitate the timely/accurate completion of reports</a:t>
          </a:r>
          <a:endParaRPr lang="en-US" sz="1800" kern="1200" dirty="0"/>
        </a:p>
        <a:p>
          <a:pPr marL="171450" lvl="1" indent="-171450" algn="l" defTabSz="800100">
            <a:lnSpc>
              <a:spcPct val="90000"/>
            </a:lnSpc>
            <a:spcBef>
              <a:spcPct val="0"/>
            </a:spcBef>
            <a:spcAft>
              <a:spcPct val="15000"/>
            </a:spcAft>
            <a:buChar char="••"/>
          </a:pPr>
          <a:r>
            <a:rPr lang="en-US" sz="1800" kern="1200" dirty="0" smtClean="0"/>
            <a:t>Reviewing reports for errors</a:t>
          </a:r>
          <a:endParaRPr lang="en-US" sz="1800" kern="1200" dirty="0"/>
        </a:p>
        <a:p>
          <a:pPr marL="171450" lvl="1" indent="-171450" algn="l" defTabSz="800100">
            <a:lnSpc>
              <a:spcPct val="90000"/>
            </a:lnSpc>
            <a:spcBef>
              <a:spcPct val="0"/>
            </a:spcBef>
            <a:spcAft>
              <a:spcPct val="15000"/>
            </a:spcAft>
            <a:buChar char="••"/>
          </a:pPr>
          <a:r>
            <a:rPr lang="en-US" sz="1800" kern="1200" dirty="0" smtClean="0"/>
            <a:t>Distribution of reports</a:t>
          </a:r>
          <a:endParaRPr lang="en-US" sz="1800" kern="1200" dirty="0"/>
        </a:p>
        <a:p>
          <a:pPr marL="171450" lvl="1" indent="-171450" algn="l" defTabSz="800100">
            <a:lnSpc>
              <a:spcPct val="90000"/>
            </a:lnSpc>
            <a:spcBef>
              <a:spcPct val="0"/>
            </a:spcBef>
            <a:spcAft>
              <a:spcPct val="15000"/>
            </a:spcAft>
            <a:buChar char="••"/>
          </a:pPr>
          <a:r>
            <a:rPr lang="en-US" sz="1800" kern="1200" dirty="0" smtClean="0"/>
            <a:t>Making necessary adjustments to salary allocations</a:t>
          </a:r>
          <a:endParaRPr lang="en-US" sz="1800" kern="1200" dirty="0"/>
        </a:p>
        <a:p>
          <a:pPr marL="171450" lvl="1" indent="-171450" algn="l" defTabSz="800100">
            <a:lnSpc>
              <a:spcPct val="90000"/>
            </a:lnSpc>
            <a:spcBef>
              <a:spcPct val="0"/>
            </a:spcBef>
            <a:spcAft>
              <a:spcPct val="15000"/>
            </a:spcAft>
            <a:buChar char="••"/>
          </a:pPr>
          <a:r>
            <a:rPr lang="en-US" sz="1800" kern="1200" dirty="0" smtClean="0"/>
            <a:t>Request omitted reports when needed</a:t>
          </a:r>
          <a:endParaRPr lang="en-US" sz="1800" kern="1200" dirty="0"/>
        </a:p>
      </dsp:txBody>
      <dsp:txXfrm>
        <a:off x="2819397" y="542203"/>
        <a:ext cx="2507456" cy="3755159"/>
      </dsp:txXfrm>
    </dsp:sp>
    <dsp:sp modelId="{5AB52C01-DDFB-45FE-B603-EA7B1024A03A}">
      <dsp:nvSpPr>
        <dsp:cNvPr id="0" name=""/>
        <dsp:cNvSpPr/>
      </dsp:nvSpPr>
      <dsp:spPr>
        <a:xfrm>
          <a:off x="5722143" y="0"/>
          <a:ext cx="2507456" cy="53354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smtClean="0"/>
            <a:t>Effort Manager</a:t>
          </a:r>
          <a:endParaRPr lang="en-US" sz="1800" kern="1200" dirty="0"/>
        </a:p>
      </dsp:txBody>
      <dsp:txXfrm>
        <a:off x="5722143" y="0"/>
        <a:ext cx="2507456" cy="533543"/>
      </dsp:txXfrm>
    </dsp:sp>
    <dsp:sp modelId="{E5BF0ECE-FFEE-4C79-A0AA-E7CD9F404C4B}">
      <dsp:nvSpPr>
        <dsp:cNvPr id="0" name=""/>
        <dsp:cNvSpPr/>
      </dsp:nvSpPr>
      <dsp:spPr>
        <a:xfrm>
          <a:off x="5722143" y="542191"/>
          <a:ext cx="2507456" cy="375515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Ensuring University effort system meets federal requirement and adheres to UD policy</a:t>
          </a:r>
          <a:endParaRPr lang="en-US" sz="1800" kern="1200" dirty="0"/>
        </a:p>
        <a:p>
          <a:pPr marL="171450" lvl="1" indent="-171450" algn="l" defTabSz="800100">
            <a:lnSpc>
              <a:spcPct val="90000"/>
            </a:lnSpc>
            <a:spcBef>
              <a:spcPct val="0"/>
            </a:spcBef>
            <a:spcAft>
              <a:spcPct val="15000"/>
            </a:spcAft>
            <a:buChar char="••"/>
          </a:pPr>
          <a:r>
            <a:rPr lang="en-US" sz="1800" kern="1200" dirty="0" smtClean="0"/>
            <a:t>Produce &amp; release reports to effort administrators</a:t>
          </a:r>
          <a:endParaRPr lang="en-US" sz="1800" kern="1200" dirty="0"/>
        </a:p>
        <a:p>
          <a:pPr marL="171450" lvl="1" indent="-171450" algn="l" defTabSz="800100">
            <a:lnSpc>
              <a:spcPct val="90000"/>
            </a:lnSpc>
            <a:spcBef>
              <a:spcPct val="0"/>
            </a:spcBef>
            <a:spcAft>
              <a:spcPct val="15000"/>
            </a:spcAft>
            <a:buChar char="••"/>
          </a:pPr>
          <a:r>
            <a:rPr lang="en-US" sz="1800" kern="1200" dirty="0" smtClean="0"/>
            <a:t>Review  effort JVs</a:t>
          </a:r>
          <a:endParaRPr lang="en-US" sz="1800" kern="1200" dirty="0"/>
        </a:p>
        <a:p>
          <a:pPr marL="171450" lvl="1" indent="-171450" algn="l" defTabSz="800100">
            <a:lnSpc>
              <a:spcPct val="90000"/>
            </a:lnSpc>
            <a:spcBef>
              <a:spcPct val="0"/>
            </a:spcBef>
            <a:spcAft>
              <a:spcPct val="15000"/>
            </a:spcAft>
            <a:buChar char="••"/>
          </a:pPr>
          <a:r>
            <a:rPr lang="en-US" sz="1800" kern="1200" dirty="0" smtClean="0"/>
            <a:t>Retain electronic copies for retention period</a:t>
          </a:r>
          <a:endParaRPr lang="en-US" sz="1800" kern="1200" dirty="0"/>
        </a:p>
      </dsp:txBody>
      <dsp:txXfrm>
        <a:off x="5722143" y="542191"/>
        <a:ext cx="2507456" cy="375515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107"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262C90BD-E86C-4A2E-A72C-F322AC20066A}" type="datetime1">
              <a:rPr lang="en-US"/>
              <a:pPr>
                <a:defRPr/>
              </a:pPr>
              <a:t>7/29/2011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107"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9E54FB44-445A-42C6-B8BA-F76BDE66ADF8}" type="slidenum">
              <a:rPr lang="en-US"/>
              <a:pPr>
                <a:defRPr/>
              </a:pPr>
              <a:t>‹#›</a:t>
            </a:fld>
            <a:endParaRPr lang="en-US"/>
          </a:p>
        </p:txBody>
      </p:sp>
    </p:spTree>
    <p:extLst>
      <p:ext uri="{BB962C8B-B14F-4D97-AF65-F5344CB8AC3E}">
        <p14:creationId xmlns:p14="http://schemas.microsoft.com/office/powerpoint/2010/main" val="1397554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107"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32DD13DB-CAC2-4DC4-90E4-6DFCFB18B680}" type="datetime1">
              <a:rPr lang="en-US"/>
              <a:pPr>
                <a:defRPr/>
              </a:pPr>
              <a:t>7/29/2011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107"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DDEAF5EA-C05E-49DD-8FAE-EDBAA65F21B7}" type="slidenum">
              <a:rPr lang="en-US"/>
              <a:pPr>
                <a:defRPr/>
              </a:pPr>
              <a:t>‹#›</a:t>
            </a:fld>
            <a:endParaRPr lang="en-US"/>
          </a:p>
        </p:txBody>
      </p:sp>
    </p:spTree>
    <p:extLst>
      <p:ext uri="{BB962C8B-B14F-4D97-AF65-F5344CB8AC3E}">
        <p14:creationId xmlns:p14="http://schemas.microsoft.com/office/powerpoint/2010/main" val="4148771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Geneva" pitchFamily="-65" charset="-128"/>
        <a:cs typeface="Geneva"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Geneva" pitchFamily="-65" charset="-128"/>
        <a:cs typeface="Geneva" pitchFamily="-107" charset="0"/>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7" charset="-128"/>
        <a:cs typeface="ＭＳ Ｐゴシック" pitchFamily="-107" charset="-128"/>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7"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a:lstStyle/>
          <a:p>
            <a:r>
              <a:rPr lang="en-US" dirty="0" smtClean="0">
                <a:ea typeface="Geneva" pitchFamily="-107" charset="0"/>
                <a:cs typeface="Geneva" pitchFamily="-107" charset="0"/>
              </a:rPr>
              <a:t>Flexibility</a:t>
            </a:r>
            <a:r>
              <a:rPr lang="en-US" baseline="0" dirty="0" smtClean="0">
                <a:ea typeface="Geneva" pitchFamily="-107" charset="0"/>
                <a:cs typeface="Geneva" pitchFamily="-107" charset="0"/>
              </a:rPr>
              <a:t> between external/departmental research</a:t>
            </a:r>
            <a:endParaRPr lang="en-US" dirty="0" smtClean="0">
              <a:ea typeface="Geneva" pitchFamily="-107" charset="0"/>
              <a:cs typeface="Geneva" pitchFamily="-107" charset="0"/>
            </a:endParaRPr>
          </a:p>
        </p:txBody>
      </p:sp>
      <p:sp>
        <p:nvSpPr>
          <p:cNvPr id="25604" name="Slide Number Placeholder 3"/>
          <p:cNvSpPr>
            <a:spLocks noGrp="1"/>
          </p:cNvSpPr>
          <p:nvPr>
            <p:ph type="sldNum" sz="quarter" idx="5"/>
          </p:nvPr>
        </p:nvSpPr>
        <p:spPr bwMode="auto">
          <a:noFill/>
          <a:ln>
            <a:miter lim="800000"/>
            <a:headEnd/>
            <a:tailEnd/>
          </a:ln>
        </p:spPr>
        <p:txBody>
          <a:bodyPr/>
          <a:lstStyle/>
          <a:p>
            <a:fld id="{B196B69B-D3AA-4D70-95BD-B79F5D362C3B}"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descr="research.png"/>
          <p:cNvPicPr>
            <a:picLocks noChangeAspect="1"/>
          </p:cNvPicPr>
          <p:nvPr userDrawn="1"/>
        </p:nvPicPr>
        <p:blipFill>
          <a:blip r:embed="rId3"/>
          <a:srcRect/>
          <a:stretch>
            <a:fillRect/>
          </a:stretch>
        </p:blipFill>
        <p:spPr bwMode="auto">
          <a:xfrm>
            <a:off x="3543300" y="6292850"/>
            <a:ext cx="2095500" cy="56515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6" name="Slide Number Placeholder 5"/>
          <p:cNvSpPr>
            <a:spLocks noGrp="1"/>
          </p:cNvSpPr>
          <p:nvPr>
            <p:ph type="sldNum" sz="quarter" idx="11"/>
          </p:nvPr>
        </p:nvSpPr>
        <p:spPr/>
        <p:txBody>
          <a:bodyPr/>
          <a:lstStyle>
            <a:lvl1pPr>
              <a:defRPr/>
            </a:lvl1pPr>
          </a:lstStyle>
          <a:p>
            <a:pPr>
              <a:defRPr/>
            </a:pPr>
            <a:fld id="{19CB34E3-8DDF-4C4C-B136-92FD6D79A37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38200"/>
            <a:ext cx="2057400" cy="5287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38200"/>
            <a:ext cx="6019800" cy="5287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5" name="Slide Number Placeholder 5"/>
          <p:cNvSpPr>
            <a:spLocks noGrp="1"/>
          </p:cNvSpPr>
          <p:nvPr>
            <p:ph type="sldNum" sz="quarter" idx="11"/>
          </p:nvPr>
        </p:nvSpPr>
        <p:spPr/>
        <p:txBody>
          <a:bodyPr/>
          <a:lstStyle>
            <a:lvl1pPr>
              <a:defRPr/>
            </a:lvl1pPr>
          </a:lstStyle>
          <a:p>
            <a:pPr>
              <a:defRPr/>
            </a:pPr>
            <a:fld id="{586B87C9-774F-4842-AD27-68004300BA3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6" name="Slide Number Placeholder 5"/>
          <p:cNvSpPr>
            <a:spLocks noGrp="1"/>
          </p:cNvSpPr>
          <p:nvPr>
            <p:ph type="sldNum" sz="quarter" idx="11"/>
          </p:nvPr>
        </p:nvSpPr>
        <p:spPr/>
        <p:txBody>
          <a:bodyPr/>
          <a:lstStyle>
            <a:lvl1pPr>
              <a:defRPr/>
            </a:lvl1pPr>
          </a:lstStyle>
          <a:p>
            <a:pPr>
              <a:defRPr/>
            </a:pPr>
            <a:fld id="{49324479-E0DE-44E1-A90F-9DB9419FA3A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1600201"/>
            <a:ext cx="7772400" cy="28067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6" name="Slide Number Placeholder 5"/>
          <p:cNvSpPr>
            <a:spLocks noGrp="1"/>
          </p:cNvSpPr>
          <p:nvPr>
            <p:ph type="sldNum" sz="quarter" idx="11"/>
          </p:nvPr>
        </p:nvSpPr>
        <p:spPr/>
        <p:txBody>
          <a:bodyPr/>
          <a:lstStyle>
            <a:lvl1pPr>
              <a:defRPr/>
            </a:lvl1pPr>
          </a:lstStyle>
          <a:p>
            <a:pPr>
              <a:defRPr/>
            </a:pPr>
            <a:fld id="{7836620B-8AEF-442C-94E3-E048C79DC8D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7" name="Slide Number Placeholder 5"/>
          <p:cNvSpPr>
            <a:spLocks noGrp="1"/>
          </p:cNvSpPr>
          <p:nvPr>
            <p:ph type="sldNum" sz="quarter" idx="11"/>
          </p:nvPr>
        </p:nvSpPr>
        <p:spPr/>
        <p:txBody>
          <a:bodyPr/>
          <a:lstStyle>
            <a:lvl1pPr>
              <a:defRPr/>
            </a:lvl1pPr>
          </a:lstStyle>
          <a:p>
            <a:pPr>
              <a:defRPr/>
            </a:pPr>
            <a:fld id="{12540EFF-4561-4158-AB9A-9166A384176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7"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3" name="Text Placeholder 2"/>
          <p:cNvSpPr>
            <a:spLocks noGrp="1"/>
          </p:cNvSpPr>
          <p:nvPr>
            <p:ph type="body" idx="1"/>
          </p:nvPr>
        </p:nvSpPr>
        <p:spPr>
          <a:xfrm>
            <a:off x="457200" y="1371600"/>
            <a:ext cx="4040188" cy="8032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371600"/>
            <a:ext cx="4041775" cy="8032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9" name="Slide Number Placeholder 5"/>
          <p:cNvSpPr>
            <a:spLocks noGrp="1"/>
          </p:cNvSpPr>
          <p:nvPr>
            <p:ph type="sldNum" sz="quarter" idx="11"/>
          </p:nvPr>
        </p:nvSpPr>
        <p:spPr/>
        <p:txBody>
          <a:bodyPr/>
          <a:lstStyle>
            <a:lvl1pPr>
              <a:defRPr/>
            </a:lvl1pPr>
          </a:lstStyle>
          <a:p>
            <a:pPr>
              <a:defRPr/>
            </a:pPr>
            <a:fld id="{1E34CD6A-737D-4415-9447-665C9266079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5" name="Slide Number Placeholder 5"/>
          <p:cNvSpPr>
            <a:spLocks noGrp="1"/>
          </p:cNvSpPr>
          <p:nvPr>
            <p:ph type="sldNum" sz="quarter" idx="11"/>
          </p:nvPr>
        </p:nvSpPr>
        <p:spPr/>
        <p:txBody>
          <a:bodyPr/>
          <a:lstStyle>
            <a:lvl1pPr>
              <a:defRPr/>
            </a:lvl1pPr>
          </a:lstStyle>
          <a:p>
            <a:pPr>
              <a:defRPr/>
            </a:pPr>
            <a:fld id="{2F4DB616-6CEC-4D27-8BD6-0B772A9A01E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3"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4" name="Slide Number Placeholder 5"/>
          <p:cNvSpPr>
            <a:spLocks noGrp="1"/>
          </p:cNvSpPr>
          <p:nvPr>
            <p:ph type="sldNum" sz="quarter" idx="11"/>
          </p:nvPr>
        </p:nvSpPr>
        <p:spPr/>
        <p:txBody>
          <a:bodyPr/>
          <a:lstStyle>
            <a:lvl1pPr>
              <a:defRPr/>
            </a:lvl1pPr>
          </a:lstStyle>
          <a:p>
            <a:pPr>
              <a:defRPr/>
            </a:pPr>
            <a:fld id="{61A8A68A-D706-4E3B-B7BB-4D8F999A417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a:xfrm>
            <a:off x="457200" y="9715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971550"/>
            <a:ext cx="5111750" cy="51546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590800"/>
            <a:ext cx="3008313" cy="3535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7" name="Slide Number Placeholder 5"/>
          <p:cNvSpPr>
            <a:spLocks noGrp="1"/>
          </p:cNvSpPr>
          <p:nvPr>
            <p:ph type="sldNum" sz="quarter" idx="11"/>
          </p:nvPr>
        </p:nvSpPr>
        <p:spPr/>
        <p:txBody>
          <a:bodyPr/>
          <a:lstStyle>
            <a:lvl1pPr>
              <a:defRPr/>
            </a:lvl1pPr>
          </a:lstStyle>
          <a:p>
            <a:pPr>
              <a:defRPr/>
            </a:pPr>
            <a:fld id="{7DC9323A-C2A9-4B7D-B744-0762D679928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Content Placeholder 6" descr="research-white.png"/>
          <p:cNvPicPr>
            <a:picLocks noChangeAspect="1"/>
          </p:cNvPicPr>
          <p:nvPr userDrawn="1"/>
        </p:nvPicPr>
        <p:blipFill>
          <a:blip r:embed="rId2"/>
          <a:srcRect t="-29555" b="-29555"/>
          <a:stretch>
            <a:fillRect/>
          </a:stretch>
        </p:blipFill>
        <p:spPr bwMode="auto">
          <a:xfrm>
            <a:off x="7467600" y="98425"/>
            <a:ext cx="1447800" cy="622300"/>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990599"/>
            <a:ext cx="5486400" cy="37369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0"/>
          </p:nvPr>
        </p:nvSpPr>
        <p:spPr/>
        <p:txBody>
          <a:bodyPr/>
          <a:lstStyle>
            <a:lvl1pPr>
              <a:defRPr/>
            </a:lvl1pPr>
          </a:lstStyle>
          <a:p>
            <a:pPr>
              <a:defRPr/>
            </a:pPr>
            <a:r>
              <a:rPr lang="en-US"/>
              <a:t>http://www.udel.edu/research</a:t>
            </a:r>
          </a:p>
        </p:txBody>
      </p:sp>
      <p:sp>
        <p:nvSpPr>
          <p:cNvPr id="7" name="Slide Number Placeholder 5"/>
          <p:cNvSpPr>
            <a:spLocks noGrp="1"/>
          </p:cNvSpPr>
          <p:nvPr>
            <p:ph type="sldNum" sz="quarter" idx="11"/>
          </p:nvPr>
        </p:nvSpPr>
        <p:spPr/>
        <p:txBody>
          <a:bodyPr/>
          <a:lstStyle>
            <a:lvl1pPr>
              <a:defRPr/>
            </a:lvl1pPr>
          </a:lstStyle>
          <a:p>
            <a:pPr>
              <a:defRPr/>
            </a:pPr>
            <a:fld id="{848A6758-1736-4CE6-8B6D-9FB901FE5BA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1143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2590800"/>
            <a:ext cx="8229600" cy="3535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Helvetica Neue" pitchFamily="-107" charset="0"/>
              </a:defRPr>
            </a:lvl1pPr>
          </a:lstStyle>
          <a:p>
            <a:pPr>
              <a:defRPr/>
            </a:pPr>
            <a:r>
              <a:rPr lang="en-US"/>
              <a:t>http://www.udel.edu/research</a:t>
            </a:r>
          </a:p>
        </p:txBody>
      </p:sp>
      <p:sp>
        <p:nvSpPr>
          <p:cNvPr id="6" name="Slide Number Placeholder 5"/>
          <p:cNvSpPr>
            <a:spLocks noGrp="1"/>
          </p:cNvSpPr>
          <p:nvPr>
            <p:ph type="sldNum" sz="quarter" idx="4"/>
          </p:nvPr>
        </p:nvSpPr>
        <p:spPr>
          <a:xfrm>
            <a:off x="7924800" y="6416675"/>
            <a:ext cx="838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948A54"/>
                </a:solidFill>
                <a:latin typeface="Helvetica Neue" pitchFamily="-107" charset="0"/>
              </a:defRPr>
            </a:lvl1pPr>
          </a:lstStyle>
          <a:p>
            <a:pPr>
              <a:defRPr/>
            </a:pPr>
            <a:fld id="{130B879F-79AF-43B4-AFAF-5BCBACE250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59" r:id="rId11"/>
  </p:sldLayoutIdLst>
  <p:hf hdr="0" dt="0"/>
  <p:txStyles>
    <p:titleStyle>
      <a:lvl1pPr algn="ctr" defTabSz="457200" rtl="0" eaLnBrk="0" fontAlgn="base" hangingPunct="0">
        <a:spcBef>
          <a:spcPct val="0"/>
        </a:spcBef>
        <a:spcAft>
          <a:spcPct val="0"/>
        </a:spcAft>
        <a:defRPr sz="3200" kern="1200">
          <a:solidFill>
            <a:schemeClr val="tx1"/>
          </a:solidFill>
          <a:latin typeface="Helvetica Neue"/>
          <a:ea typeface="Geneva" pitchFamily="-65" charset="-128"/>
          <a:cs typeface="Geneva" pitchFamily="-65" charset="-128"/>
        </a:defRPr>
      </a:lvl1pPr>
      <a:lvl2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2pPr>
      <a:lvl3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3pPr>
      <a:lvl4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4pPr>
      <a:lvl5pPr algn="ctr" defTabSz="457200" rtl="0" eaLnBrk="0" fontAlgn="base" hangingPunct="0">
        <a:spcBef>
          <a:spcPct val="0"/>
        </a:spcBef>
        <a:spcAft>
          <a:spcPct val="0"/>
        </a:spcAft>
        <a:defRPr sz="3200">
          <a:solidFill>
            <a:schemeClr val="tx1"/>
          </a:solidFill>
          <a:latin typeface="Helvetica Neue" pitchFamily="-65" charset="0"/>
          <a:ea typeface="Geneva" pitchFamily="-65" charset="-128"/>
          <a:cs typeface="Geneva" pitchFamily="-65" charset="-128"/>
        </a:defRPr>
      </a:lvl5pPr>
      <a:lvl6pPr marL="4572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6pPr>
      <a:lvl7pPr marL="9144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7pPr>
      <a:lvl8pPr marL="13716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8pPr>
      <a:lvl9pPr marL="1828800" algn="ctr" defTabSz="457200" rtl="0" fontAlgn="base">
        <a:spcBef>
          <a:spcPct val="0"/>
        </a:spcBef>
        <a:spcAft>
          <a:spcPct val="0"/>
        </a:spcAft>
        <a:defRPr sz="3200">
          <a:solidFill>
            <a:schemeClr val="tx1"/>
          </a:solidFill>
          <a:latin typeface="Helvetica Neue" pitchFamily="-65" charset="0"/>
          <a:ea typeface="Geneva" pitchFamily="-65" charset="-128"/>
          <a:cs typeface="Geneva" pitchFamily="-65" charset="-128"/>
        </a:defRPr>
      </a:lvl9pPr>
    </p:titleStyle>
    <p:bodyStyle>
      <a:lvl1pPr marL="342900" indent="-342900" algn="l" defTabSz="457200" rtl="0" eaLnBrk="0" fontAlgn="base" hangingPunct="0">
        <a:spcBef>
          <a:spcPct val="20000"/>
        </a:spcBef>
        <a:spcAft>
          <a:spcPct val="0"/>
        </a:spcAft>
        <a:buFont typeface="Arial" charset="0"/>
        <a:buChar char="•"/>
        <a:defRPr sz="2000" kern="1200">
          <a:solidFill>
            <a:schemeClr val="tx1"/>
          </a:solidFill>
          <a:latin typeface="Helvetica Neue"/>
          <a:ea typeface="Geneva" pitchFamily="-65" charset="-128"/>
          <a:cs typeface="Geneva" pitchFamily="-65" charset="-128"/>
        </a:defRPr>
      </a:lvl1pPr>
      <a:lvl2pPr marL="742950" indent="-285750" algn="l" defTabSz="457200" rtl="0" eaLnBrk="0" fontAlgn="base" hangingPunct="0">
        <a:spcBef>
          <a:spcPct val="20000"/>
        </a:spcBef>
        <a:spcAft>
          <a:spcPct val="0"/>
        </a:spcAft>
        <a:buFont typeface="Arial" charset="0"/>
        <a:buChar char="–"/>
        <a:defRPr sz="2000" kern="1200">
          <a:solidFill>
            <a:schemeClr val="tx1"/>
          </a:solidFill>
          <a:latin typeface="Helvetica Neue"/>
          <a:ea typeface="Geneva" pitchFamily="-65" charset="-128"/>
          <a:cs typeface="Geneva" pitchFamily="-107" charset="0"/>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Helvetica Neue"/>
          <a:ea typeface="ＭＳ Ｐゴシック" pitchFamily="-107" charset="-128"/>
          <a:cs typeface="ＭＳ Ｐゴシック" pitchFamily="-107" charset="-128"/>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Neue"/>
          <a:ea typeface="ＭＳ Ｐゴシック" pitchFamily="-107"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Neue"/>
          <a:ea typeface="ＭＳ Ｐゴシック" pitchFamily="-10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notesSlide" Target="../notesSlides/notesSlide1.xml"/><Relationship Id="rId7" Type="http://schemas.openxmlformats.org/officeDocument/2006/relationships/diagramLayout" Target="../diagrams/layout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Data" Target="../diagrams/data5.xml"/><Relationship Id="rId5" Type="http://schemas.openxmlformats.org/officeDocument/2006/relationships/image" Target="../media/image5.png"/><Relationship Id="rId10" Type="http://schemas.microsoft.com/office/2007/relationships/diagramDrawing" Target="../diagrams/drawing5.xml"/><Relationship Id="rId4" Type="http://schemas.openxmlformats.org/officeDocument/2006/relationships/oleObject" Target="../embeddings/Microsoft_Excel_97-2003_Worksheet1.xls"/><Relationship Id="rId9" Type="http://schemas.openxmlformats.org/officeDocument/2006/relationships/diagramColors" Target="../diagrams/colors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p:txBody>
          <a:bodyPr/>
          <a:lstStyle/>
          <a:p>
            <a:pPr eaLnBrk="1" hangingPunct="1"/>
            <a:r>
              <a:rPr lang="en-US" dirty="0" smtClean="0">
                <a:latin typeface="Helvetica Neue" pitchFamily="-107" charset="0"/>
                <a:ea typeface="Geneva" pitchFamily="-107" charset="0"/>
                <a:cs typeface="Geneva" pitchFamily="-107" charset="0"/>
              </a:rPr>
              <a:t>Effort Training Part I</a:t>
            </a:r>
            <a:r>
              <a:rPr lang="en-US" dirty="0" smtClean="0">
                <a:latin typeface="Helvetica Neue" pitchFamily="-107" charset="0"/>
                <a:ea typeface="Geneva" pitchFamily="-107" charset="0"/>
                <a:cs typeface="Geneva" pitchFamily="-107" charset="0"/>
              </a:rPr>
              <a:t/>
            </a:r>
            <a:br>
              <a:rPr lang="en-US" dirty="0" smtClean="0">
                <a:latin typeface="Helvetica Neue" pitchFamily="-107" charset="0"/>
                <a:ea typeface="Geneva" pitchFamily="-107" charset="0"/>
                <a:cs typeface="Geneva" pitchFamily="-107" charset="0"/>
              </a:rPr>
            </a:br>
            <a:r>
              <a:rPr lang="en-US" sz="2800" i="1" dirty="0" smtClean="0">
                <a:latin typeface="Helvetica Neue" pitchFamily="-107" charset="0"/>
                <a:ea typeface="Geneva" pitchFamily="-107" charset="0"/>
                <a:cs typeface="Geneva" pitchFamily="-107" charset="0"/>
              </a:rPr>
              <a:t>Why is it so much effort?</a:t>
            </a:r>
          </a:p>
        </p:txBody>
      </p:sp>
      <p:sp>
        <p:nvSpPr>
          <p:cNvPr id="14339" name="Subtitle 2"/>
          <p:cNvSpPr>
            <a:spLocks noGrp="1"/>
          </p:cNvSpPr>
          <p:nvPr>
            <p:ph type="subTitle" idx="1"/>
          </p:nvPr>
        </p:nvSpPr>
        <p:spPr/>
        <p:txBody>
          <a:bodyPr/>
          <a:lstStyle/>
          <a:p>
            <a:pPr eaLnBrk="1" hangingPunct="1"/>
            <a:r>
              <a:rPr lang="en-US" dirty="0" smtClean="0">
                <a:solidFill>
                  <a:srgbClr val="898989"/>
                </a:solidFill>
                <a:latin typeface="Helvetica Neue" pitchFamily="-107" charset="0"/>
                <a:ea typeface="Geneva" pitchFamily="-107" charset="0"/>
                <a:cs typeface="Geneva" pitchFamily="-107" charset="0"/>
              </a:rPr>
              <a:t>Office of Sponsored Programs</a:t>
            </a:r>
          </a:p>
          <a:p>
            <a:pPr eaLnBrk="1" hangingPunct="1"/>
            <a:r>
              <a:rPr lang="en-US" dirty="0" smtClean="0">
                <a:solidFill>
                  <a:srgbClr val="898989"/>
                </a:solidFill>
                <a:latin typeface="Helvetica Neue" pitchFamily="-107" charset="0"/>
                <a:ea typeface="Geneva" pitchFamily="-107" charset="0"/>
                <a:cs typeface="Geneva" pitchFamily="-107" charset="0"/>
              </a:rPr>
              <a:t>July, </a:t>
            </a:r>
            <a:r>
              <a:rPr lang="en-US" dirty="0" smtClean="0">
                <a:solidFill>
                  <a:srgbClr val="898989"/>
                </a:solidFill>
                <a:latin typeface="Helvetica Neue" pitchFamily="-107" charset="0"/>
                <a:ea typeface="Geneva" pitchFamily="-107" charset="0"/>
                <a:cs typeface="Geneva" pitchFamily="-107" charset="0"/>
              </a:rPr>
              <a:t>2011</a:t>
            </a:r>
          </a:p>
        </p:txBody>
      </p:sp>
      <p:sp>
        <p:nvSpPr>
          <p:cNvPr id="14340" name="TextBox 4"/>
          <p:cNvSpPr txBox="1">
            <a:spLocks noChangeArrowheads="1"/>
          </p:cNvSpPr>
          <p:nvPr/>
        </p:nvSpPr>
        <p:spPr bwMode="auto">
          <a:xfrm>
            <a:off x="5291138" y="6604000"/>
            <a:ext cx="185737" cy="369888"/>
          </a:xfrm>
          <a:prstGeom prst="rect">
            <a:avLst/>
          </a:prstGeom>
          <a:noFill/>
          <a:ln w="9525">
            <a:noFill/>
            <a:miter lim="800000"/>
            <a:headEnd/>
            <a:tailEnd/>
          </a:ln>
        </p:spPr>
        <p:txBody>
          <a:bodyPr wrap="none">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838201"/>
            <a:ext cx="4040188" cy="533400"/>
          </a:xfrm>
        </p:spPr>
        <p:txBody>
          <a:bodyPr/>
          <a:lstStyle/>
          <a:p>
            <a:pPr algn="ctr"/>
            <a:r>
              <a:rPr lang="en-US" dirty="0" smtClean="0"/>
              <a:t>Incidental Work</a:t>
            </a:r>
            <a:endParaRPr lang="en-US" dirty="0"/>
          </a:p>
        </p:txBody>
      </p:sp>
      <p:graphicFrame>
        <p:nvGraphicFramePr>
          <p:cNvPr id="10" name="Content Placeholder 9"/>
          <p:cNvGraphicFramePr>
            <a:graphicFrameLocks noGrp="1"/>
          </p:cNvGraphicFramePr>
          <p:nvPr>
            <p:ph sz="half" idx="2"/>
          </p:nvPr>
        </p:nvGraphicFramePr>
        <p:xfrm>
          <a:off x="457200" y="1371601"/>
          <a:ext cx="4040188" cy="47545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Placeholder 7"/>
          <p:cNvSpPr>
            <a:spLocks noGrp="1"/>
          </p:cNvSpPr>
          <p:nvPr>
            <p:ph type="body" sz="quarter" idx="3"/>
          </p:nvPr>
        </p:nvSpPr>
        <p:spPr>
          <a:xfrm>
            <a:off x="4645025" y="838202"/>
            <a:ext cx="4041775" cy="533400"/>
          </a:xfrm>
        </p:spPr>
        <p:txBody>
          <a:bodyPr/>
          <a:lstStyle/>
          <a:p>
            <a:pPr algn="ctr"/>
            <a:r>
              <a:rPr lang="en-US" dirty="0" smtClean="0"/>
              <a:t>Personal Time</a:t>
            </a:r>
            <a:endParaRPr lang="en-US" dirty="0"/>
          </a:p>
        </p:txBody>
      </p:sp>
      <p:graphicFrame>
        <p:nvGraphicFramePr>
          <p:cNvPr id="11" name="Content Placeholder 10"/>
          <p:cNvGraphicFramePr>
            <a:graphicFrameLocks noGrp="1"/>
          </p:cNvGraphicFramePr>
          <p:nvPr>
            <p:ph sz="quarter" idx="4"/>
            <p:extLst>
              <p:ext uri="{D42A27DB-BD31-4B8C-83A1-F6EECF244321}">
                <p14:modId xmlns:p14="http://schemas.microsoft.com/office/powerpoint/2010/main" val="1300866120"/>
              </p:ext>
            </p:extLst>
          </p:nvPr>
        </p:nvGraphicFramePr>
        <p:xfrm>
          <a:off x="4645025" y="1371602"/>
          <a:ext cx="4041775" cy="47545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0" y="914401"/>
            <a:ext cx="4497388" cy="457199"/>
          </a:xfrm>
        </p:spPr>
        <p:txBody>
          <a:bodyPr/>
          <a:lstStyle/>
          <a:p>
            <a:pPr algn="ctr"/>
            <a:r>
              <a:rPr lang="en-US" dirty="0" smtClean="0"/>
              <a:t>Sponsored  Activities</a:t>
            </a:r>
            <a:endParaRPr lang="en-US" dirty="0"/>
          </a:p>
        </p:txBody>
      </p:sp>
      <p:graphicFrame>
        <p:nvGraphicFramePr>
          <p:cNvPr id="9" name="Content Placeholder 8"/>
          <p:cNvGraphicFramePr>
            <a:graphicFrameLocks noGrp="1"/>
          </p:cNvGraphicFramePr>
          <p:nvPr>
            <p:ph sz="half" idx="2"/>
          </p:nvPr>
        </p:nvGraphicFramePr>
        <p:xfrm>
          <a:off x="457200" y="1371600"/>
          <a:ext cx="4040188" cy="4754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p:cNvSpPr>
            <a:spLocks noGrp="1"/>
          </p:cNvSpPr>
          <p:nvPr>
            <p:ph type="body" sz="quarter" idx="3"/>
          </p:nvPr>
        </p:nvSpPr>
        <p:spPr>
          <a:xfrm>
            <a:off x="4645025" y="914402"/>
            <a:ext cx="4270375" cy="457198"/>
          </a:xfrm>
        </p:spPr>
        <p:txBody>
          <a:bodyPr/>
          <a:lstStyle/>
          <a:p>
            <a:pPr algn="ctr"/>
            <a:r>
              <a:rPr lang="en-US" dirty="0" smtClean="0"/>
              <a:t>Non Sponsored Activities</a:t>
            </a:r>
            <a:endParaRPr lang="en-US" dirty="0"/>
          </a:p>
        </p:txBody>
      </p:sp>
      <p:graphicFrame>
        <p:nvGraphicFramePr>
          <p:cNvPr id="10" name="Content Placeholder 9"/>
          <p:cNvGraphicFramePr>
            <a:graphicFrameLocks noGrp="1"/>
          </p:cNvGraphicFramePr>
          <p:nvPr>
            <p:ph sz="quarter" idx="4"/>
          </p:nvPr>
        </p:nvGraphicFramePr>
        <p:xfrm>
          <a:off x="4645025" y="1371600"/>
          <a:ext cx="4041775" cy="47545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Footer Placeholder 5"/>
          <p:cNvSpPr>
            <a:spLocks noGrp="1"/>
          </p:cNvSpPr>
          <p:nvPr>
            <p:ph type="ftr" sz="quarter" idx="10"/>
          </p:nvPr>
        </p:nvSpPr>
        <p:spPr/>
        <p:txBody>
          <a:bodyPr/>
          <a:lstStyle/>
          <a:p>
            <a:pPr>
              <a:defRPr/>
            </a:pPr>
            <a:r>
              <a:rPr lang="en-US" smtClean="0"/>
              <a:t>http://www.udel.edu/research</a:t>
            </a:r>
            <a:endParaRPr lang="en-US"/>
          </a:p>
        </p:txBody>
      </p:sp>
      <p:sp>
        <p:nvSpPr>
          <p:cNvPr id="7" name="Slide Number Placeholder 6"/>
          <p:cNvSpPr>
            <a:spLocks noGrp="1"/>
          </p:cNvSpPr>
          <p:nvPr>
            <p:ph type="sldNum" sz="quarter" idx="11"/>
          </p:nvPr>
        </p:nvSpPr>
        <p:spPr/>
        <p:txBody>
          <a:bodyPr/>
          <a:lstStyle/>
          <a:p>
            <a:pPr>
              <a:defRPr/>
            </a:pPr>
            <a:fld id="{1E34CD6A-737D-4415-9447-665C92660797}" type="slidenum">
              <a:rPr lang="en-US" smtClean="0"/>
              <a:pPr>
                <a:defRPr/>
              </a:pPr>
              <a:t>10</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smtClean="0">
                <a:latin typeface="Helvetica Neue" pitchFamily="-107" charset="0"/>
                <a:ea typeface="Geneva" pitchFamily="-107" charset="0"/>
                <a:cs typeface="Geneva" pitchFamily="-107" charset="0"/>
              </a:rPr>
              <a:t>Total Compensation</a:t>
            </a:r>
          </a:p>
        </p:txBody>
      </p:sp>
      <p:sp>
        <p:nvSpPr>
          <p:cNvPr id="1028" name="Footer Placeholder 3"/>
          <p:cNvSpPr>
            <a:spLocks noGrp="1"/>
          </p:cNvSpPr>
          <p:nvPr>
            <p:ph type="ftr" sz="quarter" idx="10"/>
          </p:nvPr>
        </p:nvSpPr>
        <p:spPr bwMode="auto">
          <a:noFill/>
          <a:ln>
            <a:miter lim="800000"/>
            <a:headEnd/>
            <a:tailEnd/>
          </a:ln>
        </p:spPr>
        <p:txBody>
          <a:bodyPr/>
          <a:lstStyle/>
          <a:p>
            <a:r>
              <a:rPr lang="en-US" smtClean="0"/>
              <a:t>http://www.udel.edu/research</a:t>
            </a:r>
          </a:p>
        </p:txBody>
      </p:sp>
      <p:sp>
        <p:nvSpPr>
          <p:cNvPr id="1029" name="Slide Number Placeholder 4"/>
          <p:cNvSpPr>
            <a:spLocks noGrp="1"/>
          </p:cNvSpPr>
          <p:nvPr>
            <p:ph type="sldNum" sz="quarter" idx="11"/>
          </p:nvPr>
        </p:nvSpPr>
        <p:spPr bwMode="auto">
          <a:noFill/>
          <a:ln>
            <a:miter lim="800000"/>
            <a:headEnd/>
            <a:tailEnd/>
          </a:ln>
        </p:spPr>
        <p:txBody>
          <a:bodyPr/>
          <a:lstStyle/>
          <a:p>
            <a:fld id="{39B360A8-2A80-483E-936C-E17F35FF6F57}" type="slidenum">
              <a:rPr lang="en-US" smtClean="0"/>
              <a:pPr/>
              <a:t>11</a:t>
            </a:fld>
            <a:endParaRPr lang="en-US" smtClean="0"/>
          </a:p>
        </p:txBody>
      </p:sp>
      <p:graphicFrame>
        <p:nvGraphicFramePr>
          <p:cNvPr id="1026" name="Object 7"/>
          <p:cNvGraphicFramePr>
            <a:graphicFrameLocks noGrp="1"/>
          </p:cNvGraphicFramePr>
          <p:nvPr>
            <p:ph idx="1"/>
          </p:nvPr>
        </p:nvGraphicFramePr>
        <p:xfrm>
          <a:off x="152401" y="2438400"/>
          <a:ext cx="4419600" cy="3462337"/>
        </p:xfrm>
        <a:graphic>
          <a:graphicData uri="http://schemas.openxmlformats.org/presentationml/2006/ole">
            <mc:AlternateContent xmlns:mc="http://schemas.openxmlformats.org/markup-compatibility/2006">
              <mc:Choice xmlns:v="urn:schemas-microsoft-com:vml" Requires="v">
                <p:oleObj spid="_x0000_s1033" r:id="rId4" imgW="4858933" imgH="3462828" progId="Excel.Sheet.8">
                  <p:embed/>
                </p:oleObj>
              </mc:Choice>
              <mc:Fallback>
                <p:oleObj r:id="rId4" imgW="4858933" imgH="3462828" progId="Excel.Sheet.8">
                  <p:embed/>
                  <p:pic>
                    <p:nvPicPr>
                      <p:cNvPr id="0" name="Object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1" y="2438400"/>
                        <a:ext cx="4419600" cy="3462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Diagram 8"/>
          <p:cNvGraphicFramePr/>
          <p:nvPr/>
        </p:nvGraphicFramePr>
        <p:xfrm>
          <a:off x="4572001" y="2286001"/>
          <a:ext cx="4343399" cy="361473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57200"/>
          </a:xfrm>
        </p:spPr>
        <p:txBody>
          <a:bodyPr/>
          <a:lstStyle/>
          <a:p>
            <a:r>
              <a:rPr lang="en-US" dirty="0" smtClean="0"/>
              <a:t>Effort Process</a:t>
            </a:r>
            <a:endParaRPr lang="en-US" dirty="0"/>
          </a:p>
        </p:txBody>
      </p:sp>
      <p:sp>
        <p:nvSpPr>
          <p:cNvPr id="3" name="Content Placeholder 2"/>
          <p:cNvSpPr>
            <a:spLocks noGrp="1"/>
          </p:cNvSpPr>
          <p:nvPr>
            <p:ph idx="1"/>
          </p:nvPr>
        </p:nvSpPr>
        <p:spPr>
          <a:xfrm>
            <a:off x="228600" y="1752601"/>
            <a:ext cx="8458200" cy="2514600"/>
          </a:xfrm>
        </p:spPr>
        <p:txBody>
          <a:bodyPr/>
          <a:lstStyle/>
          <a:p>
            <a:pPr algn="ctr">
              <a:buNone/>
            </a:pPr>
            <a:r>
              <a:rPr lang="en-US" b="1" dirty="0" smtClean="0"/>
              <a:t>The effort process begins well before the effort report is generated</a:t>
            </a:r>
            <a:endParaRPr lang="en-US" b="1"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12</a:t>
            </a:fld>
            <a:endParaRPr lang="en-US"/>
          </a:p>
        </p:txBody>
      </p:sp>
      <p:sp>
        <p:nvSpPr>
          <p:cNvPr id="6" name="Flowchart: Process 5"/>
          <p:cNvSpPr/>
          <p:nvPr/>
        </p:nvSpPr>
        <p:spPr>
          <a:xfrm>
            <a:off x="228600" y="3048000"/>
            <a:ext cx="1371600" cy="914400"/>
          </a:xfrm>
          <a:prstGeom prst="flowChart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Appointing Faculty &amp; Staff</a:t>
            </a:r>
            <a:endParaRPr lang="en-US" dirty="0"/>
          </a:p>
        </p:txBody>
      </p:sp>
      <p:sp>
        <p:nvSpPr>
          <p:cNvPr id="8" name="Flowchart: Process 7"/>
          <p:cNvSpPr/>
          <p:nvPr/>
        </p:nvSpPr>
        <p:spPr>
          <a:xfrm>
            <a:off x="2654808" y="3048000"/>
            <a:ext cx="1371600" cy="914400"/>
          </a:xfrm>
          <a:prstGeom prst="flowChart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Preparing the Proposal Budget</a:t>
            </a:r>
            <a:endParaRPr lang="en-US" dirty="0"/>
          </a:p>
        </p:txBody>
      </p:sp>
      <p:sp>
        <p:nvSpPr>
          <p:cNvPr id="9" name="Flowchart: Process 8"/>
          <p:cNvSpPr/>
          <p:nvPr/>
        </p:nvSpPr>
        <p:spPr>
          <a:xfrm>
            <a:off x="5105400" y="3048000"/>
            <a:ext cx="1295400" cy="914400"/>
          </a:xfrm>
          <a:prstGeom prst="flowChart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Charging Salary</a:t>
            </a:r>
            <a:endParaRPr lang="en-US" dirty="0"/>
          </a:p>
        </p:txBody>
      </p:sp>
      <p:sp>
        <p:nvSpPr>
          <p:cNvPr id="10" name="Flowchart: Process 9"/>
          <p:cNvSpPr/>
          <p:nvPr/>
        </p:nvSpPr>
        <p:spPr>
          <a:xfrm>
            <a:off x="7467600" y="3048000"/>
            <a:ext cx="1447800" cy="914400"/>
          </a:xfrm>
          <a:prstGeom prst="flowChart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Relating pay to the effort</a:t>
            </a:r>
            <a:endParaRPr lang="en-US" dirty="0"/>
          </a:p>
        </p:txBody>
      </p:sp>
      <p:sp>
        <p:nvSpPr>
          <p:cNvPr id="11" name="Right Arrow 10"/>
          <p:cNvSpPr/>
          <p:nvPr/>
        </p:nvSpPr>
        <p:spPr>
          <a:xfrm>
            <a:off x="1676400" y="3339084"/>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ight Arrow 12"/>
          <p:cNvSpPr/>
          <p:nvPr/>
        </p:nvSpPr>
        <p:spPr>
          <a:xfrm>
            <a:off x="4126992" y="3339084"/>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6489192" y="3339084"/>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145212" y="4267201"/>
            <a:ext cx="2044214" cy="1754326"/>
          </a:xfrm>
          <a:prstGeom prst="rect">
            <a:avLst/>
          </a:prstGeom>
          <a:noFill/>
        </p:spPr>
        <p:txBody>
          <a:bodyPr wrap="none" rtlCol="0">
            <a:spAutoFit/>
          </a:bodyPr>
          <a:lstStyle/>
          <a:p>
            <a:pPr algn="ctr"/>
            <a:r>
              <a:rPr lang="en-US" dirty="0" smtClean="0"/>
              <a:t>Employment </a:t>
            </a:r>
          </a:p>
          <a:p>
            <a:pPr algn="ctr"/>
            <a:r>
              <a:rPr lang="en-US" dirty="0" smtClean="0"/>
              <a:t>Terms established</a:t>
            </a:r>
          </a:p>
          <a:p>
            <a:pPr>
              <a:buFont typeface="Arial" pitchFamily="34" charset="0"/>
              <a:buChar char="•"/>
            </a:pPr>
            <a:r>
              <a:rPr lang="en-US" dirty="0" smtClean="0"/>
              <a:t>Contract period</a:t>
            </a:r>
          </a:p>
          <a:p>
            <a:pPr>
              <a:buFont typeface="Arial" pitchFamily="34" charset="0"/>
              <a:buChar char="•"/>
            </a:pPr>
            <a:r>
              <a:rPr lang="en-US" dirty="0" smtClean="0"/>
              <a:t>Contract months</a:t>
            </a:r>
          </a:p>
          <a:p>
            <a:pPr>
              <a:buFont typeface="Arial" pitchFamily="34" charset="0"/>
              <a:buChar char="•"/>
            </a:pPr>
            <a:r>
              <a:rPr lang="en-US" dirty="0" smtClean="0"/>
              <a:t>Salary base</a:t>
            </a:r>
          </a:p>
          <a:p>
            <a:pPr>
              <a:buFont typeface="Arial" pitchFamily="34" charset="0"/>
              <a:buChar char="•"/>
            </a:pPr>
            <a:r>
              <a:rPr lang="en-US" dirty="0" smtClean="0"/>
              <a:t>Special terms</a:t>
            </a:r>
            <a:endParaRPr lang="en-US" dirty="0"/>
          </a:p>
        </p:txBody>
      </p:sp>
      <p:sp>
        <p:nvSpPr>
          <p:cNvPr id="16" name="TextBox 15"/>
          <p:cNvSpPr txBox="1"/>
          <p:nvPr/>
        </p:nvSpPr>
        <p:spPr>
          <a:xfrm>
            <a:off x="2634276" y="4267201"/>
            <a:ext cx="1492716" cy="1477328"/>
          </a:xfrm>
          <a:prstGeom prst="rect">
            <a:avLst/>
          </a:prstGeom>
          <a:noFill/>
        </p:spPr>
        <p:txBody>
          <a:bodyPr wrap="none" rtlCol="0">
            <a:spAutoFit/>
          </a:bodyPr>
          <a:lstStyle/>
          <a:p>
            <a:pPr algn="ctr"/>
            <a:r>
              <a:rPr lang="en-US" dirty="0" smtClean="0"/>
              <a:t>Effort is</a:t>
            </a:r>
          </a:p>
          <a:p>
            <a:pPr algn="ctr"/>
            <a:r>
              <a:rPr lang="en-US" dirty="0" smtClean="0"/>
              <a:t>proposed, </a:t>
            </a:r>
          </a:p>
          <a:p>
            <a:pPr algn="ctr"/>
            <a:r>
              <a:rPr lang="en-US" dirty="0" smtClean="0"/>
              <a:t>Commitment</a:t>
            </a:r>
          </a:p>
          <a:p>
            <a:pPr algn="ctr"/>
            <a:r>
              <a:rPr lang="en-US" dirty="0" smtClean="0"/>
              <a:t>is made to </a:t>
            </a:r>
          </a:p>
          <a:p>
            <a:pPr algn="ctr"/>
            <a:r>
              <a:rPr lang="en-US" dirty="0" smtClean="0"/>
              <a:t>sponsor</a:t>
            </a:r>
            <a:endParaRPr lang="en-US" dirty="0"/>
          </a:p>
        </p:txBody>
      </p:sp>
      <p:sp>
        <p:nvSpPr>
          <p:cNvPr id="17" name="TextBox 16"/>
          <p:cNvSpPr txBox="1"/>
          <p:nvPr/>
        </p:nvSpPr>
        <p:spPr>
          <a:xfrm>
            <a:off x="5105400" y="4267201"/>
            <a:ext cx="1736373" cy="369332"/>
          </a:xfrm>
          <a:prstGeom prst="rect">
            <a:avLst/>
          </a:prstGeom>
          <a:noFill/>
        </p:spPr>
        <p:txBody>
          <a:bodyPr wrap="none" rtlCol="0">
            <a:spAutoFit/>
          </a:bodyPr>
          <a:lstStyle/>
          <a:p>
            <a:pPr algn="ctr"/>
            <a:r>
              <a:rPr lang="en-US" dirty="0" smtClean="0"/>
              <a:t>Salary charged</a:t>
            </a:r>
            <a:endParaRPr lang="en-US" dirty="0"/>
          </a:p>
        </p:txBody>
      </p:sp>
      <p:sp>
        <p:nvSpPr>
          <p:cNvPr id="18" name="TextBox 17"/>
          <p:cNvSpPr txBox="1"/>
          <p:nvPr/>
        </p:nvSpPr>
        <p:spPr>
          <a:xfrm>
            <a:off x="7467600" y="4267201"/>
            <a:ext cx="1518364" cy="1200329"/>
          </a:xfrm>
          <a:prstGeom prst="rect">
            <a:avLst/>
          </a:prstGeom>
          <a:noFill/>
        </p:spPr>
        <p:txBody>
          <a:bodyPr wrap="none" rtlCol="0">
            <a:spAutoFit/>
          </a:bodyPr>
          <a:lstStyle/>
          <a:p>
            <a:pPr algn="ctr"/>
            <a:r>
              <a:rPr lang="en-US" dirty="0" smtClean="0"/>
              <a:t>Effort is </a:t>
            </a:r>
          </a:p>
          <a:p>
            <a:pPr algn="ctr"/>
            <a:r>
              <a:rPr lang="en-US" dirty="0" smtClean="0"/>
              <a:t>attested to</a:t>
            </a:r>
          </a:p>
          <a:p>
            <a:pPr algn="ctr"/>
            <a:r>
              <a:rPr lang="en-US" dirty="0" smtClean="0"/>
              <a:t>after activity </a:t>
            </a:r>
          </a:p>
          <a:p>
            <a:pPr algn="ctr"/>
            <a:r>
              <a:rPr lang="en-US" dirty="0" smtClean="0"/>
              <a:t>has occurred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Award Proposals</a:t>
            </a:r>
            <a:endParaRPr lang="en-US" dirty="0"/>
          </a:p>
        </p:txBody>
      </p:sp>
      <p:sp>
        <p:nvSpPr>
          <p:cNvPr id="8" name="Content Placeholder 7"/>
          <p:cNvSpPr>
            <a:spLocks noGrp="1"/>
          </p:cNvSpPr>
          <p:nvPr>
            <p:ph idx="1"/>
          </p:nvPr>
        </p:nvSpPr>
        <p:spPr>
          <a:xfrm>
            <a:off x="457200" y="1981200"/>
            <a:ext cx="8229600" cy="4144963"/>
          </a:xfrm>
        </p:spPr>
        <p:txBody>
          <a:bodyPr/>
          <a:lstStyle/>
          <a:p>
            <a:r>
              <a:rPr lang="en-US" dirty="0" smtClean="0"/>
              <a:t>Include effort in proposal for all personnel anticipated to work on the project, this includes both direct and cost shared effort</a:t>
            </a:r>
          </a:p>
          <a:p>
            <a:r>
              <a:rPr lang="en-US" dirty="0" smtClean="0"/>
              <a:t>Current and Pending is accurate</a:t>
            </a:r>
          </a:p>
          <a:p>
            <a:r>
              <a:rPr lang="en-US" dirty="0" smtClean="0"/>
              <a:t>PI/CPI/Key Personnel effort that is committed must be met</a:t>
            </a:r>
          </a:p>
          <a:p>
            <a:r>
              <a:rPr lang="en-US" dirty="0" smtClean="0"/>
              <a:t>Faculty commitments may exceed their workload as it is recognized that not all proposals are awarded</a:t>
            </a:r>
          </a:p>
          <a:p>
            <a:r>
              <a:rPr lang="en-US" dirty="0" smtClean="0"/>
              <a:t>Direct or cost share commitment should be calculated for the budget using the base pay rate</a:t>
            </a:r>
          </a:p>
          <a:p>
            <a:r>
              <a:rPr lang="en-US" dirty="0" smtClean="0"/>
              <a:t>Effort proposed should be based on reasonable amount of time that will be expended on the sponsored project if awarded</a:t>
            </a:r>
          </a:p>
          <a:p>
            <a:r>
              <a:rPr lang="en-US" dirty="0" smtClean="0"/>
              <a:t>F101 proposal should reflect correct budget item</a:t>
            </a:r>
            <a:endParaRPr lang="en-US" dirty="0"/>
          </a:p>
        </p:txBody>
      </p:sp>
      <p:sp>
        <p:nvSpPr>
          <p:cNvPr id="22533" name="Footer Placeholder 3"/>
          <p:cNvSpPr>
            <a:spLocks noGrp="1"/>
          </p:cNvSpPr>
          <p:nvPr>
            <p:ph type="ftr" sz="quarter" idx="10"/>
          </p:nvPr>
        </p:nvSpPr>
        <p:spPr bwMode="auto">
          <a:noFill/>
          <a:ln>
            <a:miter lim="800000"/>
            <a:headEnd/>
            <a:tailEnd/>
          </a:ln>
        </p:spPr>
        <p:txBody>
          <a:bodyPr/>
          <a:lstStyle/>
          <a:p>
            <a:r>
              <a:rPr lang="en-US" smtClean="0"/>
              <a:t>http://www.udel.edu/research</a:t>
            </a:r>
          </a:p>
        </p:txBody>
      </p:sp>
      <p:sp>
        <p:nvSpPr>
          <p:cNvPr id="22534" name="Slide Number Placeholder 4"/>
          <p:cNvSpPr>
            <a:spLocks noGrp="1"/>
          </p:cNvSpPr>
          <p:nvPr>
            <p:ph type="sldNum" sz="quarter" idx="11"/>
          </p:nvPr>
        </p:nvSpPr>
        <p:spPr bwMode="auto">
          <a:noFill/>
          <a:ln>
            <a:miter lim="800000"/>
            <a:headEnd/>
            <a:tailEnd/>
          </a:ln>
        </p:spPr>
        <p:txBody>
          <a:bodyPr/>
          <a:lstStyle/>
          <a:p>
            <a:fld id="{F3D1485F-7D24-45FF-B012-AD53DC395450}" type="slidenum">
              <a:rPr lang="en-US" smtClean="0"/>
              <a:pPr/>
              <a:t>13</a:t>
            </a:fld>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Budget Detail</a:t>
            </a:r>
            <a:endParaRPr lang="en-US" dirty="0"/>
          </a:p>
        </p:txBody>
      </p:sp>
      <p:pic>
        <p:nvPicPr>
          <p:cNvPr id="7" name="Content Placeholder 6" descr="Beris Proposal Budget.jpg"/>
          <p:cNvPicPr>
            <a:picLocks noGrp="1" noChangeAspect="1"/>
          </p:cNvPicPr>
          <p:nvPr>
            <p:ph idx="1"/>
          </p:nvPr>
        </p:nvPicPr>
        <p:blipFill>
          <a:blip r:embed="rId2"/>
          <a:stretch>
            <a:fillRect/>
          </a:stretch>
        </p:blipFill>
        <p:spPr>
          <a:xfrm>
            <a:off x="1524000" y="1981200"/>
            <a:ext cx="5845851" cy="3906179"/>
          </a:xfrm>
        </p:spPr>
      </p:pic>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14</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Award</a:t>
            </a:r>
            <a:endParaRPr lang="en-US" dirty="0"/>
          </a:p>
        </p:txBody>
      </p:sp>
      <p:sp>
        <p:nvSpPr>
          <p:cNvPr id="7" name="Content Placeholder 6"/>
          <p:cNvSpPr>
            <a:spLocks noGrp="1"/>
          </p:cNvSpPr>
          <p:nvPr>
            <p:ph idx="1"/>
          </p:nvPr>
        </p:nvSpPr>
        <p:spPr/>
        <p:txBody>
          <a:bodyPr/>
          <a:lstStyle/>
          <a:p>
            <a:r>
              <a:rPr lang="en-US" dirty="0" smtClean="0"/>
              <a:t>Faculty/PI/Key personnel commitments to be met</a:t>
            </a:r>
          </a:p>
          <a:p>
            <a:r>
              <a:rPr lang="en-US" dirty="0" smtClean="0"/>
              <a:t>This is reflected in the project team table by the Contract and Grant Specialist based on information in F101 proposal</a:t>
            </a:r>
          </a:p>
          <a:p>
            <a:r>
              <a:rPr lang="en-US" dirty="0" smtClean="0"/>
              <a:t>If PI/CPI/Key personnel exceeded research </a:t>
            </a:r>
            <a:r>
              <a:rPr lang="en-US" dirty="0" smtClean="0"/>
              <a:t>workload modifications are required</a:t>
            </a:r>
            <a:endParaRPr lang="en-US" dirty="0" smtClean="0"/>
          </a:p>
          <a:p>
            <a:r>
              <a:rPr lang="en-US" dirty="0" smtClean="0"/>
              <a:t>If PI/CPI/Key personnel cannot meet committed </a:t>
            </a:r>
            <a:r>
              <a:rPr lang="en-US" dirty="0" smtClean="0"/>
              <a:t>effort modifications are required</a:t>
            </a:r>
            <a:endParaRPr lang="en-US" dirty="0" smtClean="0"/>
          </a:p>
          <a:p>
            <a:r>
              <a:rPr lang="en-US" dirty="0" smtClean="0"/>
              <a:t>LAM data </a:t>
            </a:r>
            <a:r>
              <a:rPr lang="en-US" dirty="0" smtClean="0"/>
              <a:t>entry to allocate effort</a:t>
            </a:r>
            <a:endParaRPr lang="en-US" dirty="0" smtClean="0"/>
          </a:p>
          <a:p>
            <a:r>
              <a:rPr lang="en-US" dirty="0" smtClean="0"/>
              <a:t>Plan for summer salary</a:t>
            </a:r>
          </a:p>
          <a:p>
            <a:r>
              <a:rPr lang="en-US" dirty="0" smtClean="0"/>
              <a:t>Award </a:t>
            </a:r>
            <a:r>
              <a:rPr lang="en-US" dirty="0" smtClean="0"/>
              <a:t>management – continuous and timely</a:t>
            </a:r>
            <a:endParaRPr lang="en-US" dirty="0" smtClean="0"/>
          </a:p>
          <a:p>
            <a:endParaRPr lang="en-US" dirty="0"/>
          </a:p>
        </p:txBody>
      </p:sp>
      <p:sp>
        <p:nvSpPr>
          <p:cNvPr id="23556" name="Footer Placeholder 4"/>
          <p:cNvSpPr>
            <a:spLocks noGrp="1"/>
          </p:cNvSpPr>
          <p:nvPr>
            <p:ph type="ftr" sz="quarter" idx="10"/>
          </p:nvPr>
        </p:nvSpPr>
        <p:spPr bwMode="auto">
          <a:noFill/>
          <a:ln>
            <a:miter lim="800000"/>
            <a:headEnd/>
            <a:tailEnd/>
          </a:ln>
        </p:spPr>
        <p:txBody>
          <a:bodyPr/>
          <a:lstStyle/>
          <a:p>
            <a:r>
              <a:rPr lang="en-US" smtClean="0"/>
              <a:t>http://www.udel.edu/research</a:t>
            </a:r>
          </a:p>
        </p:txBody>
      </p:sp>
      <p:sp>
        <p:nvSpPr>
          <p:cNvPr id="23557" name="Slide Number Placeholder 5"/>
          <p:cNvSpPr>
            <a:spLocks noGrp="1"/>
          </p:cNvSpPr>
          <p:nvPr>
            <p:ph type="sldNum" sz="quarter" idx="11"/>
          </p:nvPr>
        </p:nvSpPr>
        <p:spPr bwMode="auto">
          <a:noFill/>
          <a:ln>
            <a:miter lim="800000"/>
            <a:headEnd/>
            <a:tailEnd/>
          </a:ln>
        </p:spPr>
        <p:txBody>
          <a:bodyPr/>
          <a:lstStyle/>
          <a:p>
            <a:fld id="{0A6BD9A9-A381-461D-A1FE-13C34792E551}" type="slidenum">
              <a:rPr lang="en-US" smtClean="0"/>
              <a:pPr/>
              <a:t>15</a:t>
            </a:fld>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16</a:t>
            </a:fld>
            <a:endParaRPr lang="en-US"/>
          </a:p>
        </p:txBody>
      </p:sp>
      <p:pic>
        <p:nvPicPr>
          <p:cNvPr id="6" name="Content Placeholder 5" descr="Beris CHEG43214610000 proj team pg.jpg"/>
          <p:cNvPicPr>
            <a:picLocks noGrp="1" noChangeAspect="1"/>
          </p:cNvPicPr>
          <p:nvPr>
            <p:ph idx="1"/>
          </p:nvPr>
        </p:nvPicPr>
        <p:blipFill>
          <a:blip r:embed="rId2"/>
          <a:stretch>
            <a:fillRect/>
          </a:stretch>
        </p:blipFill>
        <p:spPr>
          <a:xfrm>
            <a:off x="1238657" y="1981200"/>
            <a:ext cx="6666685" cy="3535363"/>
          </a:xfrm>
        </p:spPr>
      </p:pic>
      <p:sp>
        <p:nvSpPr>
          <p:cNvPr id="8" name="Title 5"/>
          <p:cNvSpPr>
            <a:spLocks noGrp="1"/>
          </p:cNvSpPr>
          <p:nvPr>
            <p:ph type="title"/>
          </p:nvPr>
        </p:nvSpPr>
        <p:spPr>
          <a:xfrm>
            <a:off x="457200" y="1143000"/>
            <a:ext cx="8229600" cy="838200"/>
          </a:xfrm>
        </p:spPr>
        <p:txBody>
          <a:bodyPr/>
          <a:lstStyle/>
          <a:p>
            <a:r>
              <a:rPr lang="en-US" dirty="0" smtClean="0"/>
              <a:t>Project Team Detail</a:t>
            </a:r>
            <a:endParaRPr lang="en-US" dirty="0"/>
          </a:p>
        </p:txBody>
      </p:sp>
      <p:sp>
        <p:nvSpPr>
          <p:cNvPr id="2" name="Oval 1"/>
          <p:cNvSpPr/>
          <p:nvPr/>
        </p:nvSpPr>
        <p:spPr>
          <a:xfrm>
            <a:off x="5105400" y="5105400"/>
            <a:ext cx="533400" cy="4111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6934200" y="5105400"/>
            <a:ext cx="533400" cy="4111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2590800" y="5638800"/>
            <a:ext cx="2201180"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4.17% effort is committed</a:t>
            </a:r>
            <a:endParaRPr lang="en-US" sz="1400" dirty="0"/>
          </a:p>
        </p:txBody>
      </p:sp>
      <p:sp>
        <p:nvSpPr>
          <p:cNvPr id="10" name="TextBox 9"/>
          <p:cNvSpPr txBox="1"/>
          <p:nvPr/>
        </p:nvSpPr>
        <p:spPr>
          <a:xfrm>
            <a:off x="5257800" y="5638800"/>
            <a:ext cx="2288617"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Plan to pay ½ month summer salary</a:t>
            </a:r>
            <a:endParaRPr lang="en-US" sz="1400" dirty="0"/>
          </a:p>
        </p:txBody>
      </p:sp>
      <p:cxnSp>
        <p:nvCxnSpPr>
          <p:cNvPr id="12" name="Straight Arrow Connector 11"/>
          <p:cNvCxnSpPr>
            <a:stCxn id="7" idx="3"/>
            <a:endCxn id="2" idx="3"/>
          </p:cNvCxnSpPr>
          <p:nvPr/>
        </p:nvCxnSpPr>
        <p:spPr>
          <a:xfrm flipV="1">
            <a:off x="4791980" y="5456350"/>
            <a:ext cx="391535" cy="33633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6390409" y="5456350"/>
            <a:ext cx="533400" cy="1824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Effort Certification</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515719316"/>
              </p:ext>
            </p:extLst>
          </p:nvPr>
        </p:nvGraphicFramePr>
        <p:xfrm>
          <a:off x="457200" y="2590800"/>
          <a:ext cx="8229600" cy="3535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17</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Effort Certification</a:t>
            </a:r>
            <a:endParaRPr lang="en-US" dirty="0"/>
          </a:p>
        </p:txBody>
      </p:sp>
      <p:pic>
        <p:nvPicPr>
          <p:cNvPr id="7" name="Content Placeholder 6" descr="eff rpt Beris 102.jpg"/>
          <p:cNvPicPr>
            <a:picLocks noGrp="1" noChangeAspect="1"/>
          </p:cNvPicPr>
          <p:nvPr>
            <p:ph idx="1"/>
          </p:nvPr>
        </p:nvPicPr>
        <p:blipFill>
          <a:blip r:embed="rId2"/>
          <a:stretch>
            <a:fillRect/>
          </a:stretch>
        </p:blipFill>
        <p:spPr>
          <a:xfrm>
            <a:off x="1066800" y="2971800"/>
            <a:ext cx="7354221" cy="2057400"/>
          </a:xfrm>
        </p:spPr>
      </p:pic>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18</a:t>
            </a:fld>
            <a:endParaRPr lang="en-US"/>
          </a:p>
        </p:txBody>
      </p:sp>
      <p:sp>
        <p:nvSpPr>
          <p:cNvPr id="6" name="Oval 5"/>
          <p:cNvSpPr/>
          <p:nvPr/>
        </p:nvSpPr>
        <p:spPr>
          <a:xfrm>
            <a:off x="7315200" y="4114800"/>
            <a:ext cx="533400" cy="4111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3809008" y="2664021"/>
            <a:ext cx="3772892"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‘Actual’ means this amount was paid by the grant</a:t>
            </a:r>
          </a:p>
        </p:txBody>
      </p:sp>
      <p:cxnSp>
        <p:nvCxnSpPr>
          <p:cNvPr id="9" name="Straight Arrow Connector 8"/>
          <p:cNvCxnSpPr>
            <a:endCxn id="6" idx="1"/>
          </p:cNvCxnSpPr>
          <p:nvPr/>
        </p:nvCxnSpPr>
        <p:spPr>
          <a:xfrm>
            <a:off x="7315200" y="2971800"/>
            <a:ext cx="78115" cy="12032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7315200" y="4769749"/>
            <a:ext cx="533400" cy="4111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2987223" y="5672857"/>
            <a:ext cx="4158574"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Total amount of effort reported on sponsored activities</a:t>
            </a:r>
          </a:p>
        </p:txBody>
      </p:sp>
      <p:cxnSp>
        <p:nvCxnSpPr>
          <p:cNvPr id="14" name="Straight Arrow Connector 13"/>
          <p:cNvCxnSpPr>
            <a:stCxn id="13" idx="3"/>
            <a:endCxn id="12" idx="4"/>
          </p:cNvCxnSpPr>
          <p:nvPr/>
        </p:nvCxnSpPr>
        <p:spPr>
          <a:xfrm flipV="1">
            <a:off x="7145797" y="5180912"/>
            <a:ext cx="436103" cy="6458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Oval 14"/>
          <p:cNvSpPr/>
          <p:nvPr/>
        </p:nvSpPr>
        <p:spPr>
          <a:xfrm>
            <a:off x="7772400" y="3733800"/>
            <a:ext cx="533400" cy="4111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4376543" y="2132109"/>
            <a:ext cx="4386457"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‘Cost Share’ means this amount was paid by the university</a:t>
            </a:r>
          </a:p>
        </p:txBody>
      </p:sp>
      <p:cxnSp>
        <p:nvCxnSpPr>
          <p:cNvPr id="17" name="Straight Arrow Connector 16"/>
          <p:cNvCxnSpPr>
            <a:endCxn id="15" idx="1"/>
          </p:cNvCxnSpPr>
          <p:nvPr/>
        </p:nvCxnSpPr>
        <p:spPr>
          <a:xfrm>
            <a:off x="7772400" y="2439886"/>
            <a:ext cx="78115" cy="135412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Oval 26"/>
          <p:cNvSpPr/>
          <p:nvPr/>
        </p:nvSpPr>
        <p:spPr>
          <a:xfrm>
            <a:off x="3633355" y="4144963"/>
            <a:ext cx="533400" cy="4111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9" name="Straight Arrow Connector 28"/>
          <p:cNvCxnSpPr>
            <a:endCxn id="27" idx="1"/>
          </p:cNvCxnSpPr>
          <p:nvPr/>
        </p:nvCxnSpPr>
        <p:spPr>
          <a:xfrm>
            <a:off x="3050143" y="2971800"/>
            <a:ext cx="661327" cy="123337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0" name="Oval 29"/>
          <p:cNvSpPr/>
          <p:nvPr/>
        </p:nvSpPr>
        <p:spPr>
          <a:xfrm>
            <a:off x="3619500" y="3703637"/>
            <a:ext cx="533400" cy="4111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217898" y="2132110"/>
            <a:ext cx="2529731"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121100 indicates academic time</a:t>
            </a:r>
          </a:p>
        </p:txBody>
      </p:sp>
      <p:cxnSp>
        <p:nvCxnSpPr>
          <p:cNvPr id="32" name="Straight Arrow Connector 31"/>
          <p:cNvCxnSpPr>
            <a:endCxn id="30" idx="0"/>
          </p:cNvCxnSpPr>
          <p:nvPr/>
        </p:nvCxnSpPr>
        <p:spPr>
          <a:xfrm>
            <a:off x="3619500" y="2439887"/>
            <a:ext cx="266700" cy="12637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746869" y="2664022"/>
            <a:ext cx="2732992"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121800 indicates summer research</a:t>
            </a:r>
          </a:p>
        </p:txBody>
      </p:sp>
      <p:sp>
        <p:nvSpPr>
          <p:cNvPr id="46" name="Oval 45"/>
          <p:cNvSpPr/>
          <p:nvPr/>
        </p:nvSpPr>
        <p:spPr>
          <a:xfrm>
            <a:off x="6626252" y="4525963"/>
            <a:ext cx="533400" cy="41116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TextBox 46"/>
          <p:cNvSpPr txBox="1"/>
          <p:nvPr/>
        </p:nvSpPr>
        <p:spPr>
          <a:xfrm>
            <a:off x="2258976" y="5241727"/>
            <a:ext cx="4310795" cy="307777"/>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400" dirty="0" smtClean="0"/>
              <a:t>Total amount of effort committed on sponsored activities</a:t>
            </a:r>
          </a:p>
        </p:txBody>
      </p:sp>
      <p:cxnSp>
        <p:nvCxnSpPr>
          <p:cNvPr id="48" name="Straight Arrow Connector 47"/>
          <p:cNvCxnSpPr>
            <a:stCxn id="47" idx="3"/>
            <a:endCxn id="46" idx="4"/>
          </p:cNvCxnSpPr>
          <p:nvPr/>
        </p:nvCxnSpPr>
        <p:spPr>
          <a:xfrm flipV="1">
            <a:off x="6569771" y="4937126"/>
            <a:ext cx="323181" cy="45849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Questions?????</a:t>
            </a:r>
            <a:endParaRPr lang="en-US" dirty="0"/>
          </a:p>
        </p:txBody>
      </p:sp>
      <p:sp>
        <p:nvSpPr>
          <p:cNvPr id="3" name="Content Placeholder 2"/>
          <p:cNvSpPr>
            <a:spLocks noGrp="1"/>
          </p:cNvSpPr>
          <p:nvPr>
            <p:ph idx="1"/>
          </p:nvPr>
        </p:nvSpPr>
        <p:spPr/>
        <p:txBody>
          <a:bodyPr/>
          <a:lstStyle/>
          <a:p>
            <a:r>
              <a:rPr lang="en-US" dirty="0" smtClean="0"/>
              <a:t>We only certify effort paid on federal funds?</a:t>
            </a:r>
          </a:p>
          <a:p>
            <a:r>
              <a:rPr lang="en-US" dirty="0" smtClean="0"/>
              <a:t>Teaching overload is included in effort certification?</a:t>
            </a:r>
          </a:p>
          <a:p>
            <a:r>
              <a:rPr lang="en-US" dirty="0" smtClean="0"/>
              <a:t>The tolerance level for evaluation is 10% at UD?</a:t>
            </a:r>
          </a:p>
          <a:p>
            <a:r>
              <a:rPr lang="en-US" dirty="0" smtClean="0"/>
              <a:t>Hourly wage earners are not included in effort certification process?</a:t>
            </a:r>
          </a:p>
          <a:p>
            <a:r>
              <a:rPr lang="en-US" dirty="0" smtClean="0"/>
              <a:t>The UD has an effort certification reporting policy?</a:t>
            </a:r>
          </a:p>
          <a:p>
            <a:r>
              <a:rPr lang="en-US" dirty="0" smtClean="0"/>
              <a:t>Only faculty have to certify effort?</a:t>
            </a:r>
          </a:p>
          <a:p>
            <a:r>
              <a:rPr lang="en-US" dirty="0" smtClean="0"/>
              <a:t>Effort is based on a 40 hour workweek?</a:t>
            </a: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1</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685800"/>
          </a:xfrm>
        </p:spPr>
        <p:txBody>
          <a:bodyPr/>
          <a:lstStyle/>
          <a:p>
            <a:r>
              <a:rPr lang="en-US" dirty="0" smtClean="0"/>
              <a:t>Roles &amp; Responsibilities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79500797"/>
              </p:ext>
            </p:extLst>
          </p:nvPr>
        </p:nvGraphicFramePr>
        <p:xfrm>
          <a:off x="457200" y="1828800"/>
          <a:ext cx="8229600" cy="4297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19</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Only Faculty members are required to certify effort expended in support of sponsored projects?</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 		False</a:t>
            </a:r>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20</a:t>
            </a:fld>
            <a:endParaRPr lang="en-US"/>
          </a:p>
        </p:txBody>
      </p:sp>
      <p:sp>
        <p:nvSpPr>
          <p:cNvPr id="7" name="Oval 6"/>
          <p:cNvSpPr/>
          <p:nvPr/>
        </p:nvSpPr>
        <p:spPr>
          <a:xfrm>
            <a:off x="1295400" y="33909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295400" y="40767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Q&amp;A</a:t>
            </a:r>
            <a:endParaRPr lang="en-US" dirty="0"/>
          </a:p>
        </p:txBody>
      </p:sp>
      <p:sp>
        <p:nvSpPr>
          <p:cNvPr id="3" name="Content Placeholder 2"/>
          <p:cNvSpPr>
            <a:spLocks noGrp="1"/>
          </p:cNvSpPr>
          <p:nvPr>
            <p:ph idx="1"/>
          </p:nvPr>
        </p:nvSpPr>
        <p:spPr>
          <a:xfrm>
            <a:off x="457200" y="2895600"/>
            <a:ext cx="8229600" cy="2133600"/>
          </a:xfrm>
        </p:spPr>
        <p:txBody>
          <a:bodyPr/>
          <a:lstStyle/>
          <a:p>
            <a:pPr>
              <a:buNone/>
            </a:pPr>
            <a:r>
              <a:rPr lang="en-US" dirty="0" smtClean="0"/>
              <a:t>		False</a:t>
            </a:r>
          </a:p>
          <a:p>
            <a:pPr>
              <a:buNone/>
            </a:pPr>
            <a:endParaRPr lang="en-US" dirty="0" smtClean="0"/>
          </a:p>
          <a:p>
            <a:pPr>
              <a:buNone/>
            </a:pPr>
            <a:r>
              <a:rPr lang="en-US" b="1" dirty="0" smtClean="0"/>
              <a:t>Explanation:</a:t>
            </a:r>
            <a:r>
              <a:rPr lang="en-US" dirty="0" smtClean="0"/>
              <a:t>  </a:t>
            </a:r>
            <a:r>
              <a:rPr lang="en-US" sz="2400" dirty="0" smtClean="0"/>
              <a:t>Effort certification must be completed by individuals who are charged either directly or as cost share to sponsored projects, who do not complete timecards.</a:t>
            </a: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21</a:t>
            </a:fld>
            <a:endParaRPr lang="en-US"/>
          </a:p>
        </p:txBody>
      </p:sp>
      <p:sp>
        <p:nvSpPr>
          <p:cNvPr id="8" name="Oval 7"/>
          <p:cNvSpPr/>
          <p:nvPr/>
        </p:nvSpPr>
        <p:spPr>
          <a:xfrm>
            <a:off x="609600" y="2857499"/>
            <a:ext cx="304800" cy="3810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914400" y="5211633"/>
            <a:ext cx="7310656" cy="646331"/>
          </a:xfrm>
          <a:prstGeom prst="rect">
            <a:avLst/>
          </a:prstGeom>
          <a:noFill/>
        </p:spPr>
        <p:txBody>
          <a:bodyPr wrap="none" rtlCol="0">
            <a:spAutoFit/>
          </a:bodyPr>
          <a:lstStyle/>
          <a:p>
            <a:r>
              <a:rPr lang="en-US" b="1" dirty="0" smtClean="0"/>
              <a:t>Remember:</a:t>
            </a:r>
            <a:r>
              <a:rPr lang="en-US" dirty="0" smtClean="0"/>
              <a:t> An administrator may help review effort and pay </a:t>
            </a:r>
          </a:p>
          <a:p>
            <a:r>
              <a:rPr lang="en-US" dirty="0" smtClean="0"/>
              <a:t>distribution but generally is not the appropriate person to certify effort </a:t>
            </a:r>
            <a:endParaRPr lang="en-US" dirty="0"/>
          </a:p>
        </p:txBody>
      </p:sp>
      <p:sp>
        <p:nvSpPr>
          <p:cNvPr id="6" name="TextBox 5"/>
          <p:cNvSpPr txBox="1"/>
          <p:nvPr/>
        </p:nvSpPr>
        <p:spPr>
          <a:xfrm>
            <a:off x="457200" y="2110764"/>
            <a:ext cx="8229600" cy="984885"/>
          </a:xfrm>
          <a:prstGeom prst="rect">
            <a:avLst/>
          </a:prstGeom>
          <a:noFill/>
        </p:spPr>
        <p:txBody>
          <a:bodyPr wrap="square" rtlCol="0">
            <a:spAutoFit/>
          </a:bodyPr>
          <a:lstStyle/>
          <a:p>
            <a:r>
              <a:rPr lang="en-US" sz="2000" dirty="0"/>
              <a:t>Only Faculty members are required to certify effort expended in support of sponsored projects?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609600"/>
          </a:xfrm>
        </p:spPr>
        <p:txBody>
          <a:bodyPr/>
          <a:lstStyle/>
          <a:p>
            <a:r>
              <a:rPr lang="en-US" dirty="0" smtClean="0"/>
              <a:t>Q&amp;A</a:t>
            </a:r>
            <a:endParaRPr lang="en-US" dirty="0"/>
          </a:p>
        </p:txBody>
      </p:sp>
      <p:sp>
        <p:nvSpPr>
          <p:cNvPr id="3" name="Content Placeholder 2"/>
          <p:cNvSpPr>
            <a:spLocks noGrp="1"/>
          </p:cNvSpPr>
          <p:nvPr>
            <p:ph idx="1"/>
          </p:nvPr>
        </p:nvSpPr>
        <p:spPr>
          <a:xfrm>
            <a:off x="457200" y="1752600"/>
            <a:ext cx="8229600" cy="4373563"/>
          </a:xfrm>
        </p:spPr>
        <p:txBody>
          <a:bodyPr/>
          <a:lstStyle/>
          <a:p>
            <a:pPr algn="ctr">
              <a:buNone/>
            </a:pPr>
            <a:r>
              <a:rPr lang="en-US" dirty="0" smtClean="0"/>
              <a:t>Which of the following are true?  The purpose of an effort form is to:</a:t>
            </a:r>
          </a:p>
          <a:p>
            <a:pPr>
              <a:buNone/>
            </a:pPr>
            <a:endParaRPr lang="en-US" dirty="0" smtClean="0"/>
          </a:p>
          <a:p>
            <a:pPr lvl="1">
              <a:buNone/>
            </a:pPr>
            <a:r>
              <a:rPr lang="en-US" dirty="0" smtClean="0"/>
              <a:t>Confirm, after the fact, that the paid effort reported for each activity is a reasonable estimate of the work performed.</a:t>
            </a:r>
          </a:p>
          <a:p>
            <a:pPr lvl="1">
              <a:buNone/>
            </a:pPr>
            <a:endParaRPr lang="en-US" dirty="0" smtClean="0"/>
          </a:p>
          <a:p>
            <a:pPr lvl="1">
              <a:buNone/>
            </a:pPr>
            <a:endParaRPr lang="en-US" dirty="0" smtClean="0"/>
          </a:p>
          <a:p>
            <a:pPr lvl="1">
              <a:buNone/>
            </a:pPr>
            <a:r>
              <a:rPr lang="en-US" dirty="0" smtClean="0"/>
              <a:t>Allow for the inclusion of external consulting</a:t>
            </a:r>
          </a:p>
          <a:p>
            <a:pPr lvl="1">
              <a:buNone/>
            </a:pPr>
            <a:endParaRPr lang="en-US" dirty="0" smtClean="0"/>
          </a:p>
          <a:p>
            <a:pPr lvl="1">
              <a:buNone/>
            </a:pPr>
            <a:endParaRPr lang="en-US" dirty="0" smtClean="0"/>
          </a:p>
          <a:p>
            <a:pPr lvl="1">
              <a:buNone/>
            </a:pPr>
            <a:endParaRPr lang="en-US" dirty="0" smtClean="0"/>
          </a:p>
          <a:p>
            <a:pPr lvl="1">
              <a:buNone/>
            </a:pPr>
            <a:r>
              <a:rPr lang="en-US" dirty="0" smtClean="0"/>
              <a:t>Distribute effort based on the remaining funds in the award(s)</a:t>
            </a:r>
          </a:p>
          <a:p>
            <a:pPr lvl="1">
              <a:buNone/>
            </a:pPr>
            <a:endParaRPr lang="en-US" dirty="0" smtClean="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22</a:t>
            </a:fld>
            <a:endParaRPr lang="en-US"/>
          </a:p>
        </p:txBody>
      </p:sp>
      <p:sp>
        <p:nvSpPr>
          <p:cNvPr id="6" name="Oval 5"/>
          <p:cNvSpPr/>
          <p:nvPr/>
        </p:nvSpPr>
        <p:spPr>
          <a:xfrm>
            <a:off x="533400" y="2438400"/>
            <a:ext cx="381000" cy="457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a:t>
            </a:r>
            <a:endParaRPr lang="en-US" dirty="0"/>
          </a:p>
        </p:txBody>
      </p:sp>
      <p:sp>
        <p:nvSpPr>
          <p:cNvPr id="7" name="Oval 6"/>
          <p:cNvSpPr/>
          <p:nvPr/>
        </p:nvSpPr>
        <p:spPr>
          <a:xfrm>
            <a:off x="533400" y="3810000"/>
            <a:ext cx="381000" cy="457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B</a:t>
            </a:r>
            <a:endParaRPr lang="en-US" dirty="0"/>
          </a:p>
        </p:txBody>
      </p:sp>
      <p:sp>
        <p:nvSpPr>
          <p:cNvPr id="8" name="Oval 7"/>
          <p:cNvSpPr/>
          <p:nvPr/>
        </p:nvSpPr>
        <p:spPr>
          <a:xfrm>
            <a:off x="533400" y="5257800"/>
            <a:ext cx="381000" cy="457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609600"/>
          </a:xfrm>
        </p:spPr>
        <p:txBody>
          <a:bodyPr/>
          <a:lstStyle/>
          <a:p>
            <a:r>
              <a:rPr lang="en-US" dirty="0" smtClean="0"/>
              <a:t>Q&amp;A</a:t>
            </a:r>
            <a:endParaRPr lang="en-US" dirty="0"/>
          </a:p>
        </p:txBody>
      </p:sp>
      <p:sp>
        <p:nvSpPr>
          <p:cNvPr id="3" name="Content Placeholder 2"/>
          <p:cNvSpPr>
            <a:spLocks noGrp="1"/>
          </p:cNvSpPr>
          <p:nvPr>
            <p:ph idx="1"/>
          </p:nvPr>
        </p:nvSpPr>
        <p:spPr>
          <a:xfrm>
            <a:off x="457200" y="1752600"/>
            <a:ext cx="8229600" cy="4373563"/>
          </a:xfrm>
        </p:spPr>
        <p:txBody>
          <a:bodyPr/>
          <a:lstStyle/>
          <a:p>
            <a:pPr algn="ctr">
              <a:buNone/>
            </a:pPr>
            <a:r>
              <a:rPr lang="en-US" dirty="0" smtClean="0"/>
              <a:t>Which of the following are true?  The purpose of an effort form is to:</a:t>
            </a:r>
          </a:p>
          <a:p>
            <a:pPr>
              <a:buNone/>
            </a:pPr>
            <a:endParaRPr lang="en-US" dirty="0" smtClean="0"/>
          </a:p>
          <a:p>
            <a:pPr lvl="1">
              <a:buNone/>
            </a:pPr>
            <a:r>
              <a:rPr lang="en-US" dirty="0" smtClean="0"/>
              <a:t>Confirm, after the fact, that the paid effort reported for each activity is a reasonable estimate of the work performed.</a:t>
            </a:r>
          </a:p>
          <a:p>
            <a:pPr lvl="1">
              <a:buNone/>
            </a:pPr>
            <a:r>
              <a:rPr lang="en-US" i="1" dirty="0" smtClean="0"/>
              <a:t>True.</a:t>
            </a:r>
            <a:endParaRPr lang="en-US" i="1" dirty="0" smtClean="0"/>
          </a:p>
          <a:p>
            <a:pPr lvl="1">
              <a:buNone/>
            </a:pPr>
            <a:endParaRPr lang="en-US" dirty="0" smtClean="0"/>
          </a:p>
          <a:p>
            <a:pPr lvl="1">
              <a:buNone/>
            </a:pPr>
            <a:r>
              <a:rPr lang="en-US" dirty="0" smtClean="0"/>
              <a:t>Allow for the inclusion of external consulting</a:t>
            </a:r>
          </a:p>
          <a:p>
            <a:pPr lvl="1">
              <a:buNone/>
            </a:pPr>
            <a:r>
              <a:rPr lang="en-US" i="1" dirty="0" smtClean="0"/>
              <a:t>False, external consulting is not a University activity.</a:t>
            </a:r>
            <a:endParaRPr lang="en-US" i="1" dirty="0" smtClean="0"/>
          </a:p>
          <a:p>
            <a:pPr lvl="1">
              <a:buNone/>
            </a:pPr>
            <a:endParaRPr lang="en-US" dirty="0" smtClean="0"/>
          </a:p>
          <a:p>
            <a:pPr lvl="1">
              <a:buNone/>
            </a:pPr>
            <a:endParaRPr lang="en-US" dirty="0" smtClean="0"/>
          </a:p>
          <a:p>
            <a:pPr lvl="1">
              <a:buNone/>
            </a:pPr>
            <a:r>
              <a:rPr lang="en-US" dirty="0" smtClean="0"/>
              <a:t>Distribute effort based on the remaining funds in the award(s)</a:t>
            </a:r>
          </a:p>
          <a:p>
            <a:pPr lvl="1">
              <a:buNone/>
            </a:pPr>
            <a:r>
              <a:rPr lang="en-US" i="1" dirty="0" smtClean="0"/>
              <a:t>False. This would be unallowable.</a:t>
            </a:r>
            <a:endParaRPr lang="en-US" i="1" dirty="0" smtClean="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23</a:t>
            </a:fld>
            <a:endParaRPr lang="en-US"/>
          </a:p>
        </p:txBody>
      </p:sp>
      <p:sp>
        <p:nvSpPr>
          <p:cNvPr id="6" name="Oval 5"/>
          <p:cNvSpPr/>
          <p:nvPr/>
        </p:nvSpPr>
        <p:spPr>
          <a:xfrm>
            <a:off x="533400" y="2438400"/>
            <a:ext cx="381000" cy="457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a:t>
            </a:r>
            <a:endParaRPr lang="en-US" dirty="0"/>
          </a:p>
        </p:txBody>
      </p:sp>
      <p:sp>
        <p:nvSpPr>
          <p:cNvPr id="7" name="Oval 6"/>
          <p:cNvSpPr/>
          <p:nvPr/>
        </p:nvSpPr>
        <p:spPr>
          <a:xfrm>
            <a:off x="533400" y="3810000"/>
            <a:ext cx="381000" cy="457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B</a:t>
            </a:r>
            <a:endParaRPr lang="en-US" dirty="0"/>
          </a:p>
        </p:txBody>
      </p:sp>
      <p:sp>
        <p:nvSpPr>
          <p:cNvPr id="8" name="Oval 7"/>
          <p:cNvSpPr/>
          <p:nvPr/>
        </p:nvSpPr>
        <p:spPr>
          <a:xfrm>
            <a:off x="533400" y="5257800"/>
            <a:ext cx="381000" cy="457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a:t>
            </a:r>
            <a:endParaRPr lang="en-US" dirty="0"/>
          </a:p>
        </p:txBody>
      </p:sp>
    </p:spTree>
    <p:extLst>
      <p:ext uri="{BB962C8B-B14F-4D97-AF65-F5344CB8AC3E}">
        <p14:creationId xmlns:p14="http://schemas.microsoft.com/office/powerpoint/2010/main" val="692028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Teaching overload is part of effort certification?</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 		False</a:t>
            </a:r>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24</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295400" y="38100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Teaching overload is part of effort certification?</a:t>
            </a:r>
          </a:p>
          <a:p>
            <a:pPr>
              <a:buNone/>
            </a:pPr>
            <a:endParaRPr lang="en-US" dirty="0" smtClean="0"/>
          </a:p>
          <a:p>
            <a:pPr>
              <a:buNone/>
            </a:pPr>
            <a:r>
              <a:rPr lang="en-US" dirty="0" smtClean="0"/>
              <a:t>		</a:t>
            </a:r>
            <a:r>
              <a:rPr lang="en-US" b="1" dirty="0" smtClean="0"/>
              <a:t> 		</a:t>
            </a:r>
            <a:r>
              <a:rPr lang="en-US" b="1" dirty="0" smtClean="0"/>
              <a:t>False</a:t>
            </a:r>
          </a:p>
          <a:p>
            <a:pPr>
              <a:buNone/>
            </a:pPr>
            <a:endParaRPr lang="en-US" b="1" dirty="0"/>
          </a:p>
          <a:p>
            <a:pPr>
              <a:buNone/>
            </a:pPr>
            <a:r>
              <a:rPr lang="en-US" b="1" dirty="0" smtClean="0"/>
              <a:t>	Explanation: </a:t>
            </a:r>
            <a:r>
              <a:rPr lang="en-US" i="1" dirty="0" smtClean="0"/>
              <a:t>Teaching overload is not part of the IBS. It is in excess of a faculty member’s normal job responsibilities.</a:t>
            </a:r>
            <a:endParaRPr lang="en-US" i="1" dirty="0" smtClean="0"/>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25</a:t>
            </a:fld>
            <a:endParaRPr lang="en-US"/>
          </a:p>
        </p:txBody>
      </p:sp>
      <p:sp>
        <p:nvSpPr>
          <p:cNvPr id="8" name="Oval 7"/>
          <p:cNvSpPr/>
          <p:nvPr/>
        </p:nvSpPr>
        <p:spPr>
          <a:xfrm>
            <a:off x="1319645"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73478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The tolerance level for evaluation is 10% at UD?</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 		False</a:t>
            </a:r>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26</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295400" y="38100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The tolerance level for evaluation is 10% at UD?</a:t>
            </a:r>
          </a:p>
          <a:p>
            <a:pPr>
              <a:buNone/>
            </a:pPr>
            <a:endParaRPr lang="en-US" dirty="0"/>
          </a:p>
          <a:p>
            <a:pPr>
              <a:buNone/>
            </a:pPr>
            <a:r>
              <a:rPr lang="en-US" b="1" dirty="0" smtClean="0"/>
              <a:t>	</a:t>
            </a:r>
            <a:r>
              <a:rPr lang="en-US" b="1" dirty="0" smtClean="0"/>
              <a:t>			False</a:t>
            </a:r>
          </a:p>
          <a:p>
            <a:pPr>
              <a:buNone/>
            </a:pPr>
            <a:endParaRPr lang="en-US" b="1" dirty="0"/>
          </a:p>
          <a:p>
            <a:pPr>
              <a:buNone/>
            </a:pPr>
            <a:r>
              <a:rPr lang="en-US" b="1" dirty="0" smtClean="0"/>
              <a:t>	Explanation: </a:t>
            </a:r>
            <a:r>
              <a:rPr lang="en-US" i="1" dirty="0" smtClean="0"/>
              <a:t>per UD policy, the tolerance level for certification is 5% points.</a:t>
            </a:r>
            <a:endParaRPr lang="en-US" i="1" dirty="0" smtClean="0"/>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27</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69693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Hourly wage earners are not included in effort certification process?</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 		False</a:t>
            </a:r>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28</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295400" y="38100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p>
            <a:pPr algn="ctr">
              <a:buNone/>
            </a:pPr>
            <a:endParaRPr lang="en-US" sz="3200" i="1" dirty="0" smtClean="0"/>
          </a:p>
          <a:p>
            <a:pPr algn="ctr">
              <a:buNone/>
            </a:pPr>
            <a:r>
              <a:rPr lang="en-US" sz="3200" i="1" dirty="0" smtClean="0"/>
              <a:t>The purpose of effort reporting is to provide a reasonable basis for distributing salary charges among direct activities (e.g., sponsored projects and non sponsored activities such as instruction, administration, and service)</a:t>
            </a:r>
            <a:endParaRPr lang="en-US" sz="3200" i="1"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Hourly wage earners are not included in effort certification process?</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Explanation: </a:t>
            </a:r>
            <a:r>
              <a:rPr lang="en-US" i="1" dirty="0" smtClean="0"/>
              <a:t>the requirements of payment for hourly wage earners, such as reporting of hours after work is performed, satisfy the requirements of A-21 section J.10.</a:t>
            </a:r>
            <a:endParaRPr lang="en-US" i="1" dirty="0" smtClean="0"/>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29</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9577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The UD has an effort certification reporting policy?</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 		False</a:t>
            </a:r>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30</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295400" y="38100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The UD has an effort certification reporting policy?</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True</a:t>
            </a:r>
            <a:r>
              <a:rPr lang="en-US" dirty="0" smtClean="0"/>
              <a:t>. </a:t>
            </a:r>
            <a:r>
              <a:rPr lang="en-US" i="1" dirty="0" smtClean="0"/>
              <a:t>It is policy number 6-5.</a:t>
            </a:r>
            <a:endParaRPr lang="en-US" i="1"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31</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19333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Effort is based on a 40 hour workweek?</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 		False</a:t>
            </a:r>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32</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295400" y="38100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Effort is based on a 40 hour workweek?</a:t>
            </a:r>
          </a:p>
          <a:p>
            <a:pPr>
              <a:buNone/>
            </a:pPr>
            <a:endParaRPr lang="en-US" dirty="0" smtClean="0"/>
          </a:p>
          <a:p>
            <a:pPr>
              <a:buNone/>
            </a:pPr>
            <a:r>
              <a:rPr lang="en-US" dirty="0" smtClean="0"/>
              <a:t>		</a:t>
            </a:r>
            <a:r>
              <a:rPr lang="en-US" dirty="0"/>
              <a:t>	</a:t>
            </a:r>
            <a:r>
              <a:rPr lang="en-US" dirty="0" smtClean="0"/>
              <a:t>	</a:t>
            </a:r>
            <a:r>
              <a:rPr lang="en-US" b="1" dirty="0" smtClean="0"/>
              <a:t>False</a:t>
            </a:r>
          </a:p>
          <a:p>
            <a:pPr>
              <a:buNone/>
            </a:pPr>
            <a:endParaRPr lang="en-US" b="1" dirty="0"/>
          </a:p>
          <a:p>
            <a:pPr>
              <a:buNone/>
            </a:pPr>
            <a:r>
              <a:rPr lang="en-US" b="1" dirty="0" smtClean="0"/>
              <a:t>	Explanation: </a:t>
            </a:r>
            <a:r>
              <a:rPr lang="en-US" i="1" dirty="0" smtClean="0"/>
              <a:t>Effort includes all activities for which an employee is paid by the University for work related to their primary job responsibilities, regardless of the number of hours worked.</a:t>
            </a:r>
            <a:endParaRPr lang="en-US" i="1" dirty="0" smtClean="0"/>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33</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89695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We only certify effort paid on federal funds?</a:t>
            </a:r>
          </a:p>
          <a:p>
            <a:pPr>
              <a:buNone/>
            </a:pPr>
            <a:endParaRPr lang="en-US" dirty="0" smtClean="0"/>
          </a:p>
          <a:p>
            <a:pPr>
              <a:buNone/>
            </a:pPr>
            <a:r>
              <a:rPr lang="en-US" dirty="0" smtClean="0"/>
              <a:t>				</a:t>
            </a:r>
            <a:r>
              <a:rPr lang="en-US" b="1" dirty="0" smtClean="0"/>
              <a:t>True</a:t>
            </a:r>
          </a:p>
          <a:p>
            <a:pPr>
              <a:buNone/>
            </a:pPr>
            <a:endParaRPr lang="en-US" dirty="0" smtClean="0"/>
          </a:p>
          <a:p>
            <a:pPr>
              <a:buNone/>
            </a:pPr>
            <a:r>
              <a:rPr lang="en-US" dirty="0" smtClean="0"/>
              <a:t>		</a:t>
            </a:r>
            <a:r>
              <a:rPr lang="en-US" b="1" dirty="0" smtClean="0"/>
              <a:t> 		False</a:t>
            </a:r>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34</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295400" y="38100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lstStyle/>
          <a:p>
            <a:r>
              <a:rPr lang="en-US" dirty="0" smtClean="0"/>
              <a:t>Q&amp;A</a:t>
            </a:r>
            <a:endParaRPr lang="en-US" dirty="0"/>
          </a:p>
        </p:txBody>
      </p:sp>
      <p:sp>
        <p:nvSpPr>
          <p:cNvPr id="3" name="Content Placeholder 2"/>
          <p:cNvSpPr>
            <a:spLocks noGrp="1"/>
          </p:cNvSpPr>
          <p:nvPr>
            <p:ph idx="1"/>
          </p:nvPr>
        </p:nvSpPr>
        <p:spPr>
          <a:xfrm>
            <a:off x="457200" y="1676400"/>
            <a:ext cx="8229600" cy="4449763"/>
          </a:xfrm>
        </p:spPr>
        <p:txBody>
          <a:bodyPr/>
          <a:lstStyle/>
          <a:p>
            <a:endParaRPr lang="en-US" b="1" dirty="0" smtClean="0"/>
          </a:p>
          <a:p>
            <a:pPr>
              <a:buNone/>
            </a:pPr>
            <a:endParaRPr lang="en-US" dirty="0" smtClean="0"/>
          </a:p>
          <a:p>
            <a:pPr>
              <a:buNone/>
            </a:pPr>
            <a:r>
              <a:rPr lang="en-US" dirty="0" smtClean="0"/>
              <a:t>	 We only certify effort paid on federal funds?</a:t>
            </a:r>
          </a:p>
          <a:p>
            <a:pPr>
              <a:buNone/>
            </a:pPr>
            <a:endParaRPr lang="en-US" dirty="0" smtClean="0"/>
          </a:p>
          <a:p>
            <a:pPr>
              <a:buNone/>
            </a:pPr>
            <a:r>
              <a:rPr lang="en-US" dirty="0" smtClean="0"/>
              <a:t>				</a:t>
            </a:r>
            <a:r>
              <a:rPr lang="en-US" b="1" dirty="0" smtClean="0"/>
              <a:t>False</a:t>
            </a:r>
          </a:p>
          <a:p>
            <a:pPr>
              <a:buNone/>
            </a:pPr>
            <a:endParaRPr lang="en-US" b="1" dirty="0"/>
          </a:p>
          <a:p>
            <a:pPr>
              <a:buNone/>
            </a:pPr>
            <a:r>
              <a:rPr lang="en-US" b="1" dirty="0" smtClean="0"/>
              <a:t>	Explanation: </a:t>
            </a:r>
            <a:r>
              <a:rPr lang="en-US" i="1" dirty="0" smtClean="0"/>
              <a:t>At UD, we certify effort paid on </a:t>
            </a:r>
            <a:r>
              <a:rPr lang="en-US" b="1" i="1" dirty="0" smtClean="0"/>
              <a:t>all</a:t>
            </a:r>
            <a:r>
              <a:rPr lang="en-US" i="1" dirty="0" smtClean="0"/>
              <a:t> funding sources for any employee who had any effort allocated to any sponsored funding source, Federal or otherwise.</a:t>
            </a:r>
            <a:endParaRPr lang="en-US" i="1" dirty="0" smtClean="0"/>
          </a:p>
          <a:p>
            <a:pPr>
              <a:buNone/>
            </a:pP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35</a:t>
            </a:fld>
            <a:endParaRPr lang="en-US"/>
          </a:p>
        </p:txBody>
      </p:sp>
      <p:sp>
        <p:nvSpPr>
          <p:cNvPr id="7" name="Oval 6"/>
          <p:cNvSpPr/>
          <p:nvPr/>
        </p:nvSpPr>
        <p:spPr>
          <a:xfrm>
            <a:off x="1295400" y="3124200"/>
            <a:ext cx="457200" cy="533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0441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Report?</a:t>
            </a:r>
            <a:endParaRPr lang="en-US" dirty="0"/>
          </a:p>
        </p:txBody>
      </p:sp>
      <p:sp>
        <p:nvSpPr>
          <p:cNvPr id="3" name="Content Placeholder 2"/>
          <p:cNvSpPr>
            <a:spLocks noGrp="1"/>
          </p:cNvSpPr>
          <p:nvPr>
            <p:ph idx="1"/>
          </p:nvPr>
        </p:nvSpPr>
        <p:spPr/>
        <p:txBody>
          <a:bodyPr/>
          <a:lstStyle/>
          <a:p>
            <a:r>
              <a:rPr lang="en-US" dirty="0" smtClean="0"/>
              <a:t>Federal audit personnel rely on effort reporting to evaluate whether the salary paid on an award is reasonable relative to the effort expended on the award</a:t>
            </a:r>
          </a:p>
          <a:p>
            <a:r>
              <a:rPr lang="en-US" dirty="0" smtClean="0"/>
              <a:t>PI and University are ultimately responsible for ensuring that all charges to an award are appropriate, including salary charges</a:t>
            </a:r>
          </a:p>
          <a:p>
            <a:r>
              <a:rPr lang="en-US" dirty="0" smtClean="0"/>
              <a:t>Salary and wage charges typically represent more than half of all direct costs</a:t>
            </a:r>
          </a:p>
          <a:p>
            <a:r>
              <a:rPr lang="en-US" dirty="0" smtClean="0"/>
              <a:t>Effort reports document and account for the use of those </a:t>
            </a:r>
            <a:r>
              <a:rPr lang="en-US" dirty="0" smtClean="0"/>
              <a:t>funds</a:t>
            </a:r>
          </a:p>
          <a:p>
            <a:r>
              <a:rPr lang="en-US" dirty="0" smtClean="0"/>
              <a:t>UD Policy 6-5 addresses effort certification at UD.</a:t>
            </a: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3</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latin typeface="Helvetica Neue" pitchFamily="-107" charset="0"/>
                <a:ea typeface="Geneva" pitchFamily="-107" charset="0"/>
                <a:cs typeface="Geneva" pitchFamily="-107" charset="0"/>
              </a:rPr>
              <a:t>Compensation for Personal Services</a:t>
            </a:r>
          </a:p>
        </p:txBody>
      </p:sp>
      <p:sp>
        <p:nvSpPr>
          <p:cNvPr id="16387" name="Content Placeholder 2"/>
          <p:cNvSpPr>
            <a:spLocks noGrp="1"/>
          </p:cNvSpPr>
          <p:nvPr>
            <p:ph idx="1"/>
          </p:nvPr>
        </p:nvSpPr>
        <p:spPr/>
        <p:txBody>
          <a:bodyPr/>
          <a:lstStyle/>
          <a:p>
            <a:r>
              <a:rPr lang="en-US" dirty="0" smtClean="0">
                <a:latin typeface="Helvetica Neue" pitchFamily="-107" charset="0"/>
                <a:ea typeface="Geneva" pitchFamily="-107" charset="0"/>
                <a:cs typeface="Geneva" pitchFamily="-107" charset="0"/>
              </a:rPr>
              <a:t>OMB Circular A-21 (2 CFR, Part 220) J10</a:t>
            </a:r>
          </a:p>
          <a:p>
            <a:r>
              <a:rPr lang="en-US" dirty="0" smtClean="0">
                <a:latin typeface="Helvetica Neue" pitchFamily="-107" charset="0"/>
                <a:ea typeface="Geneva" pitchFamily="-107" charset="0"/>
                <a:cs typeface="Geneva" pitchFamily="-107" charset="0"/>
              </a:rPr>
              <a:t>Includes amounts paid by the institution for services of employees rendered during the period of performance under sponsored agreements</a:t>
            </a:r>
          </a:p>
          <a:p>
            <a:r>
              <a:rPr lang="en-US" dirty="0" smtClean="0">
                <a:latin typeface="Helvetica Neue" pitchFamily="-107" charset="0"/>
                <a:ea typeface="Geneva" pitchFamily="-107" charset="0"/>
                <a:cs typeface="Geneva" pitchFamily="-107" charset="0"/>
              </a:rPr>
              <a:t>Total compensation conforms to established policies of institution</a:t>
            </a:r>
          </a:p>
          <a:p>
            <a:r>
              <a:rPr lang="en-US" dirty="0" smtClean="0">
                <a:latin typeface="Helvetica Neue" pitchFamily="-107" charset="0"/>
                <a:ea typeface="Geneva" pitchFamily="-107" charset="0"/>
                <a:cs typeface="Geneva" pitchFamily="-107" charset="0"/>
              </a:rPr>
              <a:t>Consistently applied</a:t>
            </a:r>
          </a:p>
          <a:p>
            <a:r>
              <a:rPr lang="en-US" dirty="0" smtClean="0">
                <a:latin typeface="Helvetica Neue" pitchFamily="-107" charset="0"/>
                <a:ea typeface="Geneva" pitchFamily="-107" charset="0"/>
                <a:cs typeface="Geneva" pitchFamily="-107" charset="0"/>
              </a:rPr>
              <a:t>Reasonable amounts contributing  to &amp; intimately related to work under sponsored agreements</a:t>
            </a:r>
          </a:p>
        </p:txBody>
      </p:sp>
      <p:sp>
        <p:nvSpPr>
          <p:cNvPr id="16388" name="Footer Placeholder 3"/>
          <p:cNvSpPr>
            <a:spLocks noGrp="1"/>
          </p:cNvSpPr>
          <p:nvPr>
            <p:ph type="ftr" sz="quarter" idx="10"/>
          </p:nvPr>
        </p:nvSpPr>
        <p:spPr bwMode="auto">
          <a:noFill/>
          <a:ln>
            <a:miter lim="800000"/>
            <a:headEnd/>
            <a:tailEnd/>
          </a:ln>
        </p:spPr>
        <p:txBody>
          <a:bodyPr/>
          <a:lstStyle/>
          <a:p>
            <a:r>
              <a:rPr lang="en-US" smtClean="0"/>
              <a:t>http://www.udel.edu/research</a:t>
            </a:r>
          </a:p>
        </p:txBody>
      </p:sp>
      <p:sp>
        <p:nvSpPr>
          <p:cNvPr id="16389" name="Slide Number Placeholder 4"/>
          <p:cNvSpPr>
            <a:spLocks noGrp="1"/>
          </p:cNvSpPr>
          <p:nvPr>
            <p:ph type="sldNum" sz="quarter" idx="11"/>
          </p:nvPr>
        </p:nvSpPr>
        <p:spPr bwMode="auto">
          <a:noFill/>
          <a:ln>
            <a:miter lim="800000"/>
            <a:headEnd/>
            <a:tailEnd/>
          </a:ln>
        </p:spPr>
        <p:txBody>
          <a:bodyPr/>
          <a:lstStyle/>
          <a:p>
            <a:fld id="{78893CD7-FBF3-459C-9009-B378D6CA92DA}" type="slidenum">
              <a:rPr lang="en-US" smtClean="0"/>
              <a:pPr/>
              <a:t>4</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latin typeface="Helvetica Neue" pitchFamily="-107" charset="0"/>
                <a:ea typeface="Geneva" pitchFamily="-107" charset="0"/>
                <a:cs typeface="Geneva" pitchFamily="-107" charset="0"/>
              </a:rPr>
              <a:t>Payroll Distributions</a:t>
            </a:r>
          </a:p>
        </p:txBody>
      </p:sp>
      <p:sp>
        <p:nvSpPr>
          <p:cNvPr id="17411" name="Content Placeholder 2"/>
          <p:cNvSpPr>
            <a:spLocks noGrp="1"/>
          </p:cNvSpPr>
          <p:nvPr>
            <p:ph idx="1"/>
          </p:nvPr>
        </p:nvSpPr>
        <p:spPr/>
        <p:txBody>
          <a:bodyPr/>
          <a:lstStyle/>
          <a:p>
            <a:r>
              <a:rPr lang="en-US" dirty="0" smtClean="0">
                <a:latin typeface="Helvetica Neue" pitchFamily="-107" charset="0"/>
                <a:ea typeface="Geneva" pitchFamily="-107" charset="0"/>
                <a:cs typeface="Geneva" pitchFamily="-107" charset="0"/>
              </a:rPr>
              <a:t>OMB Circular A-21 (2 CFR, Part 220) J10b(1) General Principles</a:t>
            </a:r>
          </a:p>
          <a:p>
            <a:pPr lvl="1"/>
            <a:r>
              <a:rPr lang="en-US" dirty="0" smtClean="0">
                <a:latin typeface="Helvetica Neue" pitchFamily="-107" charset="0"/>
                <a:ea typeface="Geneva" pitchFamily="-107" charset="0"/>
              </a:rPr>
              <a:t>Distribution based on payrolls documented in accordance with generally accepted practices of colleges and universities</a:t>
            </a:r>
          </a:p>
          <a:p>
            <a:pPr lvl="1"/>
            <a:r>
              <a:rPr lang="en-US" dirty="0" smtClean="0">
                <a:latin typeface="Helvetica Neue" pitchFamily="-107" charset="0"/>
                <a:ea typeface="Geneva" pitchFamily="-107" charset="0"/>
              </a:rPr>
              <a:t>Equitable distribution of charges for employees activities</a:t>
            </a:r>
          </a:p>
          <a:p>
            <a:pPr lvl="1"/>
            <a:r>
              <a:rPr lang="en-US" dirty="0" smtClean="0">
                <a:latin typeface="Helvetica Neue" pitchFamily="-107" charset="0"/>
                <a:ea typeface="Geneva" pitchFamily="-107" charset="0"/>
              </a:rPr>
              <a:t>Method used for apportioning salaries – teaching, research, service and administration – inextricably intermingled </a:t>
            </a:r>
          </a:p>
          <a:p>
            <a:pPr lvl="1"/>
            <a:r>
              <a:rPr lang="en-US" dirty="0" smtClean="0">
                <a:latin typeface="Helvetica Neue" pitchFamily="-107" charset="0"/>
                <a:ea typeface="Geneva" pitchFamily="-107" charset="0"/>
              </a:rPr>
              <a:t>Reliance placed on estimates – with a degree of tolerance</a:t>
            </a:r>
          </a:p>
          <a:p>
            <a:pPr lvl="1"/>
            <a:r>
              <a:rPr lang="en-US" dirty="0" smtClean="0">
                <a:latin typeface="Helvetica Neue" pitchFamily="-107" charset="0"/>
                <a:ea typeface="Geneva" pitchFamily="-107" charset="0"/>
              </a:rPr>
              <a:t>No single best method for documenting distribution </a:t>
            </a:r>
          </a:p>
          <a:p>
            <a:pPr lvl="1"/>
            <a:endParaRPr lang="en-US" dirty="0" smtClean="0">
              <a:latin typeface="Helvetica Neue" pitchFamily="-107" charset="0"/>
              <a:ea typeface="Geneva" pitchFamily="-107" charset="0"/>
            </a:endParaRPr>
          </a:p>
        </p:txBody>
      </p:sp>
      <p:sp>
        <p:nvSpPr>
          <p:cNvPr id="17412" name="Footer Placeholder 3"/>
          <p:cNvSpPr>
            <a:spLocks noGrp="1"/>
          </p:cNvSpPr>
          <p:nvPr>
            <p:ph type="ftr" sz="quarter" idx="10"/>
          </p:nvPr>
        </p:nvSpPr>
        <p:spPr bwMode="auto">
          <a:noFill/>
          <a:ln>
            <a:miter lim="800000"/>
            <a:headEnd/>
            <a:tailEnd/>
          </a:ln>
        </p:spPr>
        <p:txBody>
          <a:bodyPr/>
          <a:lstStyle/>
          <a:p>
            <a:r>
              <a:rPr lang="en-US" smtClean="0"/>
              <a:t>http://www.udel.edu/research</a:t>
            </a:r>
          </a:p>
        </p:txBody>
      </p:sp>
      <p:sp>
        <p:nvSpPr>
          <p:cNvPr id="17413" name="Slide Number Placeholder 4"/>
          <p:cNvSpPr>
            <a:spLocks noGrp="1"/>
          </p:cNvSpPr>
          <p:nvPr>
            <p:ph type="sldNum" sz="quarter" idx="11"/>
          </p:nvPr>
        </p:nvSpPr>
        <p:spPr bwMode="auto">
          <a:noFill/>
          <a:ln>
            <a:miter lim="800000"/>
            <a:headEnd/>
            <a:tailEnd/>
          </a:ln>
        </p:spPr>
        <p:txBody>
          <a:bodyPr/>
          <a:lstStyle/>
          <a:p>
            <a:fld id="{7638A9F6-0868-420A-8548-FE3A68505239}" type="slidenum">
              <a:rPr lang="en-US" smtClean="0"/>
              <a:pPr/>
              <a:t>5</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latin typeface="Helvetica Neue" pitchFamily="-107" charset="0"/>
                <a:ea typeface="Geneva" pitchFamily="-107" charset="0"/>
                <a:cs typeface="Geneva" pitchFamily="-107" charset="0"/>
              </a:rPr>
              <a:t>Criteria Acceptable Methods</a:t>
            </a:r>
          </a:p>
        </p:txBody>
      </p:sp>
      <p:sp>
        <p:nvSpPr>
          <p:cNvPr id="18435" name="Content Placeholder 2"/>
          <p:cNvSpPr>
            <a:spLocks noGrp="1"/>
          </p:cNvSpPr>
          <p:nvPr>
            <p:ph idx="1"/>
          </p:nvPr>
        </p:nvSpPr>
        <p:spPr/>
        <p:txBody>
          <a:bodyPr/>
          <a:lstStyle/>
          <a:p>
            <a:r>
              <a:rPr lang="en-US" smtClean="0">
                <a:latin typeface="Helvetica Neue" pitchFamily="-107" charset="0"/>
                <a:ea typeface="Geneva" pitchFamily="-107" charset="0"/>
                <a:cs typeface="Geneva" pitchFamily="-107" charset="0"/>
              </a:rPr>
              <a:t>Incorporated into the official records of the institution</a:t>
            </a:r>
          </a:p>
          <a:p>
            <a:r>
              <a:rPr lang="en-US" smtClean="0">
                <a:latin typeface="Helvetica Neue" pitchFamily="-107" charset="0"/>
                <a:ea typeface="Geneva" pitchFamily="-107" charset="0"/>
                <a:cs typeface="Geneva" pitchFamily="-107" charset="0"/>
              </a:rPr>
              <a:t>Reasonably reflect the activity for which the employee is compensated</a:t>
            </a:r>
          </a:p>
          <a:p>
            <a:r>
              <a:rPr lang="en-US" smtClean="0">
                <a:latin typeface="Helvetica Neue" pitchFamily="-107" charset="0"/>
                <a:ea typeface="Geneva" pitchFamily="-107" charset="0"/>
                <a:cs typeface="Geneva" pitchFamily="-107" charset="0"/>
              </a:rPr>
              <a:t>Encompass both sponsored and all other activities</a:t>
            </a:r>
          </a:p>
          <a:p>
            <a:r>
              <a:rPr lang="en-US" smtClean="0">
                <a:latin typeface="Helvetica Neue" pitchFamily="-107" charset="0"/>
                <a:ea typeface="Geneva" pitchFamily="-107" charset="0"/>
                <a:cs typeface="Geneva" pitchFamily="-107" charset="0"/>
              </a:rPr>
              <a:t>Must recognize after the fact confirmation – represent actual costs</a:t>
            </a:r>
          </a:p>
          <a:p>
            <a:r>
              <a:rPr lang="en-US" smtClean="0">
                <a:latin typeface="Helvetica Neue" pitchFamily="-107" charset="0"/>
                <a:ea typeface="Geneva" pitchFamily="-107" charset="0"/>
                <a:cs typeface="Geneva" pitchFamily="-107" charset="0"/>
              </a:rPr>
              <a:t>Confirmed by responsible persons with suitable means of verification that the work was performed</a:t>
            </a:r>
          </a:p>
          <a:p>
            <a:r>
              <a:rPr lang="en-US" smtClean="0">
                <a:latin typeface="Helvetica Neue" pitchFamily="-107" charset="0"/>
                <a:ea typeface="Geneva" pitchFamily="-107" charset="0"/>
                <a:cs typeface="Geneva" pitchFamily="-107" charset="0"/>
              </a:rPr>
              <a:t>Distribution may reflect categories of activities expressed as a percentage distribution of total activities</a:t>
            </a:r>
          </a:p>
          <a:p>
            <a:endParaRPr lang="en-US" smtClean="0">
              <a:latin typeface="Helvetica Neue" pitchFamily="-107" charset="0"/>
              <a:ea typeface="Geneva" pitchFamily="-107" charset="0"/>
              <a:cs typeface="Geneva" pitchFamily="-107" charset="0"/>
            </a:endParaRPr>
          </a:p>
        </p:txBody>
      </p:sp>
      <p:sp>
        <p:nvSpPr>
          <p:cNvPr id="18436" name="Footer Placeholder 3"/>
          <p:cNvSpPr>
            <a:spLocks noGrp="1"/>
          </p:cNvSpPr>
          <p:nvPr>
            <p:ph type="ftr" sz="quarter" idx="10"/>
          </p:nvPr>
        </p:nvSpPr>
        <p:spPr bwMode="auto">
          <a:noFill/>
          <a:ln>
            <a:miter lim="800000"/>
            <a:headEnd/>
            <a:tailEnd/>
          </a:ln>
        </p:spPr>
        <p:txBody>
          <a:bodyPr/>
          <a:lstStyle/>
          <a:p>
            <a:r>
              <a:rPr lang="en-US" smtClean="0"/>
              <a:t>http://www.udel.edu/research</a:t>
            </a:r>
          </a:p>
        </p:txBody>
      </p:sp>
      <p:sp>
        <p:nvSpPr>
          <p:cNvPr id="18437" name="Slide Number Placeholder 4"/>
          <p:cNvSpPr>
            <a:spLocks noGrp="1"/>
          </p:cNvSpPr>
          <p:nvPr>
            <p:ph type="sldNum" sz="quarter" idx="11"/>
          </p:nvPr>
        </p:nvSpPr>
        <p:spPr bwMode="auto">
          <a:noFill/>
          <a:ln>
            <a:miter lim="800000"/>
            <a:headEnd/>
            <a:tailEnd/>
          </a:ln>
        </p:spPr>
        <p:txBody>
          <a:bodyPr/>
          <a:lstStyle/>
          <a:p>
            <a:fld id="{A6EE64C2-7834-4CC1-BA2F-EC2DA18457DA}" type="slidenum">
              <a:rPr lang="en-US" smtClean="0"/>
              <a:pPr/>
              <a:t>6</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Base Salary (IBS) </a:t>
            </a:r>
            <a:endParaRPr lang="en-US" dirty="0"/>
          </a:p>
        </p:txBody>
      </p:sp>
      <p:sp>
        <p:nvSpPr>
          <p:cNvPr id="3" name="Content Placeholder 2"/>
          <p:cNvSpPr>
            <a:spLocks noGrp="1"/>
          </p:cNvSpPr>
          <p:nvPr>
            <p:ph idx="1"/>
          </p:nvPr>
        </p:nvSpPr>
        <p:spPr/>
        <p:txBody>
          <a:bodyPr/>
          <a:lstStyle/>
          <a:p>
            <a:r>
              <a:rPr lang="en-US" dirty="0" smtClean="0"/>
              <a:t>The University of Delaware has defined IBS as an individual’s total contractual compensation from the university as is defined in a standard offer letter.  Payments for work outside of the duties for which one was hired, are not part of the IBS.</a:t>
            </a:r>
          </a:p>
          <a:p>
            <a:endParaRPr lang="en-US" dirty="0" smtClean="0"/>
          </a:p>
          <a:p>
            <a:r>
              <a:rPr lang="en-US" dirty="0" smtClean="0"/>
              <a:t>As the majority of faculty have in their workload non sponsored activities such as instruction, course development, advisement of students, administrative assignments, writing of proposals, service on committees or review boards, it should be extremely rare for any faculty member to be 100% sponsor funded.</a:t>
            </a:r>
            <a:endParaRPr lang="en-US" dirty="0"/>
          </a:p>
        </p:txBody>
      </p:sp>
      <p:sp>
        <p:nvSpPr>
          <p:cNvPr id="4" name="Footer Placeholder 3"/>
          <p:cNvSpPr>
            <a:spLocks noGrp="1"/>
          </p:cNvSpPr>
          <p:nvPr>
            <p:ph type="ftr" sz="quarter" idx="10"/>
          </p:nvPr>
        </p:nvSpPr>
        <p:spPr/>
        <p:txBody>
          <a:bodyPr/>
          <a:lstStyle/>
          <a:p>
            <a:pPr>
              <a:defRPr/>
            </a:pPr>
            <a:r>
              <a:rPr lang="en-US" smtClean="0"/>
              <a:t>http://www.udel.edu/research</a:t>
            </a:r>
            <a:endParaRPr lang="en-US"/>
          </a:p>
        </p:txBody>
      </p:sp>
      <p:sp>
        <p:nvSpPr>
          <p:cNvPr id="5" name="Slide Number Placeholder 4"/>
          <p:cNvSpPr>
            <a:spLocks noGrp="1"/>
          </p:cNvSpPr>
          <p:nvPr>
            <p:ph type="sldNum" sz="quarter" idx="11"/>
          </p:nvPr>
        </p:nvSpPr>
        <p:spPr/>
        <p:txBody>
          <a:bodyPr/>
          <a:lstStyle/>
          <a:p>
            <a:pPr>
              <a:defRPr/>
            </a:pPr>
            <a:fld id="{49324479-E0DE-44E1-A90F-9DB9419FA3A7}" type="slidenum">
              <a:rPr lang="en-US" smtClean="0"/>
              <a:pPr>
                <a:defRPr/>
              </a:pPr>
              <a:t>7</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1143000"/>
            <a:ext cx="8229600" cy="609600"/>
          </a:xfrm>
        </p:spPr>
        <p:txBody>
          <a:bodyPr/>
          <a:lstStyle/>
          <a:p>
            <a:r>
              <a:rPr lang="en-US" dirty="0" smtClean="0">
                <a:latin typeface="Helvetica Neue" pitchFamily="-107" charset="0"/>
                <a:ea typeface="Geneva" pitchFamily="-107" charset="0"/>
                <a:cs typeface="Geneva" pitchFamily="-107" charset="0"/>
              </a:rPr>
              <a:t>UD Institutional Base Salary</a:t>
            </a:r>
          </a:p>
        </p:txBody>
      </p:sp>
      <p:sp>
        <p:nvSpPr>
          <p:cNvPr id="20483" name="Content Placeholder 2"/>
          <p:cNvSpPr>
            <a:spLocks noGrp="1"/>
          </p:cNvSpPr>
          <p:nvPr>
            <p:ph idx="1"/>
          </p:nvPr>
        </p:nvSpPr>
        <p:spPr>
          <a:xfrm>
            <a:off x="457200" y="1905000"/>
            <a:ext cx="8229600" cy="4221163"/>
          </a:xfrm>
        </p:spPr>
        <p:txBody>
          <a:bodyPr/>
          <a:lstStyle/>
          <a:p>
            <a:pPr algn="ctr">
              <a:buFont typeface="Arial" charset="0"/>
              <a:buNone/>
            </a:pPr>
            <a:r>
              <a:rPr lang="en-US" b="1" smtClean="0">
                <a:latin typeface="Helvetica Neue" pitchFamily="-107" charset="0"/>
                <a:ea typeface="Geneva" pitchFamily="-107" charset="0"/>
                <a:cs typeface="Geneva" pitchFamily="-107" charset="0"/>
              </a:rPr>
              <a:t>Individual’s total contractual compensation</a:t>
            </a:r>
          </a:p>
        </p:txBody>
      </p:sp>
      <p:sp>
        <p:nvSpPr>
          <p:cNvPr id="20484" name="Footer Placeholder 3"/>
          <p:cNvSpPr>
            <a:spLocks noGrp="1"/>
          </p:cNvSpPr>
          <p:nvPr>
            <p:ph type="ftr" sz="quarter" idx="10"/>
          </p:nvPr>
        </p:nvSpPr>
        <p:spPr bwMode="auto">
          <a:noFill/>
          <a:ln>
            <a:miter lim="800000"/>
            <a:headEnd/>
            <a:tailEnd/>
          </a:ln>
        </p:spPr>
        <p:txBody>
          <a:bodyPr/>
          <a:lstStyle/>
          <a:p>
            <a:r>
              <a:rPr lang="en-US" smtClean="0"/>
              <a:t>http://www.udel.edu/research</a:t>
            </a:r>
          </a:p>
        </p:txBody>
      </p:sp>
      <p:sp>
        <p:nvSpPr>
          <p:cNvPr id="20485" name="Slide Number Placeholder 4"/>
          <p:cNvSpPr>
            <a:spLocks noGrp="1"/>
          </p:cNvSpPr>
          <p:nvPr>
            <p:ph type="sldNum" sz="quarter" idx="11"/>
          </p:nvPr>
        </p:nvSpPr>
        <p:spPr bwMode="auto">
          <a:noFill/>
          <a:ln>
            <a:miter lim="800000"/>
            <a:headEnd/>
            <a:tailEnd/>
          </a:ln>
        </p:spPr>
        <p:txBody>
          <a:bodyPr/>
          <a:lstStyle/>
          <a:p>
            <a:fld id="{8193F132-F5EC-462E-83BC-5081FFE5CFDE}" type="slidenum">
              <a:rPr lang="en-US" smtClean="0"/>
              <a:pPr/>
              <a:t>8</a:t>
            </a:fld>
            <a:endParaRPr lang="en-US" smtClean="0"/>
          </a:p>
        </p:txBody>
      </p:sp>
      <p:graphicFrame>
        <p:nvGraphicFramePr>
          <p:cNvPr id="6" name="Table 5"/>
          <p:cNvGraphicFramePr>
            <a:graphicFrameLocks noGrp="1"/>
          </p:cNvGraphicFramePr>
          <p:nvPr/>
        </p:nvGraphicFramePr>
        <p:xfrm>
          <a:off x="762000" y="2286000"/>
          <a:ext cx="7924800" cy="3764283"/>
        </p:xfrm>
        <a:graphic>
          <a:graphicData uri="http://schemas.openxmlformats.org/drawingml/2006/table">
            <a:tbl>
              <a:tblPr firstRow="1" bandRow="1">
                <a:tableStyleId>{5C22544A-7EE6-4342-B048-85BDC9FD1C3A}</a:tableStyleId>
              </a:tblPr>
              <a:tblGrid>
                <a:gridCol w="3962400"/>
                <a:gridCol w="3962400"/>
              </a:tblGrid>
              <a:tr h="446266">
                <a:tc>
                  <a:txBody>
                    <a:bodyPr/>
                    <a:lstStyle/>
                    <a:p>
                      <a:pPr algn="ctr"/>
                      <a:r>
                        <a:rPr lang="en-US" dirty="0" smtClean="0"/>
                        <a:t>Included in IBS</a:t>
                      </a:r>
                      <a:endParaRPr lang="en-US" dirty="0"/>
                    </a:p>
                  </a:txBody>
                  <a:tcPr/>
                </a:tc>
                <a:tc>
                  <a:txBody>
                    <a:bodyPr/>
                    <a:lstStyle/>
                    <a:p>
                      <a:pPr algn="ctr"/>
                      <a:r>
                        <a:rPr lang="en-US" dirty="0" smtClean="0"/>
                        <a:t>Not included in IBS</a:t>
                      </a:r>
                      <a:endParaRPr lang="en-US" dirty="0"/>
                    </a:p>
                  </a:txBody>
                  <a:tcPr/>
                </a:tc>
              </a:tr>
              <a:tr h="574198">
                <a:tc>
                  <a:txBody>
                    <a:bodyPr/>
                    <a:lstStyle/>
                    <a:p>
                      <a:r>
                        <a:rPr lang="en-US" dirty="0" smtClean="0"/>
                        <a:t>Instruction/University</a:t>
                      </a:r>
                      <a:r>
                        <a:rPr lang="en-US" baseline="0" dirty="0" smtClean="0"/>
                        <a:t> supported academic effort</a:t>
                      </a:r>
                      <a:endParaRPr lang="en-US" dirty="0"/>
                    </a:p>
                  </a:txBody>
                  <a:tcPr/>
                </a:tc>
                <a:tc>
                  <a:txBody>
                    <a:bodyPr/>
                    <a:lstStyle/>
                    <a:p>
                      <a:r>
                        <a:rPr lang="en-US" dirty="0" smtClean="0"/>
                        <a:t>Activities outside</a:t>
                      </a:r>
                      <a:r>
                        <a:rPr lang="en-US" baseline="0" dirty="0" smtClean="0"/>
                        <a:t> of contract - overload</a:t>
                      </a:r>
                      <a:endParaRPr lang="en-US" dirty="0"/>
                    </a:p>
                  </a:txBody>
                  <a:tcPr/>
                </a:tc>
              </a:tr>
              <a:tr h="415034">
                <a:tc>
                  <a:txBody>
                    <a:bodyPr/>
                    <a:lstStyle/>
                    <a:p>
                      <a:r>
                        <a:rPr lang="en-US" dirty="0" smtClean="0"/>
                        <a:t>Externally sponsored research</a:t>
                      </a:r>
                      <a:endParaRPr lang="en-US" dirty="0"/>
                    </a:p>
                  </a:txBody>
                  <a:tcPr/>
                </a:tc>
                <a:tc>
                  <a:txBody>
                    <a:bodyPr/>
                    <a:lstStyle/>
                    <a:p>
                      <a:r>
                        <a:rPr lang="en-US" dirty="0" smtClean="0"/>
                        <a:t>External consulting, serving</a:t>
                      </a:r>
                      <a:r>
                        <a:rPr lang="en-US" baseline="0" dirty="0" smtClean="0"/>
                        <a:t> on boards</a:t>
                      </a:r>
                      <a:endParaRPr lang="en-US" dirty="0"/>
                    </a:p>
                  </a:txBody>
                  <a:tcPr/>
                </a:tc>
              </a:tr>
              <a:tr h="341785">
                <a:tc>
                  <a:txBody>
                    <a:bodyPr/>
                    <a:lstStyle/>
                    <a:p>
                      <a:r>
                        <a:rPr lang="en-US" dirty="0" smtClean="0"/>
                        <a:t>Departmental</a:t>
                      </a:r>
                      <a:r>
                        <a:rPr lang="en-US" baseline="0" dirty="0" smtClean="0"/>
                        <a:t> research</a:t>
                      </a:r>
                      <a:endParaRPr lang="en-US" dirty="0"/>
                    </a:p>
                  </a:txBody>
                  <a:tcPr/>
                </a:tc>
                <a:tc>
                  <a:txBody>
                    <a:bodyPr/>
                    <a:lstStyle/>
                    <a:p>
                      <a:r>
                        <a:rPr lang="en-US" dirty="0" smtClean="0"/>
                        <a:t>Volunteering – public service</a:t>
                      </a:r>
                      <a:endParaRPr lang="en-US" dirty="0"/>
                    </a:p>
                  </a:txBody>
                  <a:tcPr/>
                </a:tc>
              </a:tr>
              <a:tr h="571263">
                <a:tc>
                  <a:txBody>
                    <a:bodyPr/>
                    <a:lstStyle/>
                    <a:p>
                      <a:r>
                        <a:rPr lang="en-US" dirty="0" smtClean="0"/>
                        <a:t>Administrative or University service</a:t>
                      </a:r>
                      <a:endParaRPr lang="en-US" dirty="0"/>
                    </a:p>
                  </a:txBody>
                  <a:tcPr/>
                </a:tc>
                <a:tc>
                  <a:txBody>
                    <a:bodyPr/>
                    <a:lstStyle/>
                    <a:p>
                      <a:r>
                        <a:rPr lang="en-US" dirty="0" smtClean="0"/>
                        <a:t>One-time, extra payments</a:t>
                      </a:r>
                      <a:r>
                        <a:rPr lang="en-US" baseline="0" dirty="0" smtClean="0"/>
                        <a:t> – special activities</a:t>
                      </a:r>
                      <a:endParaRPr lang="en-US" dirty="0"/>
                    </a:p>
                  </a:txBody>
                  <a:tcPr/>
                </a:tc>
              </a:tr>
              <a:tr h="507403">
                <a:tc>
                  <a:txBody>
                    <a:bodyPr/>
                    <a:lstStyle/>
                    <a:p>
                      <a:r>
                        <a:rPr lang="en-US" dirty="0" smtClean="0"/>
                        <a:t>Public Service</a:t>
                      </a:r>
                      <a:r>
                        <a:rPr lang="en-US" baseline="0" dirty="0" smtClean="0"/>
                        <a:t> on behalf of University</a:t>
                      </a:r>
                      <a:endParaRPr lang="en-US" dirty="0"/>
                    </a:p>
                  </a:txBody>
                  <a:tcPr/>
                </a:tc>
                <a:tc>
                  <a:txBody>
                    <a:bodyPr/>
                    <a:lstStyle/>
                    <a:p>
                      <a:r>
                        <a:rPr lang="en-US" dirty="0" smtClean="0"/>
                        <a:t>Other activities unrelated</a:t>
                      </a:r>
                      <a:r>
                        <a:rPr lang="en-US" baseline="0" dirty="0" smtClean="0"/>
                        <a:t> to primary job</a:t>
                      </a:r>
                      <a:endParaRPr lang="en-US" dirty="0"/>
                    </a:p>
                  </a:txBody>
                  <a:tcPr/>
                </a:tc>
              </a:tr>
              <a:tr h="749660">
                <a:tc>
                  <a:txBody>
                    <a:bodyPr/>
                    <a:lstStyle/>
                    <a:p>
                      <a:r>
                        <a:rPr lang="en-US" dirty="0" smtClean="0"/>
                        <a:t>Unpaid service to professional organization</a:t>
                      </a:r>
                      <a:endParaRPr lang="en-US" dirty="0"/>
                    </a:p>
                  </a:txBody>
                  <a:tcPr/>
                </a:tc>
                <a:tc>
                  <a:txBody>
                    <a:bodyPr/>
                    <a:lstStyle/>
                    <a:p>
                      <a:endParaRPr lang="en-US" dirty="0"/>
                    </a:p>
                  </a:txBody>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1905</TotalTime>
  <Words>1499</Words>
  <Application>Microsoft Office PowerPoint</Application>
  <PresentationFormat>On-screen Show (4:3)</PresentationFormat>
  <Paragraphs>376</Paragraphs>
  <Slides>36</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Office Theme</vt:lpstr>
      <vt:lpstr>Microsoft Excel 97-2003 Worksheet</vt:lpstr>
      <vt:lpstr>Effort Training Part I Why is it so much effort?</vt:lpstr>
      <vt:lpstr>Some Questions?????</vt:lpstr>
      <vt:lpstr>PowerPoint Presentation</vt:lpstr>
      <vt:lpstr>Why Report?</vt:lpstr>
      <vt:lpstr>Compensation for Personal Services</vt:lpstr>
      <vt:lpstr>Payroll Distributions</vt:lpstr>
      <vt:lpstr>Criteria Acceptable Methods</vt:lpstr>
      <vt:lpstr>Institutional Base Salary (IBS) </vt:lpstr>
      <vt:lpstr>UD Institutional Base Salary</vt:lpstr>
      <vt:lpstr>PowerPoint Presentation</vt:lpstr>
      <vt:lpstr>PowerPoint Presentation</vt:lpstr>
      <vt:lpstr>Total Compensation</vt:lpstr>
      <vt:lpstr>Effort Process</vt:lpstr>
      <vt:lpstr>Award Proposals</vt:lpstr>
      <vt:lpstr>Proposal Budget Detail</vt:lpstr>
      <vt:lpstr>Award</vt:lpstr>
      <vt:lpstr>Project Team Detail</vt:lpstr>
      <vt:lpstr>Effort Certification</vt:lpstr>
      <vt:lpstr>Effort Certification</vt:lpstr>
      <vt:lpstr>Roles &amp; Responsibilities</vt:lpstr>
      <vt:lpstr>Q&amp;A</vt:lpstr>
      <vt:lpstr>Q&amp;A</vt:lpstr>
      <vt:lpstr>Q&amp;A</vt:lpstr>
      <vt:lpstr>Q&amp;A</vt:lpstr>
      <vt:lpstr>Q&amp;A</vt:lpstr>
      <vt:lpstr>Q&amp;A</vt:lpstr>
      <vt:lpstr>Q&amp;A</vt:lpstr>
      <vt:lpstr>Q&amp;A</vt:lpstr>
      <vt:lpstr>Q&amp;A</vt:lpstr>
      <vt:lpstr>Q&amp;A</vt:lpstr>
      <vt:lpstr>Q&amp;A</vt:lpstr>
      <vt:lpstr>Q&amp;A</vt:lpstr>
      <vt:lpstr>Q&amp;A</vt:lpstr>
      <vt:lpstr>Q&amp;A</vt:lpstr>
      <vt:lpstr>Q&amp;A</vt:lpstr>
      <vt:lpstr>Q&amp;A</vt:lpstr>
    </vt:vector>
  </TitlesOfParts>
  <Company>University of Delaware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Gail Armstrong</dc:creator>
  <cp:lastModifiedBy>Dawn Yasik</cp:lastModifiedBy>
  <cp:revision>188</cp:revision>
  <dcterms:created xsi:type="dcterms:W3CDTF">2008-10-28T20:09:12Z</dcterms:created>
  <dcterms:modified xsi:type="dcterms:W3CDTF">2011-07-29T13:02:49Z</dcterms:modified>
</cp:coreProperties>
</file>