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1089600"/>
  <p:notesSz cx="7010400" cy="9296400"/>
  <p:defaultTextStyle>
    <a:defPPr>
      <a:defRPr lang="en-US"/>
    </a:defPPr>
    <a:lvl1pPr algn="l" rtl="0" fontAlgn="base">
      <a:spcBef>
        <a:spcPct val="0"/>
      </a:spcBef>
      <a:spcAft>
        <a:spcPct val="0"/>
      </a:spcAft>
      <a:defRPr sz="8400" kern="1200">
        <a:solidFill>
          <a:schemeClr val="tx1"/>
        </a:solidFill>
        <a:latin typeface="Arial" charset="0"/>
        <a:ea typeface="+mn-ea"/>
        <a:cs typeface="+mn-cs"/>
      </a:defRPr>
    </a:lvl1pPr>
    <a:lvl2pPr marL="457200" algn="l" rtl="0" fontAlgn="base">
      <a:spcBef>
        <a:spcPct val="0"/>
      </a:spcBef>
      <a:spcAft>
        <a:spcPct val="0"/>
      </a:spcAft>
      <a:defRPr sz="8400" kern="1200">
        <a:solidFill>
          <a:schemeClr val="tx1"/>
        </a:solidFill>
        <a:latin typeface="Arial" charset="0"/>
        <a:ea typeface="+mn-ea"/>
        <a:cs typeface="+mn-cs"/>
      </a:defRPr>
    </a:lvl2pPr>
    <a:lvl3pPr marL="914400" algn="l" rtl="0" fontAlgn="base">
      <a:spcBef>
        <a:spcPct val="0"/>
      </a:spcBef>
      <a:spcAft>
        <a:spcPct val="0"/>
      </a:spcAft>
      <a:defRPr sz="8400" kern="1200">
        <a:solidFill>
          <a:schemeClr val="tx1"/>
        </a:solidFill>
        <a:latin typeface="Arial" charset="0"/>
        <a:ea typeface="+mn-ea"/>
        <a:cs typeface="+mn-cs"/>
      </a:defRPr>
    </a:lvl3pPr>
    <a:lvl4pPr marL="1371600" algn="l" rtl="0" fontAlgn="base">
      <a:spcBef>
        <a:spcPct val="0"/>
      </a:spcBef>
      <a:spcAft>
        <a:spcPct val="0"/>
      </a:spcAft>
      <a:defRPr sz="8400" kern="1200">
        <a:solidFill>
          <a:schemeClr val="tx1"/>
        </a:solidFill>
        <a:latin typeface="Arial" charset="0"/>
        <a:ea typeface="+mn-ea"/>
        <a:cs typeface="+mn-cs"/>
      </a:defRPr>
    </a:lvl4pPr>
    <a:lvl5pPr marL="1828800" algn="l" rtl="0" fontAlgn="base">
      <a:spcBef>
        <a:spcPct val="0"/>
      </a:spcBef>
      <a:spcAft>
        <a:spcPct val="0"/>
      </a:spcAft>
      <a:defRPr sz="8400" kern="1200">
        <a:solidFill>
          <a:schemeClr val="tx1"/>
        </a:solidFill>
        <a:latin typeface="Arial" charset="0"/>
        <a:ea typeface="+mn-ea"/>
        <a:cs typeface="+mn-cs"/>
      </a:defRPr>
    </a:lvl5pPr>
    <a:lvl6pPr marL="2286000" algn="l" defTabSz="914400" rtl="0" eaLnBrk="1" latinLnBrk="0" hangingPunct="1">
      <a:defRPr sz="8400" kern="1200">
        <a:solidFill>
          <a:schemeClr val="tx1"/>
        </a:solidFill>
        <a:latin typeface="Arial" charset="0"/>
        <a:ea typeface="+mn-ea"/>
        <a:cs typeface="+mn-cs"/>
      </a:defRPr>
    </a:lvl6pPr>
    <a:lvl7pPr marL="2743200" algn="l" defTabSz="914400" rtl="0" eaLnBrk="1" latinLnBrk="0" hangingPunct="1">
      <a:defRPr sz="8400" kern="1200">
        <a:solidFill>
          <a:schemeClr val="tx1"/>
        </a:solidFill>
        <a:latin typeface="Arial" charset="0"/>
        <a:ea typeface="+mn-ea"/>
        <a:cs typeface="+mn-cs"/>
      </a:defRPr>
    </a:lvl7pPr>
    <a:lvl8pPr marL="3200400" algn="l" defTabSz="914400" rtl="0" eaLnBrk="1" latinLnBrk="0" hangingPunct="1">
      <a:defRPr sz="8400" kern="1200">
        <a:solidFill>
          <a:schemeClr val="tx1"/>
        </a:solidFill>
        <a:latin typeface="Arial" charset="0"/>
        <a:ea typeface="+mn-ea"/>
        <a:cs typeface="+mn-cs"/>
      </a:defRPr>
    </a:lvl8pPr>
    <a:lvl9pPr marL="3657600" algn="l" defTabSz="914400" rtl="0" eaLnBrk="1" latinLnBrk="0" hangingPunct="1">
      <a:defRPr sz="8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FF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4430" autoAdjust="0"/>
    <p:restoredTop sz="94660"/>
  </p:normalViewPr>
  <p:slideViewPr>
    <p:cSldViewPr>
      <p:cViewPr varScale="1">
        <p:scale>
          <a:sx n="19" d="100"/>
          <a:sy n="19" d="100"/>
        </p:scale>
        <p:origin x="-1320" y="-82"/>
      </p:cViewPr>
      <p:guideLst>
        <p:guide orient="horz" pos="9792"/>
        <p:guide pos="1382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image" Target="../media/image1.emf"/><Relationship Id="rId6" Type="http://schemas.openxmlformats.org/officeDocument/2006/relationships/image" Target="../media/image6.emf"/><Relationship Id="rId11" Type="http://schemas.openxmlformats.org/officeDocument/2006/relationships/image" Target="../media/image11.emf"/><Relationship Id="rId5" Type="http://schemas.openxmlformats.org/officeDocument/2006/relationships/image" Target="../media/image5.emf"/><Relationship Id="rId10" Type="http://schemas.openxmlformats.org/officeDocument/2006/relationships/image" Target="../media/image10.emf"/><Relationship Id="rId4" Type="http://schemas.openxmlformats.org/officeDocument/2006/relationships/image" Target="../media/image4.emf"/><Relationship Id="rId9" Type="http://schemas.openxmlformats.org/officeDocument/2006/relationships/image" Target="../media/image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9658350"/>
            <a:ext cx="37306250" cy="6664325"/>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7618075"/>
            <a:ext cx="30724475" cy="79438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3A12A5-38B1-48DD-B25E-B3812CB57418}" type="slidenum">
              <a:rPr lang="en-US"/>
              <a:pPr>
                <a:defRPr/>
              </a:pPr>
              <a:t>‹#›</a:t>
            </a:fld>
            <a:endParaRPr lang="en-US"/>
          </a:p>
        </p:txBody>
      </p:sp>
    </p:spTree>
    <p:extLst>
      <p:ext uri="{BB962C8B-B14F-4D97-AF65-F5344CB8AC3E}">
        <p14:creationId xmlns:p14="http://schemas.microsoft.com/office/powerpoint/2010/main" val="3880838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104277-291E-4B46-9073-99E0255DFCDF}" type="slidenum">
              <a:rPr lang="en-US"/>
              <a:pPr>
                <a:defRPr/>
              </a:pPr>
              <a:t>‹#›</a:t>
            </a:fld>
            <a:endParaRPr lang="en-US"/>
          </a:p>
        </p:txBody>
      </p:sp>
    </p:spTree>
    <p:extLst>
      <p:ext uri="{BB962C8B-B14F-4D97-AF65-F5344CB8AC3E}">
        <p14:creationId xmlns:p14="http://schemas.microsoft.com/office/powerpoint/2010/main" val="159697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8" y="1244600"/>
            <a:ext cx="9875837" cy="26527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3925" y="1244600"/>
            <a:ext cx="29475113" cy="2652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1C2C9B-F8D7-4E1B-A565-302B1B3664E6}" type="slidenum">
              <a:rPr lang="en-US"/>
              <a:pPr>
                <a:defRPr/>
              </a:pPr>
              <a:t>‹#›</a:t>
            </a:fld>
            <a:endParaRPr lang="en-US"/>
          </a:p>
        </p:txBody>
      </p:sp>
    </p:spTree>
    <p:extLst>
      <p:ext uri="{BB962C8B-B14F-4D97-AF65-F5344CB8AC3E}">
        <p14:creationId xmlns:p14="http://schemas.microsoft.com/office/powerpoint/2010/main" val="3788228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7B56EC-74E4-492A-BAF8-9DE5CE2355B5}" type="slidenum">
              <a:rPr lang="en-US"/>
              <a:pPr>
                <a:defRPr/>
              </a:pPr>
              <a:t>‹#›</a:t>
            </a:fld>
            <a:endParaRPr lang="en-US"/>
          </a:p>
        </p:txBody>
      </p:sp>
    </p:spTree>
    <p:extLst>
      <p:ext uri="{BB962C8B-B14F-4D97-AF65-F5344CB8AC3E}">
        <p14:creationId xmlns:p14="http://schemas.microsoft.com/office/powerpoint/2010/main" val="1512311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19978688"/>
            <a:ext cx="37307838" cy="617378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177838"/>
            <a:ext cx="37307838" cy="68008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F68883-CEF9-49C8-BD8B-20D744EABA20}" type="slidenum">
              <a:rPr lang="en-US"/>
              <a:pPr>
                <a:defRPr/>
              </a:pPr>
              <a:t>‹#›</a:t>
            </a:fld>
            <a:endParaRPr lang="en-US"/>
          </a:p>
        </p:txBody>
      </p:sp>
    </p:spTree>
    <p:extLst>
      <p:ext uri="{BB962C8B-B14F-4D97-AF65-F5344CB8AC3E}">
        <p14:creationId xmlns:p14="http://schemas.microsoft.com/office/powerpoint/2010/main" val="345365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3925" y="7254875"/>
            <a:ext cx="19675475" cy="20516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0" y="7254875"/>
            <a:ext cx="19675475" cy="20516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57D496-9057-49EF-AD94-835F265B4FF1}" type="slidenum">
              <a:rPr lang="en-US"/>
              <a:pPr>
                <a:defRPr/>
              </a:pPr>
              <a:t>‹#›</a:t>
            </a:fld>
            <a:endParaRPr lang="en-US"/>
          </a:p>
        </p:txBody>
      </p:sp>
    </p:spTree>
    <p:extLst>
      <p:ext uri="{BB962C8B-B14F-4D97-AF65-F5344CB8AC3E}">
        <p14:creationId xmlns:p14="http://schemas.microsoft.com/office/powerpoint/2010/main" val="2374779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6959600"/>
            <a:ext cx="19392900" cy="29003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9859963"/>
            <a:ext cx="19392900" cy="17911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6959600"/>
            <a:ext cx="19400837" cy="29003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9859963"/>
            <a:ext cx="19400837" cy="17911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23A8EF7-26F2-416A-9428-31303492462C}" type="slidenum">
              <a:rPr lang="en-US"/>
              <a:pPr>
                <a:defRPr/>
              </a:pPr>
              <a:t>‹#›</a:t>
            </a:fld>
            <a:endParaRPr lang="en-US"/>
          </a:p>
        </p:txBody>
      </p:sp>
    </p:spTree>
    <p:extLst>
      <p:ext uri="{BB962C8B-B14F-4D97-AF65-F5344CB8AC3E}">
        <p14:creationId xmlns:p14="http://schemas.microsoft.com/office/powerpoint/2010/main" val="584495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4BBB1F2-192B-4620-9846-8B9831B1AAAC}" type="slidenum">
              <a:rPr lang="en-US"/>
              <a:pPr>
                <a:defRPr/>
              </a:pPr>
              <a:t>‹#›</a:t>
            </a:fld>
            <a:endParaRPr lang="en-US"/>
          </a:p>
        </p:txBody>
      </p:sp>
    </p:spTree>
    <p:extLst>
      <p:ext uri="{BB962C8B-B14F-4D97-AF65-F5344CB8AC3E}">
        <p14:creationId xmlns:p14="http://schemas.microsoft.com/office/powerpoint/2010/main" val="2776750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9E3497E-F57C-42B0-8410-F7618DC2A9DB}" type="slidenum">
              <a:rPr lang="en-US"/>
              <a:pPr>
                <a:defRPr/>
              </a:pPr>
              <a:t>‹#›</a:t>
            </a:fld>
            <a:endParaRPr lang="en-US"/>
          </a:p>
        </p:txBody>
      </p:sp>
    </p:spTree>
    <p:extLst>
      <p:ext uri="{BB962C8B-B14F-4D97-AF65-F5344CB8AC3E}">
        <p14:creationId xmlns:p14="http://schemas.microsoft.com/office/powerpoint/2010/main" val="4128576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238250"/>
            <a:ext cx="14439900" cy="52673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238250"/>
            <a:ext cx="24536400" cy="265334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505575"/>
            <a:ext cx="14439900" cy="21266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2DB545B-11F8-4F25-8AF8-E09A9311DDF9}" type="slidenum">
              <a:rPr lang="en-US"/>
              <a:pPr>
                <a:defRPr/>
              </a:pPr>
              <a:t>‹#›</a:t>
            </a:fld>
            <a:endParaRPr lang="en-US"/>
          </a:p>
        </p:txBody>
      </p:sp>
    </p:spTree>
    <p:extLst>
      <p:ext uri="{BB962C8B-B14F-4D97-AF65-F5344CB8AC3E}">
        <p14:creationId xmlns:p14="http://schemas.microsoft.com/office/powerpoint/2010/main" val="3344042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1763038"/>
            <a:ext cx="26335037" cy="25685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778125"/>
            <a:ext cx="26335037" cy="186531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602663" y="24331613"/>
            <a:ext cx="26335037" cy="364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DCC9DE-CF39-40B8-A261-56B7561F46C3}" type="slidenum">
              <a:rPr lang="en-US"/>
              <a:pPr>
                <a:defRPr/>
              </a:pPr>
              <a:t>‹#›</a:t>
            </a:fld>
            <a:endParaRPr lang="en-US"/>
          </a:p>
        </p:txBody>
      </p:sp>
    </p:spTree>
    <p:extLst>
      <p:ext uri="{BB962C8B-B14F-4D97-AF65-F5344CB8AC3E}">
        <p14:creationId xmlns:p14="http://schemas.microsoft.com/office/powerpoint/2010/main" val="2704798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3925" y="1244600"/>
            <a:ext cx="3950335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8320" tIns="214160" rIns="428320" bIns="21416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193925" y="7254875"/>
            <a:ext cx="39503350" cy="2051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8320" tIns="214160" rIns="428320" bIns="21416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193925" y="28311475"/>
            <a:ext cx="10242550" cy="215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8320" tIns="214160" rIns="428320" bIns="214160" numCol="1" anchor="t" anchorCtr="0" compatLnSpc="1">
            <a:prstTxWarp prst="textNoShape">
              <a:avLst/>
            </a:prstTxWarp>
          </a:bodyPr>
          <a:lstStyle>
            <a:lvl1pPr defTabSz="4284663">
              <a:defRPr sz="6600" smtClean="0"/>
            </a:lvl1pPr>
          </a:lstStyle>
          <a:p>
            <a:pPr>
              <a:defRPr/>
            </a:pPr>
            <a:endParaRPr lang="en-US"/>
          </a:p>
        </p:txBody>
      </p:sp>
      <p:sp>
        <p:nvSpPr>
          <p:cNvPr id="1029" name="Rectangle 5"/>
          <p:cNvSpPr>
            <a:spLocks noGrp="1" noChangeArrowheads="1"/>
          </p:cNvSpPr>
          <p:nvPr>
            <p:ph type="ftr" sz="quarter" idx="3"/>
          </p:nvPr>
        </p:nvSpPr>
        <p:spPr bwMode="auto">
          <a:xfrm>
            <a:off x="14995525" y="28311475"/>
            <a:ext cx="13900150" cy="215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8320" tIns="214160" rIns="428320" bIns="214160" numCol="1" anchor="t" anchorCtr="0" compatLnSpc="1">
            <a:prstTxWarp prst="textNoShape">
              <a:avLst/>
            </a:prstTxWarp>
          </a:bodyPr>
          <a:lstStyle>
            <a:lvl1pPr algn="ctr" defTabSz="4284663">
              <a:defRPr sz="6600" smtClean="0"/>
            </a:lvl1pPr>
          </a:lstStyle>
          <a:p>
            <a:pPr>
              <a:defRPr/>
            </a:pPr>
            <a:endParaRPr lang="en-US"/>
          </a:p>
        </p:txBody>
      </p:sp>
      <p:sp>
        <p:nvSpPr>
          <p:cNvPr id="1030" name="Rectangle 6"/>
          <p:cNvSpPr>
            <a:spLocks noGrp="1" noChangeArrowheads="1"/>
          </p:cNvSpPr>
          <p:nvPr>
            <p:ph type="sldNum" sz="quarter" idx="4"/>
          </p:nvPr>
        </p:nvSpPr>
        <p:spPr bwMode="auto">
          <a:xfrm>
            <a:off x="31454725" y="28311475"/>
            <a:ext cx="10242550" cy="215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8320" tIns="214160" rIns="428320" bIns="214160" numCol="1" anchor="t" anchorCtr="0" compatLnSpc="1">
            <a:prstTxWarp prst="textNoShape">
              <a:avLst/>
            </a:prstTxWarp>
          </a:bodyPr>
          <a:lstStyle>
            <a:lvl1pPr algn="r" defTabSz="4284663">
              <a:defRPr sz="6600" smtClean="0"/>
            </a:lvl1pPr>
          </a:lstStyle>
          <a:p>
            <a:pPr>
              <a:defRPr/>
            </a:pPr>
            <a:fld id="{F27F1F7C-2AA3-42A0-B0A6-402F134004D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284663" rtl="0" eaLnBrk="0" fontAlgn="base" hangingPunct="0">
        <a:spcBef>
          <a:spcPct val="0"/>
        </a:spcBef>
        <a:spcAft>
          <a:spcPct val="0"/>
        </a:spcAft>
        <a:defRPr sz="20600">
          <a:solidFill>
            <a:schemeClr val="tx2"/>
          </a:solidFill>
          <a:latin typeface="+mj-lt"/>
          <a:ea typeface="+mj-ea"/>
          <a:cs typeface="+mj-cs"/>
        </a:defRPr>
      </a:lvl1pPr>
      <a:lvl2pPr algn="ctr" defTabSz="4284663" rtl="0" eaLnBrk="0" fontAlgn="base" hangingPunct="0">
        <a:spcBef>
          <a:spcPct val="0"/>
        </a:spcBef>
        <a:spcAft>
          <a:spcPct val="0"/>
        </a:spcAft>
        <a:defRPr sz="20600">
          <a:solidFill>
            <a:schemeClr val="tx2"/>
          </a:solidFill>
          <a:latin typeface="Arial" charset="0"/>
        </a:defRPr>
      </a:lvl2pPr>
      <a:lvl3pPr algn="ctr" defTabSz="4284663" rtl="0" eaLnBrk="0" fontAlgn="base" hangingPunct="0">
        <a:spcBef>
          <a:spcPct val="0"/>
        </a:spcBef>
        <a:spcAft>
          <a:spcPct val="0"/>
        </a:spcAft>
        <a:defRPr sz="20600">
          <a:solidFill>
            <a:schemeClr val="tx2"/>
          </a:solidFill>
          <a:latin typeface="Arial" charset="0"/>
        </a:defRPr>
      </a:lvl3pPr>
      <a:lvl4pPr algn="ctr" defTabSz="4284663" rtl="0" eaLnBrk="0" fontAlgn="base" hangingPunct="0">
        <a:spcBef>
          <a:spcPct val="0"/>
        </a:spcBef>
        <a:spcAft>
          <a:spcPct val="0"/>
        </a:spcAft>
        <a:defRPr sz="20600">
          <a:solidFill>
            <a:schemeClr val="tx2"/>
          </a:solidFill>
          <a:latin typeface="Arial" charset="0"/>
        </a:defRPr>
      </a:lvl4pPr>
      <a:lvl5pPr algn="ctr" defTabSz="4284663" rtl="0" eaLnBrk="0" fontAlgn="base" hangingPunct="0">
        <a:spcBef>
          <a:spcPct val="0"/>
        </a:spcBef>
        <a:spcAft>
          <a:spcPct val="0"/>
        </a:spcAft>
        <a:defRPr sz="20600">
          <a:solidFill>
            <a:schemeClr val="tx2"/>
          </a:solidFill>
          <a:latin typeface="Arial" charset="0"/>
        </a:defRPr>
      </a:lvl5pPr>
      <a:lvl6pPr marL="457200" algn="ctr" defTabSz="4284663" rtl="0" fontAlgn="base">
        <a:spcBef>
          <a:spcPct val="0"/>
        </a:spcBef>
        <a:spcAft>
          <a:spcPct val="0"/>
        </a:spcAft>
        <a:defRPr sz="20600">
          <a:solidFill>
            <a:schemeClr val="tx2"/>
          </a:solidFill>
          <a:latin typeface="Arial" charset="0"/>
        </a:defRPr>
      </a:lvl6pPr>
      <a:lvl7pPr marL="914400" algn="ctr" defTabSz="4284663" rtl="0" fontAlgn="base">
        <a:spcBef>
          <a:spcPct val="0"/>
        </a:spcBef>
        <a:spcAft>
          <a:spcPct val="0"/>
        </a:spcAft>
        <a:defRPr sz="20600">
          <a:solidFill>
            <a:schemeClr val="tx2"/>
          </a:solidFill>
          <a:latin typeface="Arial" charset="0"/>
        </a:defRPr>
      </a:lvl7pPr>
      <a:lvl8pPr marL="1371600" algn="ctr" defTabSz="4284663" rtl="0" fontAlgn="base">
        <a:spcBef>
          <a:spcPct val="0"/>
        </a:spcBef>
        <a:spcAft>
          <a:spcPct val="0"/>
        </a:spcAft>
        <a:defRPr sz="20600">
          <a:solidFill>
            <a:schemeClr val="tx2"/>
          </a:solidFill>
          <a:latin typeface="Arial" charset="0"/>
        </a:defRPr>
      </a:lvl8pPr>
      <a:lvl9pPr marL="1828800" algn="ctr" defTabSz="4284663" rtl="0" fontAlgn="base">
        <a:spcBef>
          <a:spcPct val="0"/>
        </a:spcBef>
        <a:spcAft>
          <a:spcPct val="0"/>
        </a:spcAft>
        <a:defRPr sz="20600">
          <a:solidFill>
            <a:schemeClr val="tx2"/>
          </a:solidFill>
          <a:latin typeface="Arial" charset="0"/>
        </a:defRPr>
      </a:lvl9pPr>
    </p:titleStyle>
    <p:bodyStyle>
      <a:lvl1pPr marL="1606550" indent="-1606550" algn="l" defTabSz="4284663" rtl="0" eaLnBrk="0" fontAlgn="base" hangingPunct="0">
        <a:spcBef>
          <a:spcPct val="20000"/>
        </a:spcBef>
        <a:spcAft>
          <a:spcPct val="0"/>
        </a:spcAft>
        <a:buChar char="•"/>
        <a:defRPr sz="15000">
          <a:solidFill>
            <a:schemeClr val="tx1"/>
          </a:solidFill>
          <a:latin typeface="+mn-lt"/>
          <a:ea typeface="+mn-ea"/>
          <a:cs typeface="+mn-cs"/>
        </a:defRPr>
      </a:lvl1pPr>
      <a:lvl2pPr marL="3481388" indent="-1339850" algn="l" defTabSz="4284663" rtl="0" eaLnBrk="0" fontAlgn="base" hangingPunct="0">
        <a:spcBef>
          <a:spcPct val="20000"/>
        </a:spcBef>
        <a:spcAft>
          <a:spcPct val="0"/>
        </a:spcAft>
        <a:buChar char="–"/>
        <a:defRPr sz="13100">
          <a:solidFill>
            <a:schemeClr val="tx1"/>
          </a:solidFill>
          <a:latin typeface="+mn-lt"/>
        </a:defRPr>
      </a:lvl2pPr>
      <a:lvl3pPr marL="5356225" indent="-1071563" algn="l" defTabSz="4284663" rtl="0" eaLnBrk="0" fontAlgn="base" hangingPunct="0">
        <a:spcBef>
          <a:spcPct val="20000"/>
        </a:spcBef>
        <a:spcAft>
          <a:spcPct val="0"/>
        </a:spcAft>
        <a:buChar char="•"/>
        <a:defRPr sz="11200">
          <a:solidFill>
            <a:schemeClr val="tx1"/>
          </a:solidFill>
          <a:latin typeface="+mn-lt"/>
        </a:defRPr>
      </a:lvl3pPr>
      <a:lvl4pPr marL="7497763" indent="-1071563" algn="l" defTabSz="4284663" rtl="0" eaLnBrk="0" fontAlgn="base" hangingPunct="0">
        <a:spcBef>
          <a:spcPct val="20000"/>
        </a:spcBef>
        <a:spcAft>
          <a:spcPct val="0"/>
        </a:spcAft>
        <a:buChar char="–"/>
        <a:defRPr sz="9400">
          <a:solidFill>
            <a:schemeClr val="tx1"/>
          </a:solidFill>
          <a:latin typeface="+mn-lt"/>
        </a:defRPr>
      </a:lvl4pPr>
      <a:lvl5pPr marL="9640888" indent="-1071563" algn="l" defTabSz="4284663" rtl="0" eaLnBrk="0" fontAlgn="base" hangingPunct="0">
        <a:spcBef>
          <a:spcPct val="20000"/>
        </a:spcBef>
        <a:spcAft>
          <a:spcPct val="0"/>
        </a:spcAft>
        <a:buChar char="»"/>
        <a:defRPr sz="9400">
          <a:solidFill>
            <a:schemeClr val="tx1"/>
          </a:solidFill>
          <a:latin typeface="+mn-lt"/>
        </a:defRPr>
      </a:lvl5pPr>
      <a:lvl6pPr marL="10098088" indent="-1071563" algn="l" defTabSz="4284663" rtl="0" fontAlgn="base">
        <a:spcBef>
          <a:spcPct val="20000"/>
        </a:spcBef>
        <a:spcAft>
          <a:spcPct val="0"/>
        </a:spcAft>
        <a:buChar char="»"/>
        <a:defRPr sz="9400">
          <a:solidFill>
            <a:schemeClr val="tx1"/>
          </a:solidFill>
          <a:latin typeface="+mn-lt"/>
        </a:defRPr>
      </a:lvl6pPr>
      <a:lvl7pPr marL="10555288" indent="-1071563" algn="l" defTabSz="4284663" rtl="0" fontAlgn="base">
        <a:spcBef>
          <a:spcPct val="20000"/>
        </a:spcBef>
        <a:spcAft>
          <a:spcPct val="0"/>
        </a:spcAft>
        <a:buChar char="»"/>
        <a:defRPr sz="9400">
          <a:solidFill>
            <a:schemeClr val="tx1"/>
          </a:solidFill>
          <a:latin typeface="+mn-lt"/>
        </a:defRPr>
      </a:lvl7pPr>
      <a:lvl8pPr marL="11012488" indent="-1071563" algn="l" defTabSz="4284663" rtl="0" fontAlgn="base">
        <a:spcBef>
          <a:spcPct val="20000"/>
        </a:spcBef>
        <a:spcAft>
          <a:spcPct val="0"/>
        </a:spcAft>
        <a:buChar char="»"/>
        <a:defRPr sz="9400">
          <a:solidFill>
            <a:schemeClr val="tx1"/>
          </a:solidFill>
          <a:latin typeface="+mn-lt"/>
        </a:defRPr>
      </a:lvl8pPr>
      <a:lvl9pPr marL="11469688" indent="-1071563" algn="l" defTabSz="4284663" rtl="0" fontAlgn="base">
        <a:spcBef>
          <a:spcPct val="20000"/>
        </a:spcBef>
        <a:spcAft>
          <a:spcPct val="0"/>
        </a:spcAft>
        <a:buChar char="»"/>
        <a:defRPr sz="9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5.bin"/><Relationship Id="rId18" Type="http://schemas.openxmlformats.org/officeDocument/2006/relationships/image" Target="../media/image7.emf"/><Relationship Id="rId26" Type="http://schemas.openxmlformats.org/officeDocument/2006/relationships/image" Target="../media/image17.jpeg"/><Relationship Id="rId3" Type="http://schemas.openxmlformats.org/officeDocument/2006/relationships/oleObject" Target="../embeddings/oleObject1.bin"/><Relationship Id="rId21" Type="http://schemas.openxmlformats.org/officeDocument/2006/relationships/image" Target="../media/image14.png"/><Relationship Id="rId7" Type="http://schemas.openxmlformats.org/officeDocument/2006/relationships/image" Target="../media/image2.emf"/><Relationship Id="rId12" Type="http://schemas.openxmlformats.org/officeDocument/2006/relationships/image" Target="../media/image13.png"/><Relationship Id="rId17" Type="http://schemas.openxmlformats.org/officeDocument/2006/relationships/oleObject" Target="../embeddings/oleObject7.bin"/><Relationship Id="rId25" Type="http://schemas.openxmlformats.org/officeDocument/2006/relationships/image" Target="../media/image16.png"/><Relationship Id="rId2" Type="http://schemas.openxmlformats.org/officeDocument/2006/relationships/slideLayout" Target="../slideLayouts/slideLayout7.xml"/><Relationship Id="rId16" Type="http://schemas.openxmlformats.org/officeDocument/2006/relationships/image" Target="../media/image6.emf"/><Relationship Id="rId20" Type="http://schemas.openxmlformats.org/officeDocument/2006/relationships/image" Target="../media/image8.emf"/><Relationship Id="rId29" Type="http://schemas.openxmlformats.org/officeDocument/2006/relationships/oleObject" Target="../embeddings/oleObject11.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4.emf"/><Relationship Id="rId24" Type="http://schemas.openxmlformats.org/officeDocument/2006/relationships/image" Target="../media/image9.emf"/><Relationship Id="rId5" Type="http://schemas.openxmlformats.org/officeDocument/2006/relationships/image" Target="../media/image12.png"/><Relationship Id="rId15" Type="http://schemas.openxmlformats.org/officeDocument/2006/relationships/oleObject" Target="../embeddings/oleObject6.bin"/><Relationship Id="rId23" Type="http://schemas.openxmlformats.org/officeDocument/2006/relationships/oleObject" Target="../embeddings/oleObject9.bin"/><Relationship Id="rId28" Type="http://schemas.openxmlformats.org/officeDocument/2006/relationships/image" Target="../media/image10.emf"/><Relationship Id="rId10" Type="http://schemas.openxmlformats.org/officeDocument/2006/relationships/oleObject" Target="../embeddings/oleObject4.bin"/><Relationship Id="rId19" Type="http://schemas.openxmlformats.org/officeDocument/2006/relationships/oleObject" Target="../embeddings/oleObject8.bin"/><Relationship Id="rId31" Type="http://schemas.openxmlformats.org/officeDocument/2006/relationships/image" Target="../media/image11.emf"/><Relationship Id="rId4" Type="http://schemas.openxmlformats.org/officeDocument/2006/relationships/image" Target="../media/image1.emf"/><Relationship Id="rId9" Type="http://schemas.openxmlformats.org/officeDocument/2006/relationships/image" Target="../media/image3.emf"/><Relationship Id="rId14" Type="http://schemas.openxmlformats.org/officeDocument/2006/relationships/image" Target="../media/image5.emf"/><Relationship Id="rId22" Type="http://schemas.openxmlformats.org/officeDocument/2006/relationships/image" Target="../media/image15.png"/><Relationship Id="rId27" Type="http://schemas.openxmlformats.org/officeDocument/2006/relationships/oleObject" Target="../embeddings/oleObject10.bin"/><Relationship Id="rId30" Type="http://schemas.openxmlformats.org/officeDocument/2006/relationships/package" Target="../embeddings/Microsoft_Word_Document1.doc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13"/>
          <p:cNvGraphicFramePr>
            <a:graphicFrameLocks noChangeAspect="1"/>
          </p:cNvGraphicFramePr>
          <p:nvPr>
            <p:extLst>
              <p:ext uri="{D42A27DB-BD31-4B8C-83A1-F6EECF244321}">
                <p14:modId xmlns:p14="http://schemas.microsoft.com/office/powerpoint/2010/main" val="1804160450"/>
              </p:ext>
            </p:extLst>
          </p:nvPr>
        </p:nvGraphicFramePr>
        <p:xfrm>
          <a:off x="10744200" y="22736175"/>
          <a:ext cx="9677400" cy="7258050"/>
        </p:xfrm>
        <a:graphic>
          <a:graphicData uri="http://schemas.openxmlformats.org/presentationml/2006/ole">
            <mc:AlternateContent xmlns:mc="http://schemas.openxmlformats.org/markup-compatibility/2006">
              <mc:Choice xmlns:v="urn:schemas-microsoft-com:vml" Requires="v">
                <p:oleObj spid="_x0000_s2276" name="Slide" r:id="rId3" imgW="4283816" imgH="3214001" progId="PowerPoint.Slide.8">
                  <p:embed/>
                </p:oleObj>
              </mc:Choice>
              <mc:Fallback>
                <p:oleObj name="Slide" r:id="rId3" imgW="4283816" imgH="3214001" progId="PowerPoint.Slide.8">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4200" y="22736175"/>
                        <a:ext cx="9677400" cy="725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1" name="Text Box 4"/>
          <p:cNvSpPr txBox="1">
            <a:spLocks noChangeArrowheads="1"/>
          </p:cNvSpPr>
          <p:nvPr/>
        </p:nvSpPr>
        <p:spPr bwMode="auto">
          <a:xfrm>
            <a:off x="5867400" y="1828800"/>
            <a:ext cx="304038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9" tIns="45706" rIns="91409" bIns="45706">
            <a:spAutoFit/>
          </a:bodyPr>
          <a:lstStyle>
            <a:lvl1pPr defTabSz="4284663" eaLnBrk="0" hangingPunct="0">
              <a:defRPr sz="8400">
                <a:solidFill>
                  <a:schemeClr val="tx1"/>
                </a:solidFill>
                <a:latin typeface="Arial" charset="0"/>
              </a:defRPr>
            </a:lvl1pPr>
            <a:lvl2pPr marL="742950" indent="-285750" defTabSz="4284663" eaLnBrk="0" hangingPunct="0">
              <a:defRPr sz="8400">
                <a:solidFill>
                  <a:schemeClr val="tx1"/>
                </a:solidFill>
                <a:latin typeface="Arial" charset="0"/>
              </a:defRPr>
            </a:lvl2pPr>
            <a:lvl3pPr marL="1143000" indent="-228600" defTabSz="4284663" eaLnBrk="0" hangingPunct="0">
              <a:defRPr sz="8400">
                <a:solidFill>
                  <a:schemeClr val="tx1"/>
                </a:solidFill>
                <a:latin typeface="Arial" charset="0"/>
              </a:defRPr>
            </a:lvl3pPr>
            <a:lvl4pPr marL="1600200" indent="-228600" defTabSz="4284663" eaLnBrk="0" hangingPunct="0">
              <a:defRPr sz="8400">
                <a:solidFill>
                  <a:schemeClr val="tx1"/>
                </a:solidFill>
                <a:latin typeface="Arial" charset="0"/>
              </a:defRPr>
            </a:lvl4pPr>
            <a:lvl5pPr marL="2057400" indent="-228600" defTabSz="4284663" eaLnBrk="0" hangingPunct="0">
              <a:defRPr sz="8400">
                <a:solidFill>
                  <a:schemeClr val="tx1"/>
                </a:solidFill>
                <a:latin typeface="Arial" charset="0"/>
              </a:defRPr>
            </a:lvl5pPr>
            <a:lvl6pPr marL="2514600" indent="-228600" defTabSz="4284663" eaLnBrk="0" fontAlgn="base" hangingPunct="0">
              <a:spcBef>
                <a:spcPct val="0"/>
              </a:spcBef>
              <a:spcAft>
                <a:spcPct val="0"/>
              </a:spcAft>
              <a:defRPr sz="8400">
                <a:solidFill>
                  <a:schemeClr val="tx1"/>
                </a:solidFill>
                <a:latin typeface="Arial" charset="0"/>
              </a:defRPr>
            </a:lvl6pPr>
            <a:lvl7pPr marL="2971800" indent="-228600" defTabSz="4284663" eaLnBrk="0" fontAlgn="base" hangingPunct="0">
              <a:spcBef>
                <a:spcPct val="0"/>
              </a:spcBef>
              <a:spcAft>
                <a:spcPct val="0"/>
              </a:spcAft>
              <a:defRPr sz="8400">
                <a:solidFill>
                  <a:schemeClr val="tx1"/>
                </a:solidFill>
                <a:latin typeface="Arial" charset="0"/>
              </a:defRPr>
            </a:lvl7pPr>
            <a:lvl8pPr marL="3429000" indent="-228600" defTabSz="4284663" eaLnBrk="0" fontAlgn="base" hangingPunct="0">
              <a:spcBef>
                <a:spcPct val="0"/>
              </a:spcBef>
              <a:spcAft>
                <a:spcPct val="0"/>
              </a:spcAft>
              <a:defRPr sz="8400">
                <a:solidFill>
                  <a:schemeClr val="tx1"/>
                </a:solidFill>
                <a:latin typeface="Arial" charset="0"/>
              </a:defRPr>
            </a:lvl8pPr>
            <a:lvl9pPr marL="3886200" indent="-228600" defTabSz="4284663" eaLnBrk="0" fontAlgn="base" hangingPunct="0">
              <a:spcBef>
                <a:spcPct val="0"/>
              </a:spcBef>
              <a:spcAft>
                <a:spcPct val="0"/>
              </a:spcAft>
              <a:defRPr sz="8400">
                <a:solidFill>
                  <a:schemeClr val="tx1"/>
                </a:solidFill>
                <a:latin typeface="Arial" charset="0"/>
              </a:defRPr>
            </a:lvl9pPr>
          </a:lstStyle>
          <a:p>
            <a:pPr algn="ctr" eaLnBrk="1" hangingPunct="1"/>
            <a:r>
              <a:rPr lang="en-US" b="1" dirty="0" err="1">
                <a:solidFill>
                  <a:srgbClr val="3333CC"/>
                </a:solidFill>
              </a:rPr>
              <a:t>Lectureless</a:t>
            </a:r>
            <a:r>
              <a:rPr lang="en-US" b="1" dirty="0">
                <a:solidFill>
                  <a:srgbClr val="3333CC"/>
                </a:solidFill>
              </a:rPr>
              <a:t> Introduction to Biochemistry</a:t>
            </a:r>
          </a:p>
          <a:p>
            <a:pPr algn="ctr" eaLnBrk="1" hangingPunct="1"/>
            <a:r>
              <a:rPr lang="en-US" b="1" dirty="0">
                <a:solidFill>
                  <a:srgbClr val="3333CC"/>
                </a:solidFill>
              </a:rPr>
              <a:t>Classic Articles as PBL Problems: 19-Year Experience</a:t>
            </a:r>
          </a:p>
          <a:p>
            <a:pPr algn="ctr" eaLnBrk="1" hangingPunct="1"/>
            <a:r>
              <a:rPr lang="en-US" sz="6100" dirty="0" smtClean="0"/>
              <a:t>Hal </a:t>
            </a:r>
            <a:r>
              <a:rPr lang="en-US" sz="6100" dirty="0"/>
              <a:t>White, Department of Chemistry and Biochemistry</a:t>
            </a:r>
          </a:p>
        </p:txBody>
      </p:sp>
      <p:pic>
        <p:nvPicPr>
          <p:cNvPr id="2052" name="Picture 6" descr="UDshield1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219200"/>
            <a:ext cx="424338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3" name="Object 8"/>
          <p:cNvGraphicFramePr>
            <a:graphicFrameLocks noChangeAspect="1"/>
          </p:cNvGraphicFramePr>
          <p:nvPr>
            <p:extLst>
              <p:ext uri="{D42A27DB-BD31-4B8C-83A1-F6EECF244321}">
                <p14:modId xmlns:p14="http://schemas.microsoft.com/office/powerpoint/2010/main" val="3514950135"/>
              </p:ext>
            </p:extLst>
          </p:nvPr>
        </p:nvGraphicFramePr>
        <p:xfrm>
          <a:off x="1219200" y="11658600"/>
          <a:ext cx="8458200" cy="6643688"/>
        </p:xfrm>
        <a:graphic>
          <a:graphicData uri="http://schemas.openxmlformats.org/presentationml/2006/ole">
            <mc:AlternateContent xmlns:mc="http://schemas.openxmlformats.org/markup-compatibility/2006">
              <mc:Choice xmlns:v="urn:schemas-microsoft-com:vml" Requires="v">
                <p:oleObj spid="_x0000_s2277" name="Slide" r:id="rId6" imgW="4687979" imgH="3514175" progId="PowerPoint.Slide.8">
                  <p:embed/>
                </p:oleObj>
              </mc:Choice>
              <mc:Fallback>
                <p:oleObj name="Slide" r:id="rId6" imgW="4687979" imgH="3514175" progId="PowerPoint.Slide.8">
                  <p:embed/>
                  <p:pic>
                    <p:nvPicPr>
                      <p:cNvPr id="0" name="Object 8"/>
                      <p:cNvPicPr>
                        <a:picLocks noChangeAspect="1" noChangeArrowheads="1"/>
                      </p:cNvPicPr>
                      <p:nvPr/>
                    </p:nvPicPr>
                    <p:blipFill>
                      <a:blip r:embed="rId7"/>
                      <a:srcRect/>
                      <a:stretch>
                        <a:fillRect/>
                      </a:stretch>
                    </p:blipFill>
                    <p:spPr bwMode="auto">
                      <a:xfrm>
                        <a:off x="1219200" y="11658600"/>
                        <a:ext cx="8458200" cy="6643688"/>
                      </a:xfrm>
                      <a:prstGeom prst="rect">
                        <a:avLst/>
                      </a:prstGeom>
                      <a:noFill/>
                      <a:ln>
                        <a:noFill/>
                      </a:ln>
                      <a:effectLst/>
                    </p:spPr>
                  </p:pic>
                </p:oleObj>
              </mc:Fallback>
            </mc:AlternateContent>
          </a:graphicData>
        </a:graphic>
      </p:graphicFrame>
      <p:graphicFrame>
        <p:nvGraphicFramePr>
          <p:cNvPr id="2054" name="Object 9"/>
          <p:cNvGraphicFramePr>
            <a:graphicFrameLocks noChangeAspect="1"/>
          </p:cNvGraphicFramePr>
          <p:nvPr>
            <p:extLst>
              <p:ext uri="{D42A27DB-BD31-4B8C-83A1-F6EECF244321}">
                <p14:modId xmlns:p14="http://schemas.microsoft.com/office/powerpoint/2010/main" val="1125368734"/>
              </p:ext>
            </p:extLst>
          </p:nvPr>
        </p:nvGraphicFramePr>
        <p:xfrm>
          <a:off x="10591800" y="6477000"/>
          <a:ext cx="9221788" cy="6916738"/>
        </p:xfrm>
        <a:graphic>
          <a:graphicData uri="http://schemas.openxmlformats.org/presentationml/2006/ole">
            <mc:AlternateContent xmlns:mc="http://schemas.openxmlformats.org/markup-compatibility/2006">
              <mc:Choice xmlns:v="urn:schemas-microsoft-com:vml" Requires="v">
                <p:oleObj spid="_x0000_s2278" name="Slide" r:id="rId8" imgW="3844934" imgH="2883305" progId="PowerPoint.Slide.8">
                  <p:embed/>
                </p:oleObj>
              </mc:Choice>
              <mc:Fallback>
                <p:oleObj name="Slide" r:id="rId8" imgW="3844934" imgH="2883305" progId="PowerPoint.Slide.8">
                  <p:embed/>
                  <p:pic>
                    <p:nvPicPr>
                      <p:cNvPr id="0" name="Object 9"/>
                      <p:cNvPicPr>
                        <a:picLocks noChangeAspect="1" noChangeArrowheads="1"/>
                      </p:cNvPicPr>
                      <p:nvPr/>
                    </p:nvPicPr>
                    <p:blipFill>
                      <a:blip r:embed="rId9"/>
                      <a:srcRect/>
                      <a:stretch>
                        <a:fillRect/>
                      </a:stretch>
                    </p:blipFill>
                    <p:spPr bwMode="auto">
                      <a:xfrm>
                        <a:off x="10591800" y="6477000"/>
                        <a:ext cx="9221788" cy="691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5" name="Object 12"/>
          <p:cNvGraphicFramePr>
            <a:graphicFrameLocks noChangeAspect="1"/>
          </p:cNvGraphicFramePr>
          <p:nvPr>
            <p:extLst>
              <p:ext uri="{D42A27DB-BD31-4B8C-83A1-F6EECF244321}">
                <p14:modId xmlns:p14="http://schemas.microsoft.com/office/powerpoint/2010/main" val="2379880561"/>
              </p:ext>
            </p:extLst>
          </p:nvPr>
        </p:nvGraphicFramePr>
        <p:xfrm>
          <a:off x="20878800" y="6172200"/>
          <a:ext cx="10212388" cy="7658100"/>
        </p:xfrm>
        <a:graphic>
          <a:graphicData uri="http://schemas.openxmlformats.org/presentationml/2006/ole">
            <mc:AlternateContent xmlns:mc="http://schemas.openxmlformats.org/markup-compatibility/2006">
              <mc:Choice xmlns:v="urn:schemas-microsoft-com:vml" Requires="v">
                <p:oleObj spid="_x0000_s2279" name="Slide" r:id="rId10" imgW="3249205" imgH="2436960" progId="PowerPoint.Slide.8">
                  <p:embed/>
                </p:oleObj>
              </mc:Choice>
              <mc:Fallback>
                <p:oleObj name="Slide" r:id="rId10" imgW="3249205" imgH="2436960" progId="PowerPoint.Slide.8">
                  <p:embed/>
                  <p:pic>
                    <p:nvPicPr>
                      <p:cNvPr id="0" name="Object 12"/>
                      <p:cNvPicPr>
                        <a:picLocks noChangeAspect="1" noChangeArrowheads="1"/>
                      </p:cNvPicPr>
                      <p:nvPr/>
                    </p:nvPicPr>
                    <p:blipFill>
                      <a:blip r:embed="rId11"/>
                      <a:srcRect/>
                      <a:stretch>
                        <a:fillRect/>
                      </a:stretch>
                    </p:blipFill>
                    <p:spPr bwMode="auto">
                      <a:xfrm>
                        <a:off x="20878800" y="6172200"/>
                        <a:ext cx="10212388" cy="765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57" name="Picture 20" descr="HHMILogoGree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137600" y="26136600"/>
            <a:ext cx="563880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8" name="Object 21"/>
          <p:cNvGraphicFramePr>
            <a:graphicFrameLocks noChangeAspect="1"/>
          </p:cNvGraphicFramePr>
          <p:nvPr>
            <p:extLst>
              <p:ext uri="{D42A27DB-BD31-4B8C-83A1-F6EECF244321}">
                <p14:modId xmlns:p14="http://schemas.microsoft.com/office/powerpoint/2010/main" val="291106852"/>
              </p:ext>
            </p:extLst>
          </p:nvPr>
        </p:nvGraphicFramePr>
        <p:xfrm>
          <a:off x="1285875" y="6172200"/>
          <a:ext cx="7643813" cy="5754688"/>
        </p:xfrm>
        <a:graphic>
          <a:graphicData uri="http://schemas.openxmlformats.org/presentationml/2006/ole">
            <mc:AlternateContent xmlns:mc="http://schemas.openxmlformats.org/markup-compatibility/2006">
              <mc:Choice xmlns:v="urn:schemas-microsoft-com:vml" Requires="v">
                <p:oleObj spid="_x0000_s2280" name="Slide" r:id="rId13" imgW="643162" imgH="481750" progId="PowerPoint.Slide.8">
                  <p:embed/>
                </p:oleObj>
              </mc:Choice>
              <mc:Fallback>
                <p:oleObj name="Slide" r:id="rId13" imgW="643162" imgH="481750" progId="PowerPoint.Slide.8">
                  <p:embed/>
                  <p:pic>
                    <p:nvPicPr>
                      <p:cNvPr id="0" name="Object 21"/>
                      <p:cNvPicPr>
                        <a:picLocks noChangeAspect="1" noChangeArrowheads="1"/>
                      </p:cNvPicPr>
                      <p:nvPr/>
                    </p:nvPicPr>
                    <p:blipFill>
                      <a:blip r:embed="rId14"/>
                      <a:srcRect/>
                      <a:stretch>
                        <a:fillRect/>
                      </a:stretch>
                    </p:blipFill>
                    <p:spPr bwMode="auto">
                      <a:xfrm>
                        <a:off x="1285875" y="6172200"/>
                        <a:ext cx="7643813" cy="575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9" name="Object 340"/>
          <p:cNvGraphicFramePr>
            <a:graphicFrameLocks noChangeAspect="1"/>
          </p:cNvGraphicFramePr>
          <p:nvPr>
            <p:extLst>
              <p:ext uri="{D42A27DB-BD31-4B8C-83A1-F6EECF244321}">
                <p14:modId xmlns:p14="http://schemas.microsoft.com/office/powerpoint/2010/main" val="150110094"/>
              </p:ext>
            </p:extLst>
          </p:nvPr>
        </p:nvGraphicFramePr>
        <p:xfrm>
          <a:off x="1347788" y="17373600"/>
          <a:ext cx="8839200" cy="6629400"/>
        </p:xfrm>
        <a:graphic>
          <a:graphicData uri="http://schemas.openxmlformats.org/presentationml/2006/ole">
            <mc:AlternateContent xmlns:mc="http://schemas.openxmlformats.org/markup-compatibility/2006">
              <mc:Choice xmlns:v="urn:schemas-microsoft-com:vml" Requires="v">
                <p:oleObj spid="_x0000_s2281" name="Slide" r:id="rId15" imgW="4315963" imgH="3237043" progId="PowerPoint.Slide.8">
                  <p:embed/>
                </p:oleObj>
              </mc:Choice>
              <mc:Fallback>
                <p:oleObj name="Slide" r:id="rId15" imgW="4315963" imgH="3237043" progId="PowerPoint.Slide.8">
                  <p:embed/>
                  <p:pic>
                    <p:nvPicPr>
                      <p:cNvPr id="0" name="Object 340"/>
                      <p:cNvPicPr>
                        <a:picLocks noChangeAspect="1" noChangeArrowheads="1"/>
                      </p:cNvPicPr>
                      <p:nvPr/>
                    </p:nvPicPr>
                    <p:blipFill>
                      <a:blip r:embed="rId16"/>
                      <a:srcRect/>
                      <a:stretch>
                        <a:fillRect/>
                      </a:stretch>
                    </p:blipFill>
                    <p:spPr bwMode="auto">
                      <a:xfrm>
                        <a:off x="1347788" y="17373600"/>
                        <a:ext cx="8839200" cy="6629400"/>
                      </a:xfrm>
                      <a:prstGeom prst="rect">
                        <a:avLst/>
                      </a:prstGeom>
                      <a:noFill/>
                      <a:ln>
                        <a:noFill/>
                      </a:ln>
                      <a:effectLst/>
                    </p:spPr>
                  </p:pic>
                </p:oleObj>
              </mc:Fallback>
            </mc:AlternateContent>
          </a:graphicData>
        </a:graphic>
      </p:graphicFrame>
      <p:graphicFrame>
        <p:nvGraphicFramePr>
          <p:cNvPr id="2060" name="Object 342"/>
          <p:cNvGraphicFramePr>
            <a:graphicFrameLocks noChangeAspect="1"/>
          </p:cNvGraphicFramePr>
          <p:nvPr>
            <p:extLst>
              <p:ext uri="{D42A27DB-BD31-4B8C-83A1-F6EECF244321}">
                <p14:modId xmlns:p14="http://schemas.microsoft.com/office/powerpoint/2010/main" val="3591483968"/>
              </p:ext>
            </p:extLst>
          </p:nvPr>
        </p:nvGraphicFramePr>
        <p:xfrm>
          <a:off x="21488400" y="13868400"/>
          <a:ext cx="9144000" cy="6858000"/>
        </p:xfrm>
        <a:graphic>
          <a:graphicData uri="http://schemas.openxmlformats.org/presentationml/2006/ole">
            <mc:AlternateContent xmlns:mc="http://schemas.openxmlformats.org/markup-compatibility/2006">
              <mc:Choice xmlns:v="urn:schemas-microsoft-com:vml" Requires="v">
                <p:oleObj spid="_x0000_s2282" name="Slide" r:id="rId17" imgW="8708201" imgH="6528794" progId="PowerPoint.Slide.8">
                  <p:embed/>
                </p:oleObj>
              </mc:Choice>
              <mc:Fallback>
                <p:oleObj name="Slide" r:id="rId17" imgW="8708201" imgH="6528794" progId="PowerPoint.Slide.8">
                  <p:embed/>
                  <p:pic>
                    <p:nvPicPr>
                      <p:cNvPr id="0" name="Object 342"/>
                      <p:cNvPicPr>
                        <a:picLocks noChangeAspect="1" noChangeArrowheads="1"/>
                      </p:cNvPicPr>
                      <p:nvPr/>
                    </p:nvPicPr>
                    <p:blipFill>
                      <a:blip r:embed="rId18"/>
                      <a:srcRect/>
                      <a:stretch>
                        <a:fillRect/>
                      </a:stretch>
                    </p:blipFill>
                    <p:spPr bwMode="auto">
                      <a:xfrm>
                        <a:off x="21488400" y="1386840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61" name="Object 343"/>
          <p:cNvGraphicFramePr>
            <a:graphicFrameLocks noChangeAspect="1"/>
          </p:cNvGraphicFramePr>
          <p:nvPr/>
        </p:nvGraphicFramePr>
        <p:xfrm>
          <a:off x="21717000" y="22174200"/>
          <a:ext cx="9220200" cy="6915150"/>
        </p:xfrm>
        <a:graphic>
          <a:graphicData uri="http://schemas.openxmlformats.org/presentationml/2006/ole">
            <mc:AlternateContent xmlns:mc="http://schemas.openxmlformats.org/markup-compatibility/2006">
              <mc:Choice xmlns:v="urn:schemas-microsoft-com:vml" Requires="v">
                <p:oleObj spid="_x0000_s2283" name="Slide" r:id="rId19" imgW="4498996" imgH="3374070" progId="PowerPoint.Slide.8">
                  <p:embed/>
                </p:oleObj>
              </mc:Choice>
              <mc:Fallback>
                <p:oleObj name="Slide" r:id="rId19" imgW="4498996" imgH="3374070" progId="PowerPoint.Slide.8">
                  <p:embed/>
                  <p:pic>
                    <p:nvPicPr>
                      <p:cNvPr id="0" name="Object 34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1717000" y="22174200"/>
                        <a:ext cx="9220200" cy="691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2" name="Text Box 344"/>
          <p:cNvSpPr txBox="1">
            <a:spLocks noChangeArrowheads="1"/>
          </p:cNvSpPr>
          <p:nvPr/>
        </p:nvSpPr>
        <p:spPr bwMode="auto">
          <a:xfrm>
            <a:off x="21564600" y="21336000"/>
            <a:ext cx="91757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284663" eaLnBrk="0" hangingPunct="0">
              <a:defRPr sz="8400">
                <a:solidFill>
                  <a:schemeClr val="tx1"/>
                </a:solidFill>
                <a:latin typeface="Arial" charset="0"/>
              </a:defRPr>
            </a:lvl1pPr>
            <a:lvl2pPr marL="742950" indent="-285750" defTabSz="4284663" eaLnBrk="0" hangingPunct="0">
              <a:defRPr sz="8400">
                <a:solidFill>
                  <a:schemeClr val="tx1"/>
                </a:solidFill>
                <a:latin typeface="Arial" charset="0"/>
              </a:defRPr>
            </a:lvl2pPr>
            <a:lvl3pPr marL="1143000" indent="-228600" defTabSz="4284663" eaLnBrk="0" hangingPunct="0">
              <a:defRPr sz="8400">
                <a:solidFill>
                  <a:schemeClr val="tx1"/>
                </a:solidFill>
                <a:latin typeface="Arial" charset="0"/>
              </a:defRPr>
            </a:lvl3pPr>
            <a:lvl4pPr marL="1600200" indent="-228600" defTabSz="4284663" eaLnBrk="0" hangingPunct="0">
              <a:defRPr sz="8400">
                <a:solidFill>
                  <a:schemeClr val="tx1"/>
                </a:solidFill>
                <a:latin typeface="Arial" charset="0"/>
              </a:defRPr>
            </a:lvl4pPr>
            <a:lvl5pPr marL="2057400" indent="-228600" defTabSz="4284663" eaLnBrk="0" hangingPunct="0">
              <a:defRPr sz="8400">
                <a:solidFill>
                  <a:schemeClr val="tx1"/>
                </a:solidFill>
                <a:latin typeface="Arial" charset="0"/>
              </a:defRPr>
            </a:lvl5pPr>
            <a:lvl6pPr marL="2514600" indent="-228600" defTabSz="4284663" eaLnBrk="0" fontAlgn="base" hangingPunct="0">
              <a:spcBef>
                <a:spcPct val="0"/>
              </a:spcBef>
              <a:spcAft>
                <a:spcPct val="0"/>
              </a:spcAft>
              <a:defRPr sz="8400">
                <a:solidFill>
                  <a:schemeClr val="tx1"/>
                </a:solidFill>
                <a:latin typeface="Arial" charset="0"/>
              </a:defRPr>
            </a:lvl6pPr>
            <a:lvl7pPr marL="2971800" indent="-228600" defTabSz="4284663" eaLnBrk="0" fontAlgn="base" hangingPunct="0">
              <a:spcBef>
                <a:spcPct val="0"/>
              </a:spcBef>
              <a:spcAft>
                <a:spcPct val="0"/>
              </a:spcAft>
              <a:defRPr sz="8400">
                <a:solidFill>
                  <a:schemeClr val="tx1"/>
                </a:solidFill>
                <a:latin typeface="Arial" charset="0"/>
              </a:defRPr>
            </a:lvl7pPr>
            <a:lvl8pPr marL="3429000" indent="-228600" defTabSz="4284663" eaLnBrk="0" fontAlgn="base" hangingPunct="0">
              <a:spcBef>
                <a:spcPct val="0"/>
              </a:spcBef>
              <a:spcAft>
                <a:spcPct val="0"/>
              </a:spcAft>
              <a:defRPr sz="8400">
                <a:solidFill>
                  <a:schemeClr val="tx1"/>
                </a:solidFill>
                <a:latin typeface="Arial" charset="0"/>
              </a:defRPr>
            </a:lvl8pPr>
            <a:lvl9pPr marL="3886200" indent="-228600" defTabSz="4284663" eaLnBrk="0" fontAlgn="base" hangingPunct="0">
              <a:spcBef>
                <a:spcPct val="0"/>
              </a:spcBef>
              <a:spcAft>
                <a:spcPct val="0"/>
              </a:spcAft>
              <a:defRPr sz="8400">
                <a:solidFill>
                  <a:schemeClr val="tx1"/>
                </a:solidFill>
                <a:latin typeface="Arial" charset="0"/>
              </a:defRPr>
            </a:lvl9pPr>
          </a:lstStyle>
          <a:p>
            <a:pPr eaLnBrk="1" hangingPunct="1"/>
            <a:r>
              <a:rPr lang="en-US" sz="3200" b="1">
                <a:solidFill>
                  <a:schemeClr val="accent2"/>
                </a:solidFill>
                <a:latin typeface="Comic Sans MS" pitchFamily="66" charset="0"/>
              </a:rPr>
              <a:t>Concept Map Question on a Final Examination</a:t>
            </a:r>
          </a:p>
        </p:txBody>
      </p:sp>
      <p:pic>
        <p:nvPicPr>
          <p:cNvPr id="2063" name="Picture 348" descr="http://www.upra.edu/mseip/images/stories/usadeptedu_logo.gif"/>
          <p:cNvPicPr>
            <a:picLocks noChangeAspect="1" noChangeArrowheads="1"/>
          </p:cNvPicPr>
          <p:nvPr/>
        </p:nvPicPr>
        <p:blipFill>
          <a:blip r:embed="rId21">
            <a:lum contrast="-36000"/>
            <a:extLst>
              <a:ext uri="{28A0092B-C50C-407E-A947-70E740481C1C}">
                <a14:useLocalDpi xmlns:a14="http://schemas.microsoft.com/office/drawing/2010/main" val="0"/>
              </a:ext>
            </a:extLst>
          </a:blip>
          <a:srcRect/>
          <a:stretch>
            <a:fillRect/>
          </a:stretch>
        </p:blipFill>
        <p:spPr bwMode="auto">
          <a:xfrm>
            <a:off x="40081200" y="26289000"/>
            <a:ext cx="2209800"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350" descr="http://www.seaaroundus.org/saup_image/footer/4PewLogoNor.gif"/>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4213800" y="27736800"/>
            <a:ext cx="56388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65" name="Object 355"/>
          <p:cNvGraphicFramePr>
            <a:graphicFrameLocks noChangeAspect="1"/>
          </p:cNvGraphicFramePr>
          <p:nvPr>
            <p:extLst>
              <p:ext uri="{D42A27DB-BD31-4B8C-83A1-F6EECF244321}">
                <p14:modId xmlns:p14="http://schemas.microsoft.com/office/powerpoint/2010/main" val="1396879962"/>
              </p:ext>
            </p:extLst>
          </p:nvPr>
        </p:nvGraphicFramePr>
        <p:xfrm>
          <a:off x="32579265" y="8001000"/>
          <a:ext cx="9372600" cy="6543675"/>
        </p:xfrm>
        <a:graphic>
          <a:graphicData uri="http://schemas.openxmlformats.org/presentationml/2006/ole">
            <mc:AlternateContent xmlns:mc="http://schemas.openxmlformats.org/markup-compatibility/2006">
              <mc:Choice xmlns:v="urn:schemas-microsoft-com:vml" Requires="v">
                <p:oleObj spid="_x0000_s2284" name="Slide" r:id="rId23" imgW="4290059" imgH="3215809" progId="PowerPoint.Slide.8">
                  <p:embed/>
                </p:oleObj>
              </mc:Choice>
              <mc:Fallback>
                <p:oleObj name="Slide" r:id="rId23" imgW="4290059" imgH="3215809" progId="PowerPoint.Slide.8">
                  <p:embed/>
                  <p:pic>
                    <p:nvPicPr>
                      <p:cNvPr id="0" name="Object 355"/>
                      <p:cNvPicPr>
                        <a:picLocks noChangeAspect="1" noChangeArrowheads="1"/>
                      </p:cNvPicPr>
                      <p:nvPr/>
                    </p:nvPicPr>
                    <p:blipFill>
                      <a:blip r:embed="rId24"/>
                      <a:srcRect/>
                      <a:stretch>
                        <a:fillRect/>
                      </a:stretch>
                    </p:blipFill>
                    <p:spPr bwMode="auto">
                      <a:xfrm>
                        <a:off x="32579265" y="8001000"/>
                        <a:ext cx="9372600" cy="6543675"/>
                      </a:xfrm>
                      <a:prstGeom prst="rect">
                        <a:avLst/>
                      </a:prstGeom>
                      <a:noFill/>
                      <a:ln>
                        <a:noFill/>
                      </a:ln>
                      <a:effectLst/>
                    </p:spPr>
                  </p:pic>
                </p:oleObj>
              </mc:Fallback>
            </mc:AlternateContent>
          </a:graphicData>
        </a:graphic>
      </p:graphicFrame>
      <p:sp>
        <p:nvSpPr>
          <p:cNvPr id="2067" name="Line 363"/>
          <p:cNvSpPr>
            <a:spLocks noChangeShapeType="1"/>
          </p:cNvSpPr>
          <p:nvPr/>
        </p:nvSpPr>
        <p:spPr bwMode="auto">
          <a:xfrm>
            <a:off x="21717000" y="22021800"/>
            <a:ext cx="8915400" cy="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8" name="Line 364"/>
          <p:cNvSpPr>
            <a:spLocks noChangeShapeType="1"/>
          </p:cNvSpPr>
          <p:nvPr/>
        </p:nvSpPr>
        <p:spPr bwMode="auto">
          <a:xfrm>
            <a:off x="21717000" y="22098000"/>
            <a:ext cx="8915400" cy="0"/>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069" name="Picture 36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6576000" y="838200"/>
            <a:ext cx="57912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0" name="Picture 370" descr="NSF logo copy"/>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1470600" y="26365200"/>
            <a:ext cx="228600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72" name="Object 11"/>
          <p:cNvGraphicFramePr>
            <a:graphicFrameLocks noChangeAspect="1"/>
          </p:cNvGraphicFramePr>
          <p:nvPr>
            <p:extLst>
              <p:ext uri="{D42A27DB-BD31-4B8C-83A1-F6EECF244321}">
                <p14:modId xmlns:p14="http://schemas.microsoft.com/office/powerpoint/2010/main" val="1699727036"/>
              </p:ext>
            </p:extLst>
          </p:nvPr>
        </p:nvGraphicFramePr>
        <p:xfrm>
          <a:off x="1491343" y="24079200"/>
          <a:ext cx="8055429" cy="6041572"/>
        </p:xfrm>
        <a:graphic>
          <a:graphicData uri="http://schemas.openxmlformats.org/presentationml/2006/ole">
            <mc:AlternateContent xmlns:mc="http://schemas.openxmlformats.org/markup-compatibility/2006">
              <mc:Choice xmlns:v="urn:schemas-microsoft-com:vml" Requires="v">
                <p:oleObj spid="_x0000_s2285" name="Slide" r:id="rId27" imgW="4516988" imgH="3387770" progId="PowerPoint.Slide.8">
                  <p:embed/>
                </p:oleObj>
              </mc:Choice>
              <mc:Fallback>
                <p:oleObj name="Slide" r:id="rId27" imgW="4516988" imgH="3387770" progId="PowerPoint.Slide.8">
                  <p:embed/>
                  <p:pic>
                    <p:nvPicPr>
                      <p:cNvPr id="0" name="Object 1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491343" y="24079200"/>
                        <a:ext cx="8055429" cy="6041572"/>
                      </a:xfrm>
                      <a:prstGeom prst="rect">
                        <a:avLst/>
                      </a:prstGeom>
                      <a:noFill/>
                      <a:ln>
                        <a:noFill/>
                      </a:ln>
                      <a:effectLst/>
                    </p:spPr>
                  </p:pic>
                </p:oleObj>
              </mc:Fallback>
            </mc:AlternateContent>
          </a:graphicData>
        </a:graphic>
      </p:graphicFrame>
      <p:sp>
        <p:nvSpPr>
          <p:cNvPr id="2073" name="Text Box 372"/>
          <p:cNvSpPr txBox="1">
            <a:spLocks noChangeArrowheads="1"/>
          </p:cNvSpPr>
          <p:nvPr/>
        </p:nvSpPr>
        <p:spPr bwMode="auto">
          <a:xfrm>
            <a:off x="34137600" y="24993600"/>
            <a:ext cx="58753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284663" eaLnBrk="0" hangingPunct="0">
              <a:defRPr sz="8400">
                <a:solidFill>
                  <a:schemeClr val="tx1"/>
                </a:solidFill>
                <a:latin typeface="Arial" charset="0"/>
              </a:defRPr>
            </a:lvl1pPr>
            <a:lvl2pPr marL="742950" indent="-285750" defTabSz="4284663" eaLnBrk="0" hangingPunct="0">
              <a:defRPr sz="8400">
                <a:solidFill>
                  <a:schemeClr val="tx1"/>
                </a:solidFill>
                <a:latin typeface="Arial" charset="0"/>
              </a:defRPr>
            </a:lvl2pPr>
            <a:lvl3pPr marL="1143000" indent="-228600" defTabSz="4284663" eaLnBrk="0" hangingPunct="0">
              <a:defRPr sz="8400">
                <a:solidFill>
                  <a:schemeClr val="tx1"/>
                </a:solidFill>
                <a:latin typeface="Arial" charset="0"/>
              </a:defRPr>
            </a:lvl3pPr>
            <a:lvl4pPr marL="1600200" indent="-228600" defTabSz="4284663" eaLnBrk="0" hangingPunct="0">
              <a:defRPr sz="8400">
                <a:solidFill>
                  <a:schemeClr val="tx1"/>
                </a:solidFill>
                <a:latin typeface="Arial" charset="0"/>
              </a:defRPr>
            </a:lvl4pPr>
            <a:lvl5pPr marL="2057400" indent="-228600" defTabSz="4284663" eaLnBrk="0" hangingPunct="0">
              <a:defRPr sz="8400">
                <a:solidFill>
                  <a:schemeClr val="tx1"/>
                </a:solidFill>
                <a:latin typeface="Arial" charset="0"/>
              </a:defRPr>
            </a:lvl5pPr>
            <a:lvl6pPr marL="2514600" indent="-228600" defTabSz="4284663" eaLnBrk="0" fontAlgn="base" hangingPunct="0">
              <a:spcBef>
                <a:spcPct val="0"/>
              </a:spcBef>
              <a:spcAft>
                <a:spcPct val="0"/>
              </a:spcAft>
              <a:defRPr sz="8400">
                <a:solidFill>
                  <a:schemeClr val="tx1"/>
                </a:solidFill>
                <a:latin typeface="Arial" charset="0"/>
              </a:defRPr>
            </a:lvl6pPr>
            <a:lvl7pPr marL="2971800" indent="-228600" defTabSz="4284663" eaLnBrk="0" fontAlgn="base" hangingPunct="0">
              <a:spcBef>
                <a:spcPct val="0"/>
              </a:spcBef>
              <a:spcAft>
                <a:spcPct val="0"/>
              </a:spcAft>
              <a:defRPr sz="8400">
                <a:solidFill>
                  <a:schemeClr val="tx1"/>
                </a:solidFill>
                <a:latin typeface="Arial" charset="0"/>
              </a:defRPr>
            </a:lvl7pPr>
            <a:lvl8pPr marL="3429000" indent="-228600" defTabSz="4284663" eaLnBrk="0" fontAlgn="base" hangingPunct="0">
              <a:spcBef>
                <a:spcPct val="0"/>
              </a:spcBef>
              <a:spcAft>
                <a:spcPct val="0"/>
              </a:spcAft>
              <a:defRPr sz="8400">
                <a:solidFill>
                  <a:schemeClr val="tx1"/>
                </a:solidFill>
                <a:latin typeface="Arial" charset="0"/>
              </a:defRPr>
            </a:lvl8pPr>
            <a:lvl9pPr marL="3886200" indent="-228600" defTabSz="4284663" eaLnBrk="0" fontAlgn="base" hangingPunct="0">
              <a:spcBef>
                <a:spcPct val="0"/>
              </a:spcBef>
              <a:spcAft>
                <a:spcPct val="0"/>
              </a:spcAft>
              <a:defRPr sz="8400">
                <a:solidFill>
                  <a:schemeClr val="tx1"/>
                </a:solidFill>
                <a:latin typeface="Arial" charset="0"/>
              </a:defRPr>
            </a:lvl9pPr>
          </a:lstStyle>
          <a:p>
            <a:pPr eaLnBrk="1" hangingPunct="1"/>
            <a:r>
              <a:rPr lang="en-US" sz="4000" dirty="0">
                <a:solidFill>
                  <a:schemeClr val="accent2"/>
                </a:solidFill>
                <a:latin typeface="Comic Sans MS" pitchFamily="66" charset="0"/>
              </a:rPr>
              <a:t>Peer Facilitator Funding</a:t>
            </a:r>
          </a:p>
        </p:txBody>
      </p:sp>
      <p:sp>
        <p:nvSpPr>
          <p:cNvPr id="2074" name="Line 373"/>
          <p:cNvSpPr>
            <a:spLocks noChangeShapeType="1"/>
          </p:cNvSpPr>
          <p:nvPr/>
        </p:nvSpPr>
        <p:spPr bwMode="auto">
          <a:xfrm>
            <a:off x="32308800" y="25755600"/>
            <a:ext cx="8915400" cy="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5" name="Line 374"/>
          <p:cNvSpPr>
            <a:spLocks noChangeShapeType="1"/>
          </p:cNvSpPr>
          <p:nvPr/>
        </p:nvSpPr>
        <p:spPr bwMode="auto">
          <a:xfrm>
            <a:off x="32308800" y="25831800"/>
            <a:ext cx="8915400" cy="0"/>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282448769"/>
              </p:ext>
            </p:extLst>
          </p:nvPr>
        </p:nvGraphicFramePr>
        <p:xfrm>
          <a:off x="10942781" y="15230475"/>
          <a:ext cx="9285287" cy="6858000"/>
        </p:xfrm>
        <a:graphic>
          <a:graphicData uri="http://schemas.openxmlformats.org/presentationml/2006/ole">
            <mc:AlternateContent xmlns:mc="http://schemas.openxmlformats.org/markup-compatibility/2006">
              <mc:Choice xmlns:v="urn:schemas-microsoft-com:vml" Requires="v">
                <p:oleObj spid="_x0000_s2286" name="Document" r:id="rId30" imgW="9285355" imgH="5727034" progId="Word.Document.12">
                  <p:embed/>
                </p:oleObj>
              </mc:Choice>
              <mc:Fallback>
                <p:oleObj name="Document" r:id="rId30" imgW="9285355" imgH="5727034" progId="Word.Document.12">
                  <p:embed/>
                  <p:pic>
                    <p:nvPicPr>
                      <p:cNvPr id="0" name=""/>
                      <p:cNvPicPr/>
                      <p:nvPr/>
                    </p:nvPicPr>
                    <p:blipFill>
                      <a:blip r:embed="rId31"/>
                      <a:stretch>
                        <a:fillRect/>
                      </a:stretch>
                    </p:blipFill>
                    <p:spPr>
                      <a:xfrm>
                        <a:off x="10942781" y="15230475"/>
                        <a:ext cx="9285287" cy="6858000"/>
                      </a:xfrm>
                      <a:prstGeom prst="rect">
                        <a:avLst/>
                      </a:prstGeom>
                    </p:spPr>
                  </p:pic>
                </p:oleObj>
              </mc:Fallback>
            </mc:AlternateContent>
          </a:graphicData>
        </a:graphic>
      </p:graphicFrame>
      <p:sp>
        <p:nvSpPr>
          <p:cNvPr id="5" name="TextBox 4"/>
          <p:cNvSpPr txBox="1"/>
          <p:nvPr/>
        </p:nvSpPr>
        <p:spPr>
          <a:xfrm>
            <a:off x="10858500" y="14126251"/>
            <a:ext cx="9369568" cy="646331"/>
          </a:xfrm>
          <a:prstGeom prst="rect">
            <a:avLst/>
          </a:prstGeom>
          <a:noFill/>
        </p:spPr>
        <p:txBody>
          <a:bodyPr wrap="square" rtlCol="0">
            <a:spAutoFit/>
          </a:bodyPr>
          <a:lstStyle/>
          <a:p>
            <a:r>
              <a:rPr lang="en-US" sz="3600" b="1" dirty="0">
                <a:solidFill>
                  <a:schemeClr val="accent2"/>
                </a:solidFill>
                <a:latin typeface="Comic Sans MS" pitchFamily="66" charset="0"/>
              </a:rPr>
              <a:t>Interdisciplinary Learning Issue Matrix </a:t>
            </a:r>
            <a:endParaRPr lang="en-US" sz="3600" dirty="0">
              <a:solidFill>
                <a:schemeClr val="accent2"/>
              </a:solidFill>
              <a:latin typeface="Comic Sans MS" pitchFamily="66" charset="0"/>
            </a:endParaRPr>
          </a:p>
        </p:txBody>
      </p:sp>
      <p:sp>
        <p:nvSpPr>
          <p:cNvPr id="34" name="Line 5"/>
          <p:cNvSpPr>
            <a:spLocks noChangeShapeType="1"/>
          </p:cNvSpPr>
          <p:nvPr/>
        </p:nvSpPr>
        <p:spPr bwMode="auto">
          <a:xfrm>
            <a:off x="10858500" y="14794352"/>
            <a:ext cx="9369568" cy="64647"/>
          </a:xfrm>
          <a:prstGeom prst="line">
            <a:avLst/>
          </a:prstGeom>
          <a:noFill/>
          <a:ln w="571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n>
                <a:solidFill>
                  <a:srgbClr val="3333CC"/>
                </a:solidFill>
              </a:ln>
            </a:endParaRPr>
          </a:p>
        </p:txBody>
      </p:sp>
      <p:sp>
        <p:nvSpPr>
          <p:cNvPr id="35" name="Line 5"/>
          <p:cNvSpPr>
            <a:spLocks noChangeShapeType="1"/>
          </p:cNvSpPr>
          <p:nvPr/>
        </p:nvSpPr>
        <p:spPr bwMode="auto">
          <a:xfrm>
            <a:off x="10858500" y="14859000"/>
            <a:ext cx="9369568" cy="76200"/>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TextBox 5"/>
          <p:cNvSpPr txBox="1"/>
          <p:nvPr/>
        </p:nvSpPr>
        <p:spPr>
          <a:xfrm>
            <a:off x="37795200" y="8001000"/>
            <a:ext cx="184731" cy="1384995"/>
          </a:xfrm>
          <a:prstGeom prst="rect">
            <a:avLst/>
          </a:prstGeom>
          <a:noFill/>
        </p:spPr>
        <p:txBody>
          <a:bodyPr wrap="none" rtlCol="0">
            <a:spAutoFit/>
          </a:bodyPr>
          <a:lstStyle/>
          <a:p>
            <a:endParaRPr lang="en-US" dirty="0"/>
          </a:p>
        </p:txBody>
      </p:sp>
      <p:sp>
        <p:nvSpPr>
          <p:cNvPr id="7" name="Rectangle 6"/>
          <p:cNvSpPr/>
          <p:nvPr/>
        </p:nvSpPr>
        <p:spPr>
          <a:xfrm>
            <a:off x="33210367" y="7708612"/>
            <a:ext cx="8230138" cy="584775"/>
          </a:xfrm>
          <a:prstGeom prst="rect">
            <a:avLst/>
          </a:prstGeom>
        </p:spPr>
        <p:txBody>
          <a:bodyPr wrap="none">
            <a:spAutoFit/>
          </a:bodyPr>
          <a:lstStyle/>
          <a:p>
            <a:pPr marL="457200" indent="-457200" algn="ctr"/>
            <a:r>
              <a:rPr lang="en-US" sz="3200" b="1" dirty="0" smtClean="0">
                <a:solidFill>
                  <a:schemeClr val="accent2"/>
                </a:solidFill>
                <a:latin typeface="Comic Sans MS" pitchFamily="66" charset="0"/>
                <a:cs typeface="Times New Roman" pitchFamily="18" charset="0"/>
              </a:rPr>
              <a:t>Course Evaluation Responses 1995-2011</a:t>
            </a:r>
            <a:endParaRPr lang="en-US" sz="3200" dirty="0">
              <a:solidFill>
                <a:schemeClr val="accent2"/>
              </a:solidFill>
            </a:endParaRPr>
          </a:p>
        </p:txBody>
      </p:sp>
      <p:sp>
        <p:nvSpPr>
          <p:cNvPr id="36" name="Rectangle 35"/>
          <p:cNvSpPr/>
          <p:nvPr/>
        </p:nvSpPr>
        <p:spPr>
          <a:xfrm>
            <a:off x="32695812" y="6674469"/>
            <a:ext cx="9259266" cy="584775"/>
          </a:xfrm>
          <a:prstGeom prst="rect">
            <a:avLst/>
          </a:prstGeom>
        </p:spPr>
        <p:txBody>
          <a:bodyPr wrap="none">
            <a:spAutoFit/>
          </a:bodyPr>
          <a:lstStyle/>
          <a:p>
            <a:pPr marL="457200" indent="-457200" algn="ctr"/>
            <a:r>
              <a:rPr lang="en-US" sz="3200" b="1" dirty="0" smtClean="0">
                <a:solidFill>
                  <a:schemeClr val="accent2"/>
                </a:solidFill>
                <a:latin typeface="Comic Sans MS" pitchFamily="66" charset="0"/>
                <a:cs typeface="Times New Roman" pitchFamily="18" charset="0"/>
              </a:rPr>
              <a:t>What do Students Think About the Course?</a:t>
            </a:r>
            <a:endParaRPr lang="en-US" sz="3200" dirty="0">
              <a:solidFill>
                <a:schemeClr val="accent2"/>
              </a:solidFill>
            </a:endParaRPr>
          </a:p>
        </p:txBody>
      </p:sp>
      <p:sp>
        <p:nvSpPr>
          <p:cNvPr id="37" name="Line 5"/>
          <p:cNvSpPr>
            <a:spLocks noChangeShapeType="1"/>
          </p:cNvSpPr>
          <p:nvPr/>
        </p:nvSpPr>
        <p:spPr bwMode="auto">
          <a:xfrm>
            <a:off x="32749520" y="7425582"/>
            <a:ext cx="9369568" cy="76200"/>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Line 5"/>
          <p:cNvSpPr>
            <a:spLocks noChangeShapeType="1"/>
          </p:cNvSpPr>
          <p:nvPr/>
        </p:nvSpPr>
        <p:spPr bwMode="auto">
          <a:xfrm>
            <a:off x="32739354" y="7342412"/>
            <a:ext cx="9369568" cy="76200"/>
          </a:xfrm>
          <a:prstGeom prst="line">
            <a:avLst/>
          </a:prstGeom>
          <a:noFill/>
          <a:ln w="571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Rectangle 38"/>
          <p:cNvSpPr/>
          <p:nvPr/>
        </p:nvSpPr>
        <p:spPr>
          <a:xfrm>
            <a:off x="33239085" y="14303298"/>
            <a:ext cx="8390438" cy="584775"/>
          </a:xfrm>
          <a:prstGeom prst="rect">
            <a:avLst/>
          </a:prstGeom>
        </p:spPr>
        <p:txBody>
          <a:bodyPr wrap="none">
            <a:spAutoFit/>
          </a:bodyPr>
          <a:lstStyle/>
          <a:p>
            <a:pPr marL="457200" indent="-457200" algn="ctr"/>
            <a:r>
              <a:rPr lang="en-US" sz="3200" b="1" dirty="0" smtClean="0">
                <a:solidFill>
                  <a:schemeClr val="accent2"/>
                </a:solidFill>
                <a:latin typeface="Comic Sans MS" pitchFamily="66" charset="0"/>
                <a:cs typeface="Times New Roman" pitchFamily="18" charset="0"/>
              </a:rPr>
              <a:t>Selected Student Comments – May 2011</a:t>
            </a:r>
            <a:endParaRPr lang="en-US" sz="3200" dirty="0">
              <a:solidFill>
                <a:schemeClr val="accent2"/>
              </a:solidFill>
            </a:endParaRPr>
          </a:p>
        </p:txBody>
      </p:sp>
      <p:sp>
        <p:nvSpPr>
          <p:cNvPr id="3" name="Rectangle 2"/>
          <p:cNvSpPr/>
          <p:nvPr/>
        </p:nvSpPr>
        <p:spPr>
          <a:xfrm>
            <a:off x="10972800" y="-34915167"/>
            <a:ext cx="21945600" cy="5909310"/>
          </a:xfrm>
          <a:prstGeom prst="rect">
            <a:avLst/>
          </a:prstGeom>
        </p:spPr>
        <p:txBody>
          <a:bodyPr>
            <a:spAutoFit/>
          </a:bodyPr>
          <a:lstStyle/>
          <a:p>
            <a:r>
              <a:rPr lang="en-US" sz="1800" b="1" dirty="0"/>
              <a:t>Nine selected student comments among 25 responses in May 2011 to the prompt “Comment on the course”. </a:t>
            </a:r>
            <a:endParaRPr lang="en-US" sz="1800" dirty="0"/>
          </a:p>
          <a:p>
            <a:r>
              <a:rPr lang="en-US" sz="1800" dirty="0"/>
              <a:t>All Narrative and Numerical evaluations since 2001 are posted at: &lt;http://www.udel.edu/chem/white/C342/342EvalS11.pdf&gt;</a:t>
            </a:r>
          </a:p>
          <a:p>
            <a:r>
              <a:rPr lang="en-US" sz="1800" dirty="0"/>
              <a:t>I love the PBL style. In my opinion it is a much more effective style of teaching than lecture. My father teaches people getting their Master's degree in education how to be effective teachers and is ecstatic with the fact that I finally had a course where I wasn't just lectured at the entire time. It required a lot of work every night, but I enjoyed doing the research and didn't want to let my group down. I wish more </a:t>
            </a:r>
            <a:r>
              <a:rPr lang="en-US" sz="1800" dirty="0" err="1"/>
              <a:t>chem</a:t>
            </a:r>
            <a:r>
              <a:rPr lang="en-US" sz="1800" dirty="0"/>
              <a:t> courses were this style.</a:t>
            </a:r>
          </a:p>
          <a:p>
            <a:r>
              <a:rPr lang="en-US" sz="1800" dirty="0"/>
              <a:t>Coming into the course, I thought I was going to hate problem based learning, because of the constant work required to keep up in the class rather than being able to pace myself through each exam. This requirement completely changed my study habits in all my classes, as I used to procrastinate until the last few days to learn a month’s worth of material and then forget it right about the exam. Now, I'm ahead in all my classes and often find myself with nothing to do the night before an exam, instead of staying up all night cramming.</a:t>
            </a:r>
          </a:p>
          <a:p>
            <a:r>
              <a:rPr lang="en-US" sz="1800" dirty="0"/>
              <a:t>The course requires a lot of work. It can be frustrating at times to spend hours researching things but it is worth it in the long run. This course brought together all my prerequisite math and science courses and made me see and understand the relevance.</a:t>
            </a:r>
          </a:p>
          <a:p>
            <a:r>
              <a:rPr lang="en-US" sz="1800" dirty="0"/>
              <a:t>The course was less about biochemistry aspects itself and more about applying information we've learned previously to tackle new issues at hand. Of course, aspects of biochemistry were part of the material we learned but not in a lecture- style format. This intro course was very helpful, however, in helping students learns how to work through problems and issues with difficult material that will later be very helpful.</a:t>
            </a:r>
          </a:p>
          <a:p>
            <a:r>
              <a:rPr lang="en-US" sz="1800" dirty="0"/>
              <a:t>My favorite science course that I have taken at Delaware. Made me realize just how much I loved my major and got me excited about taking more biochemistry classes. The </a:t>
            </a:r>
            <a:r>
              <a:rPr lang="en-US" sz="1800" dirty="0" err="1"/>
              <a:t>hemoglobinopathy</a:t>
            </a:r>
            <a:r>
              <a:rPr lang="en-US" sz="1800" dirty="0"/>
              <a:t> paper, though a lot of work, was a great assignment that I thoroughly enjoyed doing.</a:t>
            </a:r>
          </a:p>
          <a:p>
            <a:r>
              <a:rPr lang="en-US" sz="1800" dirty="0"/>
              <a:t>Very refreshing way to learn chemistry. After sitting in lectures for hours and hours it’s nice to be able to discuss material and getting different views on the material, not just writing down everything the professor says for an hour than trying to memorize it all later.</a:t>
            </a:r>
          </a:p>
          <a:p>
            <a:r>
              <a:rPr lang="en-US" sz="1800" dirty="0"/>
              <a:t>If you didn't understand the material you couldn't do well in the course. I feel that I will retain this knowledge for the rest of my life rather than for 10 minutes after a test because of the way it was taught.</a:t>
            </a:r>
          </a:p>
          <a:p>
            <a:r>
              <a:rPr lang="en-US" sz="1800" dirty="0"/>
              <a:t>HIGHLY recommended. personally, I took many science courses and was able to memorize the materials but I was never able to gather everything together. simple concepts such as equilibrium , I knew the definition but I learned to realize that I truly did not understand what equilibrium was. Being able to probe for deeper understanding of the material simply enhanced my academic career and the methods as to how I approach materials i do not understand.</a:t>
            </a:r>
          </a:p>
          <a:p>
            <a:r>
              <a:rPr lang="en-US" sz="1800" dirty="0"/>
              <a:t>Great course, most interesting I've had yet. Not easy, but if you work hard you will do well.</a:t>
            </a:r>
          </a:p>
        </p:txBody>
      </p:sp>
      <p:sp>
        <p:nvSpPr>
          <p:cNvPr id="8" name="TextBox 7"/>
          <p:cNvSpPr txBox="1"/>
          <p:nvPr/>
        </p:nvSpPr>
        <p:spPr>
          <a:xfrm>
            <a:off x="32911983" y="14924799"/>
            <a:ext cx="8826905" cy="10372070"/>
          </a:xfrm>
          <a:prstGeom prst="rect">
            <a:avLst/>
          </a:prstGeom>
          <a:noFill/>
        </p:spPr>
        <p:txBody>
          <a:bodyPr wrap="square" rtlCol="0">
            <a:spAutoFit/>
          </a:bodyPr>
          <a:lstStyle/>
          <a:p>
            <a:r>
              <a:rPr lang="en-US" sz="1600" b="1" dirty="0"/>
              <a:t>Nine selected student comments among 25 responses in May 2011 to the prompt “Comment on the course”. </a:t>
            </a:r>
            <a:endParaRPr lang="en-US" sz="1600" dirty="0"/>
          </a:p>
          <a:p>
            <a:r>
              <a:rPr lang="en-US" sz="1600" dirty="0"/>
              <a:t>All Narrative and Numerical evaluations since 2001 are </a:t>
            </a:r>
            <a:r>
              <a:rPr lang="en-US" sz="1600" dirty="0" smtClean="0"/>
              <a:t>linked to the course homepage </a:t>
            </a:r>
            <a:r>
              <a:rPr lang="en-US" sz="1600" dirty="0"/>
              <a:t>at: </a:t>
            </a:r>
            <a:r>
              <a:rPr lang="en-US" sz="1600" dirty="0" smtClean="0"/>
              <a:t>http</a:t>
            </a:r>
            <a:r>
              <a:rPr lang="en-US" sz="1600" dirty="0"/>
              <a:t>://</a:t>
            </a:r>
            <a:r>
              <a:rPr lang="en-US" sz="1600" dirty="0" smtClean="0"/>
              <a:t>www.udel.edu/chem/white/CHEM342.html</a:t>
            </a:r>
          </a:p>
          <a:p>
            <a:endParaRPr lang="en-US" sz="1600" dirty="0"/>
          </a:p>
          <a:p>
            <a:pPr marL="285750" indent="-285750">
              <a:buFont typeface="Arial" pitchFamily="34" charset="0"/>
              <a:buChar char="•"/>
            </a:pPr>
            <a:r>
              <a:rPr lang="en-US" sz="1600" dirty="0"/>
              <a:t>I love the PBL style. In my opinion it is a much more effective style of teaching than lecture. My father teaches people getting their Master's degree in education how to be effective teachers and is ecstatic with the fact that I finally had a course where I wasn't just lectured at the entire time. It required a lot of work every night, but I enjoyed doing the research and didn't want to let my group down. I wish more </a:t>
            </a:r>
            <a:r>
              <a:rPr lang="en-US" sz="1600" dirty="0" err="1"/>
              <a:t>chem</a:t>
            </a:r>
            <a:r>
              <a:rPr lang="en-US" sz="1600" dirty="0"/>
              <a:t> courses were this style.</a:t>
            </a:r>
          </a:p>
          <a:p>
            <a:pPr marL="285750" indent="-285750">
              <a:buFont typeface="Arial" pitchFamily="34" charset="0"/>
              <a:buChar char="•"/>
            </a:pPr>
            <a:r>
              <a:rPr lang="en-US" sz="1600" dirty="0"/>
              <a:t>Coming into the course, I thought I was going to hate problem based learning, because of the constant work required to keep up in the class rather than being able to pace myself through each exam. This requirement completely changed my study habits in all my classes, as I used to procrastinate until the last few days to learn a month’s worth of material and then forget it right about the exam. Now, I'm ahead in all my classes and often find myself with nothing to do the night before an exam, instead of staying up all night cramming.</a:t>
            </a:r>
          </a:p>
          <a:p>
            <a:pPr marL="285750" indent="-285750">
              <a:buFont typeface="Arial" pitchFamily="34" charset="0"/>
              <a:buChar char="•"/>
            </a:pPr>
            <a:r>
              <a:rPr lang="en-US" sz="1600" dirty="0"/>
              <a:t>The course requires a lot of work. It can be frustrating at times to spend hours researching things but it is worth it in the long run. This course brought together all my prerequisite math and science courses and made me see and understand the relevance.</a:t>
            </a:r>
          </a:p>
          <a:p>
            <a:pPr marL="285750" indent="-285750">
              <a:buFont typeface="Arial" pitchFamily="34" charset="0"/>
              <a:buChar char="•"/>
            </a:pPr>
            <a:r>
              <a:rPr lang="en-US" sz="1600" dirty="0"/>
              <a:t>The course was less about biochemistry aspects itself and more about applying information we've learned previously to tackle new issues at hand. Of course, aspects of biochemistry were part of the material we learned but not in a lecture- style format. This intro course was very helpful, however, in helping students learns how to work through problems and issues with difficult material that will later be very helpful.</a:t>
            </a:r>
          </a:p>
          <a:p>
            <a:pPr marL="285750" indent="-285750">
              <a:buFont typeface="Arial" pitchFamily="34" charset="0"/>
              <a:buChar char="•"/>
            </a:pPr>
            <a:r>
              <a:rPr lang="en-US" sz="1600" dirty="0"/>
              <a:t>My favorite science course that I have taken at Delaware. Made me realize just how much I loved my major and got me excited about taking more biochemistry classes. The </a:t>
            </a:r>
            <a:r>
              <a:rPr lang="en-US" sz="1600" dirty="0" err="1"/>
              <a:t>hemoglobinopathy</a:t>
            </a:r>
            <a:r>
              <a:rPr lang="en-US" sz="1600" dirty="0"/>
              <a:t> paper, though a lot of work, was a great assignment that I thoroughly enjoyed doing.</a:t>
            </a:r>
          </a:p>
          <a:p>
            <a:pPr marL="285750" indent="-285750">
              <a:buFont typeface="Arial" pitchFamily="34" charset="0"/>
              <a:buChar char="•"/>
            </a:pPr>
            <a:r>
              <a:rPr lang="en-US" sz="1600" dirty="0"/>
              <a:t>Very refreshing way to learn chemistry. After sitting in lectures for hours and hours it’s nice to be able to discuss material and getting different views on the material, not just writing down everything the professor says for an hour than trying to memorize it all later.</a:t>
            </a:r>
          </a:p>
          <a:p>
            <a:pPr marL="285750" indent="-285750">
              <a:buFont typeface="Arial" pitchFamily="34" charset="0"/>
              <a:buChar char="•"/>
            </a:pPr>
            <a:r>
              <a:rPr lang="en-US" sz="1600" dirty="0"/>
              <a:t>If you didn't understand the material you couldn't do well in the course. I feel that I will retain this knowledge for the rest of my life rather than for 10 minutes after a test because of the way it was taught.</a:t>
            </a:r>
          </a:p>
          <a:p>
            <a:pPr marL="285750" indent="-285750">
              <a:buFont typeface="Arial" pitchFamily="34" charset="0"/>
              <a:buChar char="•"/>
            </a:pPr>
            <a:r>
              <a:rPr lang="en-US" sz="1600" dirty="0"/>
              <a:t>HIGHLY recommended. personally, I took many science courses and was able to memorize the materials but I was never able to gather everything together. simple concepts such as equilibrium , I knew the definition but I learned to realize that I truly did not understand what equilibrium was. Being able to probe for deeper understanding of the material simply enhanced my academic career and the methods as to how I approach materials i do not understand.</a:t>
            </a:r>
          </a:p>
          <a:p>
            <a:pPr marL="285750" indent="-285750">
              <a:buFont typeface="Arial" pitchFamily="34" charset="0"/>
              <a:buChar char="•"/>
            </a:pPr>
            <a:r>
              <a:rPr lang="en-US" sz="1600" dirty="0"/>
              <a:t>Great course, most interesting I've had yet. Not easy, but if you work hard you will do well.</a:t>
            </a:r>
          </a:p>
          <a:p>
            <a:pPr marL="171450" indent="-171450">
              <a:buFont typeface="Arial" pitchFamily="34" charset="0"/>
              <a:buChar char="•"/>
            </a:pPr>
            <a:endParaRPr lang="en-US" sz="1200"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284663" rtl="0" eaLnBrk="1" fontAlgn="base" latinLnBrk="0" hangingPunct="1">
          <a:lnSpc>
            <a:spcPct val="100000"/>
          </a:lnSpc>
          <a:spcBef>
            <a:spcPct val="0"/>
          </a:spcBef>
          <a:spcAft>
            <a:spcPct val="0"/>
          </a:spcAft>
          <a:buClrTx/>
          <a:buSzTx/>
          <a:buFontTx/>
          <a:buNone/>
          <a:tabLst/>
          <a:defRPr kumimoji="0" lang="en-US" sz="8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284663" rtl="0" eaLnBrk="1" fontAlgn="base" latinLnBrk="0" hangingPunct="1">
          <a:lnSpc>
            <a:spcPct val="100000"/>
          </a:lnSpc>
          <a:spcBef>
            <a:spcPct val="0"/>
          </a:spcBef>
          <a:spcAft>
            <a:spcPct val="0"/>
          </a:spcAft>
          <a:buClrTx/>
          <a:buSzTx/>
          <a:buFontTx/>
          <a:buNone/>
          <a:tabLst/>
          <a:defRPr kumimoji="0" lang="en-US" sz="8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1767</TotalTime>
  <Words>1262</Words>
  <Application>Microsoft Office PowerPoint</Application>
  <PresentationFormat>Custom</PresentationFormat>
  <Paragraphs>32</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vt:i4>
      </vt:variant>
    </vt:vector>
  </HeadingPairs>
  <TitlesOfParts>
    <vt:vector size="4" baseType="lpstr">
      <vt:lpstr>Default Design</vt:lpstr>
      <vt:lpstr>Slide</vt:lpstr>
      <vt:lpstr>Document</vt:lpstr>
      <vt:lpstr>PowerPoint Presentation</vt:lpstr>
    </vt:vector>
  </TitlesOfParts>
  <Company>Unv of Delaware Chemistry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hal</dc:creator>
  <cp:lastModifiedBy>hal</cp:lastModifiedBy>
  <cp:revision>28</cp:revision>
  <cp:lastPrinted>2019-01-03T20:55:40Z</cp:lastPrinted>
  <dcterms:created xsi:type="dcterms:W3CDTF">2007-05-30T19:47:13Z</dcterms:created>
  <dcterms:modified xsi:type="dcterms:W3CDTF">2019-01-25T15:35:00Z</dcterms:modified>
</cp:coreProperties>
</file>