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46CDA-3FA6-4CA2-A685-BEE193D3BD08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BD9C1-B09A-4705-ACD9-59B81F4EB9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Geoffrey Sametz</dc:creator>
  <cp:lastModifiedBy>Geoffrey Sametz</cp:lastModifiedBy>
  <cp:revision>1</cp:revision>
  <dcterms:created xsi:type="dcterms:W3CDTF">2009-09-08T11:27:01Z</dcterms:created>
  <dcterms:modified xsi:type="dcterms:W3CDTF">2009-09-08T11:30:34Z</dcterms:modified>
</cp:coreProperties>
</file>