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gif" ContentType="image/gif"/>
  <Override PartName="/ppt/comments/comment1.xml" ContentType="application/vnd.openxmlformats-officedocument.presentationml.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00" r:id="rId1"/>
  </p:sldMasterIdLst>
  <p:notesMasterIdLst>
    <p:notesMasterId r:id="rId15"/>
  </p:notesMasterIdLst>
  <p:sldIdLst>
    <p:sldId id="256" r:id="rId2"/>
    <p:sldId id="272" r:id="rId3"/>
    <p:sldId id="257" r:id="rId4"/>
    <p:sldId id="260" r:id="rId5"/>
    <p:sldId id="261" r:id="rId6"/>
    <p:sldId id="268" r:id="rId7"/>
    <p:sldId id="270" r:id="rId8"/>
    <p:sldId id="258" r:id="rId9"/>
    <p:sldId id="262" r:id="rId10"/>
    <p:sldId id="263" r:id="rId11"/>
    <p:sldId id="266" r:id="rId12"/>
    <p:sldId id="271" r:id="rId13"/>
    <p:sldId id="267" r:id="rId14"/>
  </p:sldIdLst>
  <p:sldSz cx="9144000" cy="6858000" type="screen4x3"/>
  <p:notesSz cx="6858000" cy="9144000"/>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Author" initials="A" lastIdx="4294967291"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clrMru>
    <a:srgbClr val="F9D616"/>
    <a:srgbClr val="AF1E2D"/>
    <a:srgbClr val="003893"/>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306" autoAdjust="0"/>
    <p:restoredTop sz="89165" autoAdjust="0"/>
  </p:normalViewPr>
  <p:slideViewPr>
    <p:cSldViewPr>
      <p:cViewPr>
        <p:scale>
          <a:sx n="62" d="100"/>
          <a:sy n="62" d="100"/>
        </p:scale>
        <p:origin x="-738" y="-132"/>
      </p:cViewPr>
      <p:guideLst>
        <p:guide orient="horz" pos="2160"/>
        <p:guide pos="2880"/>
      </p:guideLst>
    </p:cSldViewPr>
  </p:slideViewPr>
  <p:outlineViewPr>
    <p:cViewPr>
      <p:scale>
        <a:sx n="33" d="100"/>
        <a:sy n="33" d="100"/>
      </p:scale>
      <p:origin x="48" y="1644"/>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4" dt="2009-09-09T15:27:11.578" idx="1">
    <p:pos x="288" y="1394"/>
    <p:text>Open links in a browser before the session to ensure the links are live. 
Minimize webpages to eliminate waiting for the browser to load during the presentation. </p:text>
  </p:cm>
  <p:cm authorId="4" dt="2009-09-09T15:28:43.109" idx="5">
    <p:pos x="338" y="3061"/>
    <p:text>Final Tips:  Practice - Practice - Practice
In front of anyone who will listen!
Try to gain access to the presentation area 30 minutes before scheduled for a quick run through.
Open and minimize your web links. Do the animations look good? Do the videos launch? Does the projector interpret your color scheme badly? You have time to make adjustments without an audience. Remember your CONTENT is what matters most so share your story!</p:text>
  </p:cm>
  <p:cm authorId="4" dt="2009-09-09T10:54:17.781" idx="4">
    <p:pos x="314" y="2533"/>
    <p:text>Use Alt + Tab to quickly switch to the webpage at the proper time during your presentation
</p:text>
  </p:cm>
  <p:cm authorId="4" dt="2009-10-27T10:17:46.264" idx="2">
    <p:pos x="308" y="1960"/>
    <p:text>Display short web addresses (urls) directly on the slide.
Conceal long web addresses (urls) behind relevant text.
Hyperlinks can even be applied to illustrations, i.e. pictures, shapes, and charts ( but not smart art). </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EE0861-6A8A-41A6-AC49-85943DFBCEA2}" type="datetimeFigureOut">
              <a:rPr lang="en-US" smtClean="0"/>
              <a:pPr/>
              <a:t>10/6/2010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977898-5404-4135-871C-953E5C0233D6}"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A977898-5404-4135-871C-953E5C0233D6}"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Tip: Consider using a single, subtle transition throughout your presentation</a:t>
            </a:r>
            <a:r>
              <a:rPr lang="en-US" dirty="0" smtClean="0">
                <a:solidFill>
                  <a:srgbClr val="FF0000"/>
                </a:solidFill>
              </a:rPr>
              <a:t>.</a:t>
            </a:r>
          </a:p>
          <a:p>
            <a:endParaRPr lang="en-US" dirty="0" smtClean="0"/>
          </a:p>
          <a:p>
            <a:r>
              <a:rPr lang="en-US" dirty="0" smtClean="0"/>
              <a:t>Activity: Select a transition and apply it to all slides.</a:t>
            </a:r>
            <a:endParaRPr lang="en-US" dirty="0"/>
          </a:p>
        </p:txBody>
      </p:sp>
      <p:sp>
        <p:nvSpPr>
          <p:cNvPr id="4" name="Slide Number Placeholder 3"/>
          <p:cNvSpPr>
            <a:spLocks noGrp="1"/>
          </p:cNvSpPr>
          <p:nvPr>
            <p:ph type="sldNum" sz="quarter" idx="10"/>
          </p:nvPr>
        </p:nvSpPr>
        <p:spPr/>
        <p:txBody>
          <a:bodyPr/>
          <a:lstStyle/>
          <a:p>
            <a:fld id="{2A977898-5404-4135-871C-953E5C0233D6}"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On Mouse Click is the common method </a:t>
            </a:r>
            <a:r>
              <a:rPr lang="en-US" dirty="0" smtClean="0">
                <a:solidFill>
                  <a:srgbClr val="FF0000"/>
                </a:solidFill>
              </a:rPr>
              <a:t>used</a:t>
            </a:r>
            <a:r>
              <a:rPr lang="en-US" dirty="0" smtClean="0"/>
              <a:t> during speaker presentations</a:t>
            </a:r>
            <a:r>
              <a:rPr lang="en-US" dirty="0" smtClean="0">
                <a:solidFill>
                  <a:srgbClr val="FF0000"/>
                </a:solidFill>
              </a:rPr>
              <a:t>.</a:t>
            </a:r>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FF0000"/>
                </a:solidFill>
              </a:rPr>
              <a:t>Tip: </a:t>
            </a:r>
            <a:r>
              <a:rPr lang="en-US" sz="1800" dirty="0" smtClean="0"/>
              <a:t>Ask someone who’s never seen your presentation to record the timings; someone unfamiliar with the content may set a more appropriate pace.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solidFill>
                <a:srgbClr val="FF0000"/>
              </a:solidFill>
            </a:endParaRPr>
          </a:p>
          <a:p>
            <a:endParaRPr lang="en-US" dirty="0" smtClean="0"/>
          </a:p>
          <a:p>
            <a:r>
              <a:rPr lang="en-US" dirty="0" smtClean="0"/>
              <a:t>Activity: Find the locations on the Animations and Slide Show ribbons to control slide advancement.</a:t>
            </a:r>
            <a:endParaRPr lang="en-US" dirty="0"/>
          </a:p>
        </p:txBody>
      </p:sp>
      <p:sp>
        <p:nvSpPr>
          <p:cNvPr id="4" name="Slide Number Placeholder 3"/>
          <p:cNvSpPr>
            <a:spLocks noGrp="1"/>
          </p:cNvSpPr>
          <p:nvPr>
            <p:ph type="sldNum" sz="quarter" idx="10"/>
          </p:nvPr>
        </p:nvSpPr>
        <p:spPr/>
        <p:txBody>
          <a:bodyPr/>
          <a:lstStyle/>
          <a:p>
            <a:fld id="{2A977898-5404-4135-871C-953E5C0233D6}"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FF0000"/>
                </a:solidFill>
              </a:rPr>
              <a:t>H</a:t>
            </a:r>
            <a:r>
              <a:rPr lang="en-US" dirty="0" smtClean="0"/>
              <a:t>ave your final content in more than one form in case of technical difficulty</a:t>
            </a:r>
            <a:r>
              <a:rPr lang="en-US" dirty="0" smtClean="0">
                <a:solidFill>
                  <a:srgbClr val="FF0000"/>
                </a:solidFill>
              </a:rPr>
              <a:t>.</a:t>
            </a:r>
          </a:p>
          <a:p>
            <a:endParaRPr lang="en-US" dirty="0" smtClean="0"/>
          </a:p>
          <a:p>
            <a:r>
              <a:rPr lang="en-US" dirty="0" smtClean="0"/>
              <a:t>Activity: </a:t>
            </a:r>
            <a:r>
              <a:rPr lang="en-US" dirty="0" smtClean="0">
                <a:solidFill>
                  <a:srgbClr val="FF0000"/>
                </a:solidFill>
              </a:rPr>
              <a:t>S</a:t>
            </a:r>
            <a:r>
              <a:rPr lang="en-US" dirty="0" smtClean="0"/>
              <a:t>ave</a:t>
            </a:r>
            <a:r>
              <a:rPr lang="en-US" baseline="0" dirty="0" smtClean="0"/>
              <a:t> this file as “my_ppt_basics” to the folder with the other files from this workshop.</a:t>
            </a:r>
          </a:p>
          <a:p>
            <a:r>
              <a:rPr lang="en-US" baseline="0" dirty="0" smtClean="0"/>
              <a:t>At the end of the session, close PowerPoint and move the entire folder to a USB key.</a:t>
            </a:r>
            <a:endParaRPr lang="en-US" dirty="0"/>
          </a:p>
        </p:txBody>
      </p:sp>
      <p:sp>
        <p:nvSpPr>
          <p:cNvPr id="4" name="Slide Number Placeholder 3"/>
          <p:cNvSpPr>
            <a:spLocks noGrp="1"/>
          </p:cNvSpPr>
          <p:nvPr>
            <p:ph type="sldNum" sz="quarter" idx="10"/>
          </p:nvPr>
        </p:nvSpPr>
        <p:spPr/>
        <p:txBody>
          <a:bodyPr/>
          <a:lstStyle/>
          <a:p>
            <a:fld id="{2A977898-5404-4135-871C-953E5C0233D6}"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Include “next steps” ideas.</a:t>
            </a:r>
          </a:p>
          <a:p>
            <a:r>
              <a:rPr lang="en-US" dirty="0" smtClean="0"/>
              <a:t>Reviewing comments can be used to share </a:t>
            </a:r>
            <a:r>
              <a:rPr lang="en-US" baseline="0" dirty="0" smtClean="0"/>
              <a:t>ideas during the development process. </a:t>
            </a:r>
          </a:p>
          <a:p>
            <a:r>
              <a:rPr lang="en-US" baseline="0" dirty="0" smtClean="0"/>
              <a:t>Add a comment and then remove personal information using the Document Inspector. </a:t>
            </a:r>
          </a:p>
          <a:p>
            <a:r>
              <a:rPr lang="en-US" baseline="0" dirty="0" smtClean="0"/>
              <a:t>Office Button =&gt; Prepare =&gt; Inspect Document  </a:t>
            </a:r>
          </a:p>
          <a:p>
            <a:r>
              <a:rPr lang="en-US" baseline="0" dirty="0" smtClean="0"/>
              <a:t>In this document, do not remove the comments or notes pane information if you want to keep all information. </a:t>
            </a:r>
            <a:endParaRPr lang="en-US" dirty="0"/>
          </a:p>
        </p:txBody>
      </p:sp>
      <p:sp>
        <p:nvSpPr>
          <p:cNvPr id="4" name="Slide Number Placeholder 3"/>
          <p:cNvSpPr>
            <a:spLocks noGrp="1"/>
          </p:cNvSpPr>
          <p:nvPr>
            <p:ph type="sldNum" sz="quarter" idx="10"/>
          </p:nvPr>
        </p:nvSpPr>
        <p:spPr/>
        <p:txBody>
          <a:bodyPr/>
          <a:lstStyle/>
          <a:p>
            <a:fld id="{2A977898-5404-4135-871C-953E5C0233D6}" type="slidenum">
              <a:rPr lang="en-US" smtClean="0"/>
              <a:pPr/>
              <a:t>13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  This presentation has two purposes: a presenter-guided overview and a self-paced review file for attendees. The amount of content on some slides</a:t>
            </a:r>
            <a:r>
              <a:rPr lang="en-US" baseline="0" dirty="0" smtClean="0"/>
              <a:t> is more than typically recommended in a PowerPoint presentation.</a:t>
            </a:r>
            <a:endParaRPr lang="en-US" dirty="0" smtClean="0"/>
          </a:p>
          <a:p>
            <a:endParaRPr lang="en-US" dirty="0"/>
          </a:p>
        </p:txBody>
      </p:sp>
      <p:sp>
        <p:nvSpPr>
          <p:cNvPr id="4" name="Slide Number Placeholder 3"/>
          <p:cNvSpPr>
            <a:spLocks noGrp="1"/>
          </p:cNvSpPr>
          <p:nvPr>
            <p:ph type="sldNum" sz="quarter" idx="10"/>
          </p:nvPr>
        </p:nvSpPr>
        <p:spPr/>
        <p:txBody>
          <a:bodyPr/>
          <a:lstStyle/>
          <a:p>
            <a:fld id="{2A977898-5404-4135-871C-953E5C0233D6}"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A977898-5404-4135-871C-953E5C0233D6}"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Activity: </a:t>
            </a:r>
            <a:r>
              <a:rPr lang="en-US" dirty="0" smtClean="0">
                <a:solidFill>
                  <a:srgbClr val="FF0000"/>
                </a:solidFill>
              </a:rPr>
              <a:t>C</a:t>
            </a:r>
            <a:r>
              <a:rPr lang="en-US" dirty="0" smtClean="0"/>
              <a:t>hange this slide’s layout to a side-by-side comparison.</a:t>
            </a:r>
            <a:endParaRPr lang="en-US" dirty="0"/>
          </a:p>
        </p:txBody>
      </p:sp>
      <p:sp>
        <p:nvSpPr>
          <p:cNvPr id="4" name="Slide Number Placeholder 3"/>
          <p:cNvSpPr>
            <a:spLocks noGrp="1"/>
          </p:cNvSpPr>
          <p:nvPr>
            <p:ph type="sldNum" sz="quarter" idx="10"/>
          </p:nvPr>
        </p:nvSpPr>
        <p:spPr/>
        <p:txBody>
          <a:bodyPr/>
          <a:lstStyle/>
          <a:p>
            <a:fld id="{2A977898-5404-4135-871C-953E5C0233D6}"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Activity 1: Mouse over preloaded themes and apply a new one; select a new color palette; select a new font set.</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Activity 2: Create a custom gradient fill based on UD colors (see www.udel.edu/ideacenter):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UD blue (</a:t>
            </a:r>
            <a:r>
              <a:rPr lang="en-US" dirty="0" smtClean="0"/>
              <a:t>0-56-147),</a:t>
            </a:r>
            <a:r>
              <a:rPr lang="en-US" baseline="0" dirty="0" smtClean="0"/>
              <a:t> gold (</a:t>
            </a:r>
            <a:r>
              <a:rPr lang="en-US" dirty="0" smtClean="0"/>
              <a:t>249-214-22), red (175-30-45), YouDee blue (0-114-198),</a:t>
            </a:r>
            <a:r>
              <a:rPr lang="en-US" baseline="0" dirty="0" smtClean="0"/>
              <a:t> white (255-255-255). </a:t>
            </a:r>
            <a:endParaRPr lang="en-US" baseline="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smtClean="0"/>
              <a:t>Apply </a:t>
            </a:r>
            <a:r>
              <a:rPr lang="en-US" baseline="0" dirty="0" smtClean="0"/>
              <a:t>to all slides when satisfied.</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smtClean="0"/>
              <a:t>Current Settings for this slide:</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smtClean="0"/>
              <a:t>Design=&gt;Background Styles=&gt; Format Background =&gt; Radial, from corner;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smtClean="0"/>
              <a:t>stop 1 (UB blue) stop position 20%, transparency 20%;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smtClean="0"/>
              <a:t>stop 2 (white), stop position 40%, transparency 0%;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smtClean="0"/>
              <a:t>stop 3 (UD gold) stop position 90%, transparency 40%;</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smtClean="0"/>
              <a:t>Add Stop 4 (242-242-242), stop position 65%, transparency 0%.</a:t>
            </a:r>
          </a:p>
          <a:p>
            <a:endParaRPr lang="en-US" dirty="0"/>
          </a:p>
        </p:txBody>
      </p:sp>
      <p:sp>
        <p:nvSpPr>
          <p:cNvPr id="4" name="Slide Number Placeholder 3"/>
          <p:cNvSpPr>
            <a:spLocks noGrp="1"/>
          </p:cNvSpPr>
          <p:nvPr>
            <p:ph type="sldNum" sz="quarter" idx="10"/>
          </p:nvPr>
        </p:nvSpPr>
        <p:spPr/>
        <p:txBody>
          <a:bodyPr/>
          <a:lstStyle/>
          <a:p>
            <a:fld id="{2A977898-5404-4135-871C-953E5C0233D6}"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Activity: Highlight the title “Text Effects,” add a shadow and change the shading to orange.</a:t>
            </a:r>
            <a:endParaRPr lang="en-US" dirty="0"/>
          </a:p>
        </p:txBody>
      </p:sp>
      <p:sp>
        <p:nvSpPr>
          <p:cNvPr id="4" name="Slide Number Placeholder 3"/>
          <p:cNvSpPr>
            <a:spLocks noGrp="1"/>
          </p:cNvSpPr>
          <p:nvPr>
            <p:ph type="sldNum" sz="quarter" idx="10"/>
          </p:nvPr>
        </p:nvSpPr>
        <p:spPr/>
        <p:txBody>
          <a:bodyPr/>
          <a:lstStyle/>
          <a:p>
            <a:fld id="{2A977898-5404-4135-871C-953E5C0233D6}"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FF0000"/>
                </a:solidFill>
              </a:rPr>
              <a:t>I</a:t>
            </a:r>
            <a:r>
              <a:rPr lang="en-US" dirty="0" smtClean="0"/>
              <a:t>mages can be as important as text when telling your story</a:t>
            </a:r>
            <a:r>
              <a:rPr lang="en-US" dirty="0" smtClean="0">
                <a:solidFill>
                  <a:srgbClr val="FF0000"/>
                </a:solidFill>
              </a:rPr>
              <a:t>.</a:t>
            </a:r>
          </a:p>
          <a:p>
            <a:endParaRPr lang="en-US" dirty="0" smtClean="0"/>
          </a:p>
          <a:p>
            <a:r>
              <a:rPr lang="en-US" dirty="0" smtClean="0"/>
              <a:t>Activity:  Add </a:t>
            </a:r>
            <a:r>
              <a:rPr lang="en-US" baseline="0" dirty="0" smtClean="0"/>
              <a:t>a new slide and insert three of the above objects.</a:t>
            </a:r>
          </a:p>
          <a:p>
            <a:endParaRPr lang="en-US" dirty="0"/>
          </a:p>
        </p:txBody>
      </p:sp>
      <p:sp>
        <p:nvSpPr>
          <p:cNvPr id="4" name="Slide Number Placeholder 3"/>
          <p:cNvSpPr>
            <a:spLocks noGrp="1"/>
          </p:cNvSpPr>
          <p:nvPr>
            <p:ph type="sldNum" sz="quarter" idx="10"/>
          </p:nvPr>
        </p:nvSpPr>
        <p:spPr/>
        <p:txBody>
          <a:bodyPr/>
          <a:lstStyle/>
          <a:p>
            <a:fld id="{2A977898-5404-4135-871C-953E5C0233D6}"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Tip: </a:t>
            </a:r>
            <a:r>
              <a:rPr lang="en-US" dirty="0" smtClean="0"/>
              <a:t>Narrate silent videos – provide some visual interest if only using audio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Illustrate how all files for this presentation are in one folder.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Sample video was made with Windows Photo Story, 2 photos edited</a:t>
            </a:r>
            <a:r>
              <a:rPr lang="en-US" baseline="0" dirty="0" smtClean="0"/>
              <a:t> within the</a:t>
            </a:r>
            <a:r>
              <a:rPr lang="en-US" dirty="0" smtClean="0"/>
              <a:t> program, canned</a:t>
            </a:r>
            <a:r>
              <a:rPr lang="en-US" baseline="0" dirty="0" smtClean="0"/>
              <a:t> music, and basic transitions.</a:t>
            </a:r>
          </a:p>
        </p:txBody>
      </p:sp>
      <p:sp>
        <p:nvSpPr>
          <p:cNvPr id="4" name="Slide Number Placeholder 3"/>
          <p:cNvSpPr>
            <a:spLocks noGrp="1"/>
          </p:cNvSpPr>
          <p:nvPr>
            <p:ph type="sldNum" sz="quarter" idx="10"/>
          </p:nvPr>
        </p:nvSpPr>
        <p:spPr/>
        <p:txBody>
          <a:bodyPr/>
          <a:lstStyle/>
          <a:p>
            <a:fld id="{2A977898-5404-4135-871C-953E5C0233D6}"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FF0000"/>
                </a:solidFill>
              </a:rPr>
              <a:t>Minimal use of </a:t>
            </a:r>
            <a:r>
              <a:rPr lang="en-US" dirty="0" smtClean="0"/>
              <a:t>animations can accent, not distract, from your presentation</a:t>
            </a:r>
            <a:r>
              <a:rPr lang="en-US" dirty="0" smtClean="0">
                <a:solidFill>
                  <a:srgbClr val="FF0000"/>
                </a:solidFill>
              </a:rPr>
              <a:t>.</a:t>
            </a:r>
          </a:p>
          <a:p>
            <a:endParaRPr lang="en-US" dirty="0" smtClean="0"/>
          </a:p>
          <a:p>
            <a:r>
              <a:rPr lang="en-US" dirty="0" smtClean="0"/>
              <a:t>Activity:</a:t>
            </a:r>
            <a:r>
              <a:rPr lang="en-US" baseline="0" dirty="0" smtClean="0"/>
              <a:t> Use Custom Animation to apply entrance, emphasis and exit actions to the text boxes on this slide.</a:t>
            </a:r>
            <a:endParaRPr lang="en-US" dirty="0"/>
          </a:p>
        </p:txBody>
      </p:sp>
      <p:sp>
        <p:nvSpPr>
          <p:cNvPr id="4" name="Slide Number Placeholder 3"/>
          <p:cNvSpPr>
            <a:spLocks noGrp="1"/>
          </p:cNvSpPr>
          <p:nvPr>
            <p:ph type="sldNum" sz="quarter" idx="10"/>
          </p:nvPr>
        </p:nvSpPr>
        <p:spPr/>
        <p:txBody>
          <a:bodyPr/>
          <a:lstStyle/>
          <a:p>
            <a:fld id="{2A977898-5404-4135-871C-953E5C0233D6}"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Trebuchet MS"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Footer Placeholder 4"/>
          <p:cNvSpPr>
            <a:spLocks noGrp="1"/>
          </p:cNvSpPr>
          <p:nvPr>
            <p:ph type="ftr" sz="quarter" idx="10"/>
          </p:nvPr>
        </p:nvSpPr>
        <p:spPr/>
        <p:txBody>
          <a:bodyPr/>
          <a:lstStyle>
            <a:lvl1pPr>
              <a:defRPr/>
            </a:lvl1pPr>
          </a:lstStyle>
          <a:p>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p:txBody>
          <a:bodyPr/>
          <a:lstStyle>
            <a:lvl1pPr>
              <a:defRPr/>
            </a:lvl1pPr>
          </a:lstStyle>
          <a:p>
            <a:endParaRPr lang="en-US" dirty="0"/>
          </a:p>
        </p:txBody>
      </p:sp>
      <p:sp>
        <p:nvSpPr>
          <p:cNvPr id="5" name="Slide Number Placeholder 5"/>
          <p:cNvSpPr>
            <a:spLocks noGrp="1"/>
          </p:cNvSpPr>
          <p:nvPr>
            <p:ph type="sldNum" sz="quarter" idx="11"/>
          </p:nvPr>
        </p:nvSpPr>
        <p:spPr/>
        <p:txBody>
          <a:bodyPr/>
          <a:lstStyle>
            <a:lvl1pPr>
              <a:defRPr/>
            </a:lvl1pPr>
          </a:lstStyle>
          <a:p>
            <a:fld id="{E1237034-CB6B-4398-BC76-188641AD995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8200"/>
            <a:ext cx="2057400" cy="52879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838200"/>
            <a:ext cx="6019800" cy="5287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p:txBody>
          <a:bodyPr/>
          <a:lstStyle>
            <a:lvl1pPr>
              <a:defRPr/>
            </a:lvl1pPr>
          </a:lstStyle>
          <a:p>
            <a:endParaRPr lang="en-US" dirty="0"/>
          </a:p>
        </p:txBody>
      </p:sp>
      <p:sp>
        <p:nvSpPr>
          <p:cNvPr id="5" name="Slide Number Placeholder 5"/>
          <p:cNvSpPr>
            <a:spLocks noGrp="1"/>
          </p:cNvSpPr>
          <p:nvPr>
            <p:ph type="sldNum" sz="quarter" idx="11"/>
          </p:nvPr>
        </p:nvSpPr>
        <p:spPr/>
        <p:txBody>
          <a:bodyPr/>
          <a:lstStyle>
            <a:lvl1pPr>
              <a:defRPr/>
            </a:lvl1pPr>
          </a:lstStyle>
          <a:p>
            <a:fld id="{E1237034-CB6B-4398-BC76-188641AD995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lvl1pPr algn="l">
              <a:defRPr sz="3200" b="0" cap="small" baseline="0">
                <a:latin typeface="Trebuchet MS"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533400" y="2133600"/>
            <a:ext cx="8229600" cy="35353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4"/>
          <p:cNvSpPr>
            <a:spLocks noGrp="1"/>
          </p:cNvSpPr>
          <p:nvPr>
            <p:ph type="ftr" sz="quarter" idx="10"/>
          </p:nvPr>
        </p:nvSpPr>
        <p:spPr/>
        <p:txBody>
          <a:bodyPr/>
          <a:lstStyle>
            <a:lvl1pPr>
              <a:defRPr/>
            </a:lvl1pPr>
          </a:lstStyle>
          <a:p>
            <a:endParaRPr lang="en-US" dirty="0"/>
          </a:p>
        </p:txBody>
      </p:sp>
      <p:sp>
        <p:nvSpPr>
          <p:cNvPr id="5" name="Slide Number Placeholder 5"/>
          <p:cNvSpPr>
            <a:spLocks noGrp="1"/>
          </p:cNvSpPr>
          <p:nvPr>
            <p:ph type="sldNum" sz="quarter" idx="11"/>
          </p:nvPr>
        </p:nvSpPr>
        <p:spPr/>
        <p:txBody>
          <a:bodyPr/>
          <a:lstStyle>
            <a:lvl1pPr>
              <a:defRPr/>
            </a:lvl1pPr>
          </a:lstStyle>
          <a:p>
            <a:fld id="{E1237034-CB6B-4398-BC76-188641AD995A}"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1600201"/>
            <a:ext cx="7772400" cy="280670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Footer Placeholder 4"/>
          <p:cNvSpPr>
            <a:spLocks noGrp="1"/>
          </p:cNvSpPr>
          <p:nvPr>
            <p:ph type="ftr" sz="quarter" idx="10"/>
          </p:nvPr>
        </p:nvSpPr>
        <p:spPr/>
        <p:txBody>
          <a:bodyPr/>
          <a:lstStyle>
            <a:lvl1pPr>
              <a:defRPr/>
            </a:lvl1pPr>
          </a:lstStyle>
          <a:p>
            <a:endParaRPr lang="en-US" dirty="0"/>
          </a:p>
        </p:txBody>
      </p:sp>
      <p:sp>
        <p:nvSpPr>
          <p:cNvPr id="5" name="Slide Number Placeholder 5"/>
          <p:cNvSpPr>
            <a:spLocks noGrp="1"/>
          </p:cNvSpPr>
          <p:nvPr>
            <p:ph type="sldNum" sz="quarter" idx="11"/>
          </p:nvPr>
        </p:nvSpPr>
        <p:spPr/>
        <p:txBody>
          <a:bodyPr/>
          <a:lstStyle>
            <a:lvl1pPr>
              <a:defRPr/>
            </a:lvl1pPr>
          </a:lstStyle>
          <a:p>
            <a:fld id="{E1237034-CB6B-4398-BC76-188641AD995A}"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5"/>
          <p:cNvSpPr>
            <a:spLocks noGrp="1"/>
          </p:cNvSpPr>
          <p:nvPr>
            <p:ph type="ftr" sz="quarter" idx="10"/>
          </p:nvPr>
        </p:nvSpPr>
        <p:spPr/>
        <p:txBody>
          <a:bodyPr/>
          <a:lstStyle>
            <a:lvl1pPr>
              <a:defRPr/>
            </a:lvl1pPr>
          </a:lstStyle>
          <a:p>
            <a:endParaRPr lang="en-US" dirty="0"/>
          </a:p>
        </p:txBody>
      </p:sp>
      <p:sp>
        <p:nvSpPr>
          <p:cNvPr id="6" name="Slide Number Placeholder 6"/>
          <p:cNvSpPr>
            <a:spLocks noGrp="1"/>
          </p:cNvSpPr>
          <p:nvPr>
            <p:ph type="sldNum" sz="quarter" idx="11"/>
          </p:nvPr>
        </p:nvSpPr>
        <p:spPr/>
        <p:txBody>
          <a:bodyPr/>
          <a:lstStyle>
            <a:lvl1pPr>
              <a:defRPr/>
            </a:lvl1pPr>
          </a:lstStyle>
          <a:p>
            <a:fld id="{E1237034-CB6B-4398-BC76-188641AD995A}"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371600"/>
            <a:ext cx="4040188" cy="8032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371600"/>
            <a:ext cx="4041775" cy="8032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7"/>
          <p:cNvSpPr>
            <a:spLocks noGrp="1"/>
          </p:cNvSpPr>
          <p:nvPr>
            <p:ph type="ftr" sz="quarter" idx="10"/>
          </p:nvPr>
        </p:nvSpPr>
        <p:spPr/>
        <p:txBody>
          <a:bodyPr/>
          <a:lstStyle>
            <a:lvl1pPr>
              <a:defRPr/>
            </a:lvl1pPr>
          </a:lstStyle>
          <a:p>
            <a:endParaRPr lang="en-US" dirty="0"/>
          </a:p>
        </p:txBody>
      </p:sp>
      <p:sp>
        <p:nvSpPr>
          <p:cNvPr id="8" name="Slide Number Placeholder 8"/>
          <p:cNvSpPr>
            <a:spLocks noGrp="1"/>
          </p:cNvSpPr>
          <p:nvPr>
            <p:ph type="sldNum" sz="quarter" idx="11"/>
          </p:nvPr>
        </p:nvSpPr>
        <p:spPr/>
        <p:txBody>
          <a:bodyPr/>
          <a:lstStyle>
            <a:lvl1pPr>
              <a:defRPr/>
            </a:lvl1pPr>
          </a:lstStyle>
          <a:p>
            <a:fld id="{E1237034-CB6B-4398-BC76-188641AD995A}"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3"/>
          <p:cNvSpPr>
            <a:spLocks noGrp="1"/>
          </p:cNvSpPr>
          <p:nvPr>
            <p:ph type="ftr" sz="quarter" idx="10"/>
          </p:nvPr>
        </p:nvSpPr>
        <p:spPr/>
        <p:txBody>
          <a:bodyPr/>
          <a:lstStyle>
            <a:lvl1pPr>
              <a:defRPr/>
            </a:lvl1pPr>
          </a:lstStyle>
          <a:p>
            <a:endParaRPr lang="en-US" dirty="0"/>
          </a:p>
        </p:txBody>
      </p:sp>
      <p:sp>
        <p:nvSpPr>
          <p:cNvPr id="4" name="Slide Number Placeholder 4"/>
          <p:cNvSpPr>
            <a:spLocks noGrp="1"/>
          </p:cNvSpPr>
          <p:nvPr>
            <p:ph type="sldNum" sz="quarter" idx="11"/>
          </p:nvPr>
        </p:nvSpPr>
        <p:spPr/>
        <p:txBody>
          <a:bodyPr/>
          <a:lstStyle>
            <a:lvl1pPr>
              <a:defRPr/>
            </a:lvl1pPr>
          </a:lstStyle>
          <a:p>
            <a:fld id="{E1237034-CB6B-4398-BC76-188641AD995A}"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p:cNvSpPr>
            <a:spLocks noGrp="1"/>
          </p:cNvSpPr>
          <p:nvPr>
            <p:ph type="ftr" sz="quarter" idx="10"/>
          </p:nvPr>
        </p:nvSpPr>
        <p:spPr/>
        <p:txBody>
          <a:bodyPr/>
          <a:lstStyle>
            <a:lvl1pPr>
              <a:defRPr/>
            </a:lvl1pPr>
          </a:lstStyle>
          <a:p>
            <a:endParaRPr lang="en-US" dirty="0"/>
          </a:p>
        </p:txBody>
      </p:sp>
      <p:sp>
        <p:nvSpPr>
          <p:cNvPr id="3" name="Slide Number Placeholder 3"/>
          <p:cNvSpPr>
            <a:spLocks noGrp="1"/>
          </p:cNvSpPr>
          <p:nvPr>
            <p:ph type="sldNum" sz="quarter" idx="11"/>
          </p:nvPr>
        </p:nvSpPr>
        <p:spPr/>
        <p:txBody>
          <a:bodyPr/>
          <a:lstStyle>
            <a:lvl1pPr>
              <a:defRPr/>
            </a:lvl1pPr>
          </a:lstStyle>
          <a:p>
            <a:fld id="{E1237034-CB6B-4398-BC76-188641AD995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9715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971550"/>
            <a:ext cx="5111750" cy="51546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2590800"/>
            <a:ext cx="3008313" cy="35353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5"/>
          <p:cNvSpPr>
            <a:spLocks noGrp="1"/>
          </p:cNvSpPr>
          <p:nvPr>
            <p:ph type="ftr" sz="quarter" idx="10"/>
          </p:nvPr>
        </p:nvSpPr>
        <p:spPr/>
        <p:txBody>
          <a:bodyPr/>
          <a:lstStyle>
            <a:lvl1pPr>
              <a:defRPr/>
            </a:lvl1pPr>
          </a:lstStyle>
          <a:p>
            <a:endParaRPr lang="en-US" dirty="0"/>
          </a:p>
        </p:txBody>
      </p:sp>
      <p:sp>
        <p:nvSpPr>
          <p:cNvPr id="6" name="Slide Number Placeholder 6"/>
          <p:cNvSpPr>
            <a:spLocks noGrp="1"/>
          </p:cNvSpPr>
          <p:nvPr>
            <p:ph type="sldNum" sz="quarter" idx="11"/>
          </p:nvPr>
        </p:nvSpPr>
        <p:spPr/>
        <p:txBody>
          <a:bodyPr/>
          <a:lstStyle>
            <a:lvl1pPr>
              <a:defRPr/>
            </a:lvl1pPr>
          </a:lstStyle>
          <a:p>
            <a:fld id="{E1237034-CB6B-4398-BC76-188641AD995A}"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990599"/>
            <a:ext cx="5486400" cy="373697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5"/>
          <p:cNvSpPr>
            <a:spLocks noGrp="1"/>
          </p:cNvSpPr>
          <p:nvPr>
            <p:ph type="ftr" sz="quarter" idx="10"/>
          </p:nvPr>
        </p:nvSpPr>
        <p:spPr/>
        <p:txBody>
          <a:bodyPr/>
          <a:lstStyle>
            <a:lvl1pPr>
              <a:defRPr/>
            </a:lvl1pPr>
          </a:lstStyle>
          <a:p>
            <a:endParaRPr lang="en-US" dirty="0"/>
          </a:p>
        </p:txBody>
      </p:sp>
      <p:sp>
        <p:nvSpPr>
          <p:cNvPr id="6" name="Slide Number Placeholder 6"/>
          <p:cNvSpPr>
            <a:spLocks noGrp="1"/>
          </p:cNvSpPr>
          <p:nvPr>
            <p:ph type="sldNum" sz="quarter" idx="11"/>
          </p:nvPr>
        </p:nvSpPr>
        <p:spPr/>
        <p:txBody>
          <a:bodyPr/>
          <a:lstStyle>
            <a:lvl1pPr>
              <a:defRPr/>
            </a:lvl1pPr>
          </a:lstStyle>
          <a:p>
            <a:fld id="{E1237034-CB6B-4398-BC76-188641AD995A}"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1430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Text Placeholder 2"/>
          <p:cNvSpPr>
            <a:spLocks noGrp="1"/>
          </p:cNvSpPr>
          <p:nvPr>
            <p:ph type="body" idx="1"/>
          </p:nvPr>
        </p:nvSpPr>
        <p:spPr bwMode="auto">
          <a:xfrm>
            <a:off x="457200" y="2590800"/>
            <a:ext cx="8229600" cy="3535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Helvetica Neue" pitchFamily="-108" charset="0"/>
              </a:defRPr>
            </a:lvl1pPr>
          </a:lstStyle>
          <a:p>
            <a:endParaRPr lang="en-US" dirty="0"/>
          </a:p>
        </p:txBody>
      </p:sp>
      <p:sp>
        <p:nvSpPr>
          <p:cNvPr id="6" name="Slide Number Placeholder 5"/>
          <p:cNvSpPr>
            <a:spLocks noGrp="1"/>
          </p:cNvSpPr>
          <p:nvPr>
            <p:ph type="sldNum" sz="quarter" idx="4"/>
          </p:nvPr>
        </p:nvSpPr>
        <p:spPr>
          <a:xfrm>
            <a:off x="7924800" y="6416675"/>
            <a:ext cx="8382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948A54"/>
                </a:solidFill>
                <a:latin typeface="Helvetica Neue" pitchFamily="-108" charset="0"/>
              </a:defRPr>
            </a:lvl1pPr>
          </a:lstStyle>
          <a:p>
            <a:fld id="{E1237034-CB6B-4398-BC76-188641AD995A}" type="slidenum">
              <a:rPr lang="en-US" smtClean="0"/>
              <a:pPr/>
              <a:t>‹#›</a:t>
            </a:fld>
            <a:endParaRPr lang="en-US" dirty="0"/>
          </a:p>
        </p:txBody>
      </p:sp>
      <p:sp>
        <p:nvSpPr>
          <p:cNvPr id="7" name="Title 1"/>
          <p:cNvSpPr txBox="1">
            <a:spLocks/>
          </p:cNvSpPr>
          <p:nvPr userDrawn="1"/>
        </p:nvSpPr>
        <p:spPr bwMode="auto">
          <a:xfrm>
            <a:off x="0" y="6248400"/>
            <a:ext cx="9144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457200" rtl="0" eaLnBrk="1" fontAlgn="base" latinLnBrk="0" hangingPunct="1">
              <a:lnSpc>
                <a:spcPct val="150000"/>
              </a:lnSpc>
              <a:spcBef>
                <a:spcPct val="0"/>
              </a:spcBef>
              <a:spcAft>
                <a:spcPct val="0"/>
              </a:spcAft>
              <a:buClrTx/>
              <a:buSzTx/>
              <a:buFontTx/>
              <a:buNone/>
              <a:tabLst/>
              <a:defRPr/>
            </a:pPr>
            <a:r>
              <a:rPr kumimoji="0" lang="en-US" b="1" i="0" u="none" strike="noStrike" kern="1200" cap="none" spc="0" normalizeH="0" baseline="0" noProof="0" dirty="0" smtClean="0">
                <a:ln>
                  <a:noFill/>
                </a:ln>
                <a:solidFill>
                  <a:schemeClr val="tx1">
                    <a:lumMod val="75000"/>
                    <a:lumOff val="25000"/>
                  </a:schemeClr>
                </a:solidFill>
                <a:effectLst/>
                <a:uLnTx/>
                <a:uFillTx/>
                <a:latin typeface="Trebuchet MS" pitchFamily="34" charset="0"/>
                <a:ea typeface="Geneva" pitchFamily="-65" charset="-128"/>
                <a:cs typeface="Geneva" pitchFamily="-65" charset="-128"/>
              </a:rPr>
              <a:t>IT-Academic</a:t>
            </a:r>
            <a:r>
              <a:rPr kumimoji="0" lang="en-US" b="1" i="0" u="none" strike="noStrike" kern="1200" cap="none" spc="0" normalizeH="0" noProof="0" dirty="0" smtClean="0">
                <a:ln>
                  <a:noFill/>
                </a:ln>
                <a:solidFill>
                  <a:schemeClr val="tx1">
                    <a:lumMod val="75000"/>
                    <a:lumOff val="25000"/>
                  </a:schemeClr>
                </a:solidFill>
                <a:effectLst/>
                <a:uLnTx/>
                <a:uFillTx/>
                <a:latin typeface="Trebuchet MS" pitchFamily="34" charset="0"/>
                <a:ea typeface="Geneva" pitchFamily="-65" charset="-128"/>
                <a:cs typeface="Geneva" pitchFamily="-65" charset="-128"/>
              </a:rPr>
              <a:t> Technology Services</a:t>
            </a:r>
            <a:endParaRPr kumimoji="0" lang="en-US" b="1" i="0" u="none" strike="noStrike" kern="1200" cap="none" spc="0" normalizeH="0" baseline="0" noProof="0" dirty="0">
              <a:ln>
                <a:noFill/>
              </a:ln>
              <a:solidFill>
                <a:schemeClr val="tx1">
                  <a:lumMod val="75000"/>
                  <a:lumOff val="25000"/>
                </a:schemeClr>
              </a:solidFill>
              <a:effectLst/>
              <a:uLnTx/>
              <a:uFillTx/>
              <a:latin typeface="Trebuchet MS" pitchFamily="34" charset="0"/>
              <a:ea typeface="Geneva" pitchFamily="-65" charset="-128"/>
              <a:cs typeface="Geneva" pitchFamily="-65" charset="-128"/>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xStyles>
    <p:titleStyle>
      <a:lvl1pPr algn="ctr" defTabSz="457200" rtl="0" eaLnBrk="1" fontAlgn="base" hangingPunct="1">
        <a:spcBef>
          <a:spcPct val="0"/>
        </a:spcBef>
        <a:spcAft>
          <a:spcPct val="0"/>
        </a:spcAft>
        <a:defRPr sz="3200" kern="1200">
          <a:solidFill>
            <a:schemeClr val="tx1"/>
          </a:solidFill>
          <a:latin typeface="Helvetica Neue"/>
          <a:ea typeface="Geneva" pitchFamily="-65" charset="-128"/>
          <a:cs typeface="Geneva" pitchFamily="-65" charset="-128"/>
        </a:defRPr>
      </a:lvl1pPr>
      <a:lvl2pPr algn="ctr" defTabSz="457200" rtl="0" eaLnBrk="1" fontAlgn="base" hangingPunct="1">
        <a:spcBef>
          <a:spcPct val="0"/>
        </a:spcBef>
        <a:spcAft>
          <a:spcPct val="0"/>
        </a:spcAft>
        <a:defRPr sz="3200">
          <a:solidFill>
            <a:schemeClr val="tx1"/>
          </a:solidFill>
          <a:latin typeface="Helvetica Neue" pitchFamily="-65" charset="0"/>
          <a:ea typeface="Geneva" pitchFamily="-65" charset="-128"/>
          <a:cs typeface="Geneva" pitchFamily="-65" charset="-128"/>
        </a:defRPr>
      </a:lvl2pPr>
      <a:lvl3pPr algn="ctr" defTabSz="457200" rtl="0" eaLnBrk="1" fontAlgn="base" hangingPunct="1">
        <a:spcBef>
          <a:spcPct val="0"/>
        </a:spcBef>
        <a:spcAft>
          <a:spcPct val="0"/>
        </a:spcAft>
        <a:defRPr sz="3200">
          <a:solidFill>
            <a:schemeClr val="tx1"/>
          </a:solidFill>
          <a:latin typeface="Helvetica Neue" pitchFamily="-65" charset="0"/>
          <a:ea typeface="Geneva" pitchFamily="-65" charset="-128"/>
          <a:cs typeface="Geneva" pitchFamily="-65" charset="-128"/>
        </a:defRPr>
      </a:lvl3pPr>
      <a:lvl4pPr algn="ctr" defTabSz="457200" rtl="0" eaLnBrk="1" fontAlgn="base" hangingPunct="1">
        <a:spcBef>
          <a:spcPct val="0"/>
        </a:spcBef>
        <a:spcAft>
          <a:spcPct val="0"/>
        </a:spcAft>
        <a:defRPr sz="3200">
          <a:solidFill>
            <a:schemeClr val="tx1"/>
          </a:solidFill>
          <a:latin typeface="Helvetica Neue" pitchFamily="-65" charset="0"/>
          <a:ea typeface="Geneva" pitchFamily="-65" charset="-128"/>
          <a:cs typeface="Geneva" pitchFamily="-65" charset="-128"/>
        </a:defRPr>
      </a:lvl4pPr>
      <a:lvl5pPr algn="ctr" defTabSz="457200" rtl="0" eaLnBrk="1" fontAlgn="base" hangingPunct="1">
        <a:spcBef>
          <a:spcPct val="0"/>
        </a:spcBef>
        <a:spcAft>
          <a:spcPct val="0"/>
        </a:spcAft>
        <a:defRPr sz="3200">
          <a:solidFill>
            <a:schemeClr val="tx1"/>
          </a:solidFill>
          <a:latin typeface="Helvetica Neue" pitchFamily="-65" charset="0"/>
          <a:ea typeface="Geneva" pitchFamily="-65" charset="-128"/>
          <a:cs typeface="Geneva" pitchFamily="-65" charset="-128"/>
        </a:defRPr>
      </a:lvl5pPr>
      <a:lvl6pPr marL="457200" algn="ctr" defTabSz="457200" rtl="0" eaLnBrk="1" fontAlgn="base" hangingPunct="1">
        <a:spcBef>
          <a:spcPct val="0"/>
        </a:spcBef>
        <a:spcAft>
          <a:spcPct val="0"/>
        </a:spcAft>
        <a:defRPr sz="3200">
          <a:solidFill>
            <a:schemeClr val="tx1"/>
          </a:solidFill>
          <a:latin typeface="Helvetica Neue" pitchFamily="-65" charset="0"/>
          <a:ea typeface="Geneva" pitchFamily="-65" charset="-128"/>
          <a:cs typeface="Geneva" pitchFamily="-65" charset="-128"/>
        </a:defRPr>
      </a:lvl6pPr>
      <a:lvl7pPr marL="914400" algn="ctr" defTabSz="457200" rtl="0" eaLnBrk="1" fontAlgn="base" hangingPunct="1">
        <a:spcBef>
          <a:spcPct val="0"/>
        </a:spcBef>
        <a:spcAft>
          <a:spcPct val="0"/>
        </a:spcAft>
        <a:defRPr sz="3200">
          <a:solidFill>
            <a:schemeClr val="tx1"/>
          </a:solidFill>
          <a:latin typeface="Helvetica Neue" pitchFamily="-65" charset="0"/>
          <a:ea typeface="Geneva" pitchFamily="-65" charset="-128"/>
          <a:cs typeface="Geneva" pitchFamily="-65" charset="-128"/>
        </a:defRPr>
      </a:lvl7pPr>
      <a:lvl8pPr marL="1371600" algn="ctr" defTabSz="457200" rtl="0" eaLnBrk="1" fontAlgn="base" hangingPunct="1">
        <a:spcBef>
          <a:spcPct val="0"/>
        </a:spcBef>
        <a:spcAft>
          <a:spcPct val="0"/>
        </a:spcAft>
        <a:defRPr sz="3200">
          <a:solidFill>
            <a:schemeClr val="tx1"/>
          </a:solidFill>
          <a:latin typeface="Helvetica Neue" pitchFamily="-65" charset="0"/>
          <a:ea typeface="Geneva" pitchFamily="-65" charset="-128"/>
          <a:cs typeface="Geneva" pitchFamily="-65" charset="-128"/>
        </a:defRPr>
      </a:lvl8pPr>
      <a:lvl9pPr marL="1828800" algn="ctr" defTabSz="457200" rtl="0" eaLnBrk="1" fontAlgn="base" hangingPunct="1">
        <a:spcBef>
          <a:spcPct val="0"/>
        </a:spcBef>
        <a:spcAft>
          <a:spcPct val="0"/>
        </a:spcAft>
        <a:defRPr sz="3200">
          <a:solidFill>
            <a:schemeClr val="tx1"/>
          </a:solidFill>
          <a:latin typeface="Helvetica Neue" pitchFamily="-65" charset="0"/>
          <a:ea typeface="Geneva" pitchFamily="-65" charset="-128"/>
          <a:cs typeface="Geneva" pitchFamily="-65" charset="-128"/>
        </a:defRPr>
      </a:lvl9pPr>
    </p:titleStyle>
    <p:bodyStyle>
      <a:lvl1pPr marL="342900" indent="-342900" algn="l" defTabSz="457200" rtl="0" eaLnBrk="1" fontAlgn="base" hangingPunct="1">
        <a:spcBef>
          <a:spcPct val="20000"/>
        </a:spcBef>
        <a:spcAft>
          <a:spcPct val="0"/>
        </a:spcAft>
        <a:buFont typeface="Arial" charset="0"/>
        <a:buChar char="•"/>
        <a:defRPr sz="2000" kern="1200">
          <a:solidFill>
            <a:schemeClr val="tx1"/>
          </a:solidFill>
          <a:latin typeface="Trebuchet MS" pitchFamily="34" charset="0"/>
          <a:ea typeface="Geneva" pitchFamily="-65" charset="-128"/>
          <a:cs typeface="Trebuchet MS" pitchFamily="34" charset="0"/>
        </a:defRPr>
      </a:lvl1pPr>
      <a:lvl2pPr marL="742950" indent="-285750" algn="l" defTabSz="457200" rtl="0" eaLnBrk="1" fontAlgn="base" hangingPunct="1">
        <a:spcBef>
          <a:spcPct val="20000"/>
        </a:spcBef>
        <a:spcAft>
          <a:spcPct val="0"/>
        </a:spcAft>
        <a:buFont typeface="Arial" charset="0"/>
        <a:buChar char="–"/>
        <a:defRPr sz="2000" kern="1200">
          <a:solidFill>
            <a:schemeClr val="tx1"/>
          </a:solidFill>
          <a:latin typeface="Trebuchet MS" pitchFamily="34" charset="0"/>
          <a:ea typeface="Geneva" pitchFamily="-65" charset="-128"/>
          <a:cs typeface="+mn-cs"/>
        </a:defRPr>
      </a:lvl2pPr>
      <a:lvl3pPr marL="1143000" indent="-228600" algn="l" defTabSz="457200" rtl="0" eaLnBrk="1" fontAlgn="base" hangingPunct="1">
        <a:spcBef>
          <a:spcPct val="20000"/>
        </a:spcBef>
        <a:spcAft>
          <a:spcPct val="0"/>
        </a:spcAft>
        <a:buFont typeface="Arial" charset="0"/>
        <a:buChar char="•"/>
        <a:defRPr sz="2000" kern="1200">
          <a:solidFill>
            <a:schemeClr val="tx1"/>
          </a:solidFill>
          <a:latin typeface="Trebuchet MS" pitchFamily="34" charset="0"/>
          <a:ea typeface="Geneva" pitchFamily="-65"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Trebuchet MS" pitchFamily="34" charset="0"/>
          <a:ea typeface="Geneva" pitchFamily="-65"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Trebuchet MS" pitchFamily="34" charset="0"/>
          <a:ea typeface="Geneva"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www.lynda.com/Member.aspx" TargetMode="External"/><Relationship Id="rId3" Type="http://schemas.openxmlformats.org/officeDocument/2006/relationships/hyperlink" Target="http://www.microsoft.com/" TargetMode="External"/><Relationship Id="rId7" Type="http://schemas.openxmlformats.org/officeDocument/2006/relationships/hyperlink" Target="http://www.vtc.com/" TargetMode="External"/><Relationship Id="rId12" Type="http://schemas.openxmlformats.org/officeDocument/2006/relationships/comments" Target="../comments/comment1.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www.udel.edu/learn" TargetMode="External"/><Relationship Id="rId11" Type="http://schemas.openxmlformats.org/officeDocument/2006/relationships/image" Target="../media/image6.gif"/><Relationship Id="rId5" Type="http://schemas.openxmlformats.org/officeDocument/2006/relationships/hyperlink" Target="http://office.microsoft.com/en-us/training/HA102184981033.aspx" TargetMode="External"/><Relationship Id="rId10" Type="http://schemas.openxmlformats.org/officeDocument/2006/relationships/hyperlink" Target="http://office.microsoft.com/en-us/help/default.aspx" TargetMode="External"/><Relationship Id="rId4" Type="http://schemas.openxmlformats.org/officeDocument/2006/relationships/hyperlink" Target="http://office.microsoft.com/en-us/training/HA102295841033.aspx?pid=CL100633201033" TargetMode="External"/><Relationship Id="rId9" Type="http://schemas.openxmlformats.org/officeDocument/2006/relationships/hyperlink" Target="mailto:consult@udel.edu" TargetMode="External"/></Relationships>
</file>

<file path=ppt/slides/_rels/slide2.xml.rels><?xml version="1.0" encoding="UTF-8" standalone="yes"?>
<Relationships xmlns="http://schemas.openxmlformats.org/package/2006/relationships"><Relationship Id="rId8" Type="http://schemas.openxmlformats.org/officeDocument/2006/relationships/slide" Target="slide10.xml"/><Relationship Id="rId3" Type="http://schemas.openxmlformats.org/officeDocument/2006/relationships/slide" Target="slide3.xml"/><Relationship Id="rId7" Type="http://schemas.openxmlformats.org/officeDocument/2006/relationships/slide" Target="slide9.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slide" Target="slide6.xml"/><Relationship Id="rId11" Type="http://schemas.openxmlformats.org/officeDocument/2006/relationships/slide" Target="slide13.xml"/><Relationship Id="rId5" Type="http://schemas.openxmlformats.org/officeDocument/2006/relationships/slide" Target="slide5.xml"/><Relationship Id="rId10" Type="http://schemas.openxmlformats.org/officeDocument/2006/relationships/slide" Target="slide12.xml"/><Relationship Id="rId4" Type="http://schemas.openxmlformats.org/officeDocument/2006/relationships/slide" Target="slide4.xml"/><Relationship Id="rId9" Type="http://schemas.openxmlformats.org/officeDocument/2006/relationships/slide" Target="slide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udel.edu/oc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ideo" Target="file:///C:\Users\noboby\Desktop\PowerPoint%20Presentation%20Skills\PS_demo.wmv" TargetMode="Externa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w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nSpc>
                <a:spcPct val="150000"/>
              </a:lnSpc>
            </a:pPr>
            <a:r>
              <a:rPr lang="en-US" b="1" dirty="0" smtClean="0">
                <a:latin typeface="Trebuchet MS" pitchFamily="34" charset="0"/>
              </a:rPr>
              <a:t>PowerPoint 2007 </a:t>
            </a:r>
            <a:br>
              <a:rPr lang="en-US" b="1" dirty="0" smtClean="0">
                <a:latin typeface="Trebuchet MS" pitchFamily="34" charset="0"/>
              </a:rPr>
            </a:br>
            <a:r>
              <a:rPr lang="en-US" b="1" dirty="0" smtClean="0">
                <a:latin typeface="Trebuchet MS" pitchFamily="34" charset="0"/>
              </a:rPr>
              <a:t>Presentation Skills</a:t>
            </a:r>
            <a:endParaRPr lang="en-US" b="1" dirty="0">
              <a:latin typeface="Trebuchet MS"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Transitions</a:t>
            </a:r>
            <a:br>
              <a:rPr lang="en-US" dirty="0" smtClean="0"/>
            </a:br>
            <a:r>
              <a:rPr lang="en-US" dirty="0" smtClean="0">
                <a:effectLst/>
              </a:rPr>
              <a:t> </a:t>
            </a:r>
            <a:r>
              <a:rPr lang="en-US" sz="1800" i="1" dirty="0" smtClean="0">
                <a:effectLst/>
              </a:rPr>
              <a:t>the effect as slides are advanced</a:t>
            </a:r>
            <a:endParaRPr lang="en-US" sz="1800" i="1" dirty="0">
              <a:effectLst/>
            </a:endParaRPr>
          </a:p>
        </p:txBody>
      </p:sp>
      <p:sp>
        <p:nvSpPr>
          <p:cNvPr id="3" name="Content Placeholder 2"/>
          <p:cNvSpPr>
            <a:spLocks noGrp="1"/>
          </p:cNvSpPr>
          <p:nvPr>
            <p:ph idx="1"/>
          </p:nvPr>
        </p:nvSpPr>
        <p:spPr/>
        <p:txBody>
          <a:bodyPr>
            <a:normAutofit/>
          </a:bodyPr>
          <a:lstStyle/>
          <a:p>
            <a:pPr marL="457200" lvl="0" indent="-457200">
              <a:buFont typeface="+mj-lt"/>
              <a:buAutoNum type="arabicPeriod"/>
            </a:pPr>
            <a:r>
              <a:rPr lang="en-US" dirty="0" smtClean="0"/>
              <a:t>Animations  =&gt; Transition</a:t>
            </a:r>
          </a:p>
          <a:p>
            <a:pPr lvl="1">
              <a:buFont typeface="Arial" pitchFamily="34" charset="0"/>
              <a:buChar char="•"/>
            </a:pPr>
            <a:r>
              <a:rPr lang="en-US" dirty="0" smtClean="0"/>
              <a:t>Add to a single slide or apply to all. </a:t>
            </a:r>
          </a:p>
          <a:p>
            <a:pPr lvl="1">
              <a:buFont typeface="Arial" pitchFamily="34" charset="0"/>
              <a:buChar char="•"/>
            </a:pPr>
            <a:r>
              <a:rPr lang="en-US" dirty="0" smtClean="0"/>
              <a:t>Animations ribbon =&gt; Transition to this Slide =&gt; Advance Slide “On Mouse Click” gives presenter full control.</a:t>
            </a:r>
          </a:p>
          <a:p>
            <a:pPr lvl="1">
              <a:buFont typeface="Arial" pitchFamily="34" charset="0"/>
              <a:buChar char="•"/>
            </a:pPr>
            <a:r>
              <a:rPr lang="en-US" dirty="0" smtClean="0"/>
              <a:t>For more advanced presenters: Consider setting the slide  to advance automatically AND on mouse click.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Advance Manually vs. Recorded Timings</a:t>
            </a:r>
            <a:endParaRPr lang="en-US" sz="3600" dirty="0"/>
          </a:p>
        </p:txBody>
      </p:sp>
      <p:sp>
        <p:nvSpPr>
          <p:cNvPr id="3" name="Content Placeholder 2"/>
          <p:cNvSpPr>
            <a:spLocks noGrp="1"/>
          </p:cNvSpPr>
          <p:nvPr>
            <p:ph idx="1"/>
          </p:nvPr>
        </p:nvSpPr>
        <p:spPr/>
        <p:txBody>
          <a:bodyPr>
            <a:normAutofit/>
          </a:bodyPr>
          <a:lstStyle/>
          <a:p>
            <a:pPr marL="457200" lvl="0" indent="-457200">
              <a:buFont typeface="+mj-lt"/>
              <a:buAutoNum type="arabicPeriod"/>
            </a:pPr>
            <a:r>
              <a:rPr lang="en-US" dirty="0" smtClean="0"/>
              <a:t>Slide Show ribbon =&gt; Set Up group =&gt; Rehearse Timings allow the pace of the presentation to be saved. </a:t>
            </a:r>
          </a:p>
          <a:p>
            <a:pPr marL="808038" lvl="1" indent="-228600">
              <a:buFont typeface="Arial" pitchFamily="34" charset="0"/>
              <a:buChar char="•"/>
            </a:pPr>
            <a:r>
              <a:rPr lang="en-US" sz="1900" dirty="0" smtClean="0"/>
              <a:t>An ideal method for presentations that will advance automatically, i.e., at a kiosk.</a:t>
            </a:r>
          </a:p>
          <a:p>
            <a:pPr marL="808038" lvl="1" indent="-228600">
              <a:buFont typeface="Arial" pitchFamily="34" charset="0"/>
              <a:buChar char="•"/>
            </a:pPr>
            <a:r>
              <a:rPr lang="en-US" sz="1900" dirty="0" smtClean="0"/>
              <a:t>Uncheck the “Use Rehearsed Timings” checkbox if content is delivered by a presenter.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Packaging Your Presentation</a:t>
            </a:r>
            <a:endParaRPr lang="en-US" dirty="0"/>
          </a:p>
        </p:txBody>
      </p:sp>
      <p:sp>
        <p:nvSpPr>
          <p:cNvPr id="3" name="Content Placeholder 2"/>
          <p:cNvSpPr>
            <a:spLocks noGrp="1"/>
          </p:cNvSpPr>
          <p:nvPr>
            <p:ph idx="1"/>
          </p:nvPr>
        </p:nvSpPr>
        <p:spPr>
          <a:xfrm>
            <a:off x="533400" y="2057400"/>
            <a:ext cx="7696200" cy="3535363"/>
          </a:xfrm>
        </p:spPr>
        <p:txBody>
          <a:bodyPr/>
          <a:lstStyle/>
          <a:p>
            <a:pPr marL="350838" indent="-350838">
              <a:buFont typeface="+mj-lt"/>
              <a:buAutoNum type="arabicPeriod"/>
            </a:pPr>
            <a:r>
              <a:rPr lang="en-US" dirty="0" smtClean="0"/>
              <a:t>Images and sounds are usually embedded within the file.</a:t>
            </a:r>
          </a:p>
          <a:p>
            <a:pPr marL="350838" indent="-350838">
              <a:buFont typeface="+mj-lt"/>
              <a:buAutoNum type="arabicPeriod"/>
            </a:pPr>
            <a:r>
              <a:rPr lang="en-US" dirty="0" smtClean="0"/>
              <a:t>Music, narrations and videos are more often external files.</a:t>
            </a:r>
          </a:p>
          <a:p>
            <a:pPr marL="750888" lvl="1" indent="-350838">
              <a:buFont typeface="Arial" pitchFamily="34" charset="0"/>
              <a:buChar char="•"/>
            </a:pPr>
            <a:r>
              <a:rPr lang="en-US" sz="1800" dirty="0" smtClean="0"/>
              <a:t>Keep files in a single folder for transportation on a USB/thumb drive.</a:t>
            </a:r>
          </a:p>
          <a:p>
            <a:pPr marL="750888" lvl="1" indent="-350838">
              <a:buFont typeface="Arial" pitchFamily="34" charset="0"/>
              <a:buChar char="•"/>
            </a:pPr>
            <a:r>
              <a:rPr lang="en-US" sz="1800" dirty="0" smtClean="0"/>
              <a:t>Or: Office Button =&gt; Publish =&gt; Package for a CD ensures that all necessary presentation files and a PowerPoint player are copied into a single place for deployment: a CD, shared drive, or folder.</a:t>
            </a:r>
          </a:p>
          <a:p>
            <a:pPr marL="750888" lvl="1" indent="-350838">
              <a:buFont typeface="+mj-lt"/>
              <a:buAutoNum type="arabicPeriod"/>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Hyperlinks and Additional Resources</a:t>
            </a:r>
            <a:endParaRPr lang="en-US" dirty="0"/>
          </a:p>
        </p:txBody>
      </p:sp>
      <p:sp>
        <p:nvSpPr>
          <p:cNvPr id="3" name="Content Placeholder 2"/>
          <p:cNvSpPr>
            <a:spLocks noGrp="1"/>
          </p:cNvSpPr>
          <p:nvPr>
            <p:ph idx="1"/>
          </p:nvPr>
        </p:nvSpPr>
        <p:spPr>
          <a:xfrm>
            <a:off x="1295400" y="1905000"/>
            <a:ext cx="7391400" cy="4267200"/>
          </a:xfrm>
        </p:spPr>
        <p:txBody>
          <a:bodyPr>
            <a:normAutofit fontScale="77500" lnSpcReduction="20000"/>
          </a:bodyPr>
          <a:lstStyle/>
          <a:p>
            <a:pPr marL="350838" indent="-350838">
              <a:spcBef>
                <a:spcPts val="1400"/>
              </a:spcBef>
              <a:buSzPct val="120000"/>
              <a:buFont typeface="+mj-lt"/>
              <a:buAutoNum type="arabicPeriod"/>
            </a:pPr>
            <a:r>
              <a:rPr lang="en-US" sz="2400" b="1" dirty="0" smtClean="0"/>
              <a:t>Online Tutorials</a:t>
            </a:r>
            <a:endParaRPr lang="en-US" sz="2400" b="1" dirty="0" smtClean="0">
              <a:hlinkClick r:id="rId3"/>
            </a:endParaRPr>
          </a:p>
          <a:p>
            <a:pPr marL="730250" lvl="1" indent="-379413">
              <a:spcBef>
                <a:spcPts val="1400"/>
              </a:spcBef>
              <a:buSzPct val="100000"/>
              <a:buFont typeface="+mj-lt"/>
              <a:buAutoNum type="alphaUcPeriod"/>
            </a:pPr>
            <a:r>
              <a:rPr lang="en-US" sz="2100" b="1" dirty="0" smtClean="0">
                <a:hlinkClick r:id="rId3"/>
              </a:rPr>
              <a:t>www.microsoft.com</a:t>
            </a:r>
            <a:endParaRPr lang="en-US" sz="2100" b="1" dirty="0" smtClean="0"/>
          </a:p>
          <a:p>
            <a:pPr marL="1036638" lvl="2" indent="-290513">
              <a:spcBef>
                <a:spcPts val="1400"/>
              </a:spcBef>
              <a:buSzPct val="120000"/>
              <a:buFont typeface="Arial" pitchFamily="34" charset="0"/>
              <a:buChar char="•"/>
            </a:pPr>
            <a:r>
              <a:rPr lang="en-US" sz="1900" dirty="0" smtClean="0"/>
              <a:t>Select: </a:t>
            </a:r>
            <a:r>
              <a:rPr lang="en-US" sz="1900" b="1" dirty="0" smtClean="0"/>
              <a:t>Office =&gt; Office Online Training and Demos</a:t>
            </a:r>
          </a:p>
          <a:p>
            <a:pPr marL="1371600" lvl="2" indent="-334963">
              <a:lnSpc>
                <a:spcPct val="120000"/>
              </a:lnSpc>
              <a:spcBef>
                <a:spcPts val="1400"/>
              </a:spcBef>
              <a:buSzPct val="80000"/>
              <a:buFont typeface="Wingdings" pitchFamily="2" charset="2"/>
              <a:buChar char="§"/>
            </a:pPr>
            <a:r>
              <a:rPr lang="en-US" sz="1900" dirty="0" smtClean="0"/>
              <a:t>Type search keywords: “</a:t>
            </a:r>
            <a:r>
              <a:rPr lang="en-US" sz="1900" b="1" dirty="0" smtClean="0">
                <a:hlinkClick r:id="rId4"/>
              </a:rPr>
              <a:t>interactive reference guide</a:t>
            </a:r>
            <a:r>
              <a:rPr lang="en-US" sz="1900" dirty="0" smtClean="0"/>
              <a:t>” to find Flash demonstrations that illustrate tool locations in the new version.</a:t>
            </a:r>
          </a:p>
          <a:p>
            <a:pPr marL="1371600" lvl="2" indent="-334963">
              <a:lnSpc>
                <a:spcPct val="120000"/>
              </a:lnSpc>
              <a:spcBef>
                <a:spcPts val="1400"/>
              </a:spcBef>
              <a:buSzPct val="80000"/>
              <a:buFont typeface="Wingdings" pitchFamily="2" charset="2"/>
              <a:buChar char="§"/>
            </a:pPr>
            <a:r>
              <a:rPr lang="en-US" sz="1900" dirty="0" smtClean="0"/>
              <a:t>Or, select any Office product in the “Browse by program” section in the middle of the page.  </a:t>
            </a:r>
          </a:p>
          <a:p>
            <a:pPr marL="1600200" lvl="3" indent="-228600">
              <a:spcBef>
                <a:spcPts val="1400"/>
              </a:spcBef>
              <a:buClr>
                <a:srgbClr val="003399"/>
              </a:buClr>
              <a:buSzPct val="80000"/>
              <a:buFont typeface="Gill Sans MT" pitchFamily="34" charset="0"/>
              <a:buChar char="–"/>
            </a:pPr>
            <a:r>
              <a:rPr lang="en-US" sz="1900" dirty="0" smtClean="0"/>
              <a:t>Direct link to: </a:t>
            </a:r>
            <a:r>
              <a:rPr lang="en-US" sz="1900" b="1" dirty="0" smtClean="0">
                <a:hlinkClick r:id="rId5"/>
              </a:rPr>
              <a:t>PowerPoint 2007 Training</a:t>
            </a:r>
            <a:r>
              <a:rPr lang="en-US" sz="1900" dirty="0" smtClean="0"/>
              <a:t>.</a:t>
            </a:r>
          </a:p>
          <a:p>
            <a:pPr marL="746125" lvl="1" indent="-395288">
              <a:spcBef>
                <a:spcPts val="1400"/>
              </a:spcBef>
              <a:buSzPct val="100000"/>
              <a:buFont typeface="+mj-lt"/>
              <a:buAutoNum type="alphaUcPeriod"/>
            </a:pPr>
            <a:r>
              <a:rPr lang="en-US" sz="2100" b="1" dirty="0" smtClean="0">
                <a:hlinkClick r:id="rId6"/>
              </a:rPr>
              <a:t>www.udel.edu/learn</a:t>
            </a:r>
            <a:endParaRPr lang="en-US" sz="2100" b="1" dirty="0" smtClean="0"/>
          </a:p>
          <a:p>
            <a:pPr marL="1038225" lvl="2" indent="-368300">
              <a:spcBef>
                <a:spcPts val="1400"/>
              </a:spcBef>
              <a:buSzPct val="120000"/>
              <a:buFont typeface="Arial" pitchFamily="34" charset="0"/>
              <a:buChar char="•"/>
            </a:pPr>
            <a:r>
              <a:rPr lang="en-US" sz="1900" dirty="0" smtClean="0"/>
              <a:t>Select: </a:t>
            </a:r>
            <a:r>
              <a:rPr lang="en-US" sz="1900" b="1" dirty="0" smtClean="0"/>
              <a:t>Online Resources =&gt; Web-based Training</a:t>
            </a:r>
          </a:p>
          <a:p>
            <a:pPr marL="1371600" lvl="2" indent="-334963">
              <a:spcBef>
                <a:spcPts val="1400"/>
              </a:spcBef>
              <a:buSzPct val="80000"/>
              <a:buFont typeface="Wingdings" pitchFamily="2" charset="2"/>
              <a:buChar char="§"/>
            </a:pPr>
            <a:r>
              <a:rPr lang="en-US" sz="1900" b="1" dirty="0" smtClean="0">
                <a:hlinkClick r:id="rId7"/>
              </a:rPr>
              <a:t>VTC.com</a:t>
            </a:r>
            <a:r>
              <a:rPr lang="en-US" sz="1900" dirty="0" smtClean="0"/>
              <a:t> and </a:t>
            </a:r>
            <a:r>
              <a:rPr lang="en-US" sz="1900" b="1" dirty="0" smtClean="0">
                <a:hlinkClick r:id="rId8"/>
              </a:rPr>
              <a:t>lynda.com</a:t>
            </a:r>
            <a:r>
              <a:rPr lang="en-US" sz="1900" dirty="0" smtClean="0"/>
              <a:t>.</a:t>
            </a:r>
          </a:p>
          <a:p>
            <a:pPr marL="350838" indent="-350838">
              <a:spcBef>
                <a:spcPts val="1400"/>
              </a:spcBef>
              <a:buSzPct val="100000"/>
              <a:buFont typeface="+mj-lt"/>
              <a:buAutoNum type="arabicPeriod"/>
            </a:pPr>
            <a:r>
              <a:rPr lang="en-US" sz="2400" b="1" dirty="0" smtClean="0"/>
              <a:t>IT-Help Center:</a:t>
            </a:r>
            <a:r>
              <a:rPr lang="en-US" sz="2200" dirty="0" smtClean="0"/>
              <a:t> </a:t>
            </a:r>
            <a:r>
              <a:rPr lang="en-US" sz="2200" b="1" dirty="0" smtClean="0">
                <a:hlinkClick r:id="rId9"/>
              </a:rPr>
              <a:t>consult@udel.edu</a:t>
            </a:r>
            <a:r>
              <a:rPr lang="en-US" sz="2200" dirty="0" smtClean="0"/>
              <a:t> or 831-6000</a:t>
            </a:r>
          </a:p>
          <a:p>
            <a:pPr lvl="2">
              <a:spcBef>
                <a:spcPts val="1400"/>
              </a:spcBef>
              <a:buSzPct val="100000"/>
              <a:buNone/>
            </a:pPr>
            <a:endParaRPr lang="en-US" sz="2200" dirty="0" smtClean="0"/>
          </a:p>
          <a:p>
            <a:pPr>
              <a:spcBef>
                <a:spcPts val="1400"/>
              </a:spcBef>
              <a:buSzPct val="100000"/>
              <a:buFont typeface="Wingdings" pitchFamily="2" charset="2"/>
              <a:buChar char="§"/>
            </a:pPr>
            <a:endParaRPr lang="en-US" sz="2200" dirty="0"/>
          </a:p>
        </p:txBody>
      </p:sp>
      <p:pic>
        <p:nvPicPr>
          <p:cNvPr id="4" name="Picture 3" descr="mslogo.gif">
            <a:hlinkClick r:id="rId10"/>
          </p:cNvPr>
          <p:cNvPicPr>
            <a:picLocks noChangeAspect="1"/>
          </p:cNvPicPr>
          <p:nvPr/>
        </p:nvPicPr>
        <p:blipFill>
          <a:blip r:embed="rId11" cstate="print"/>
          <a:stretch>
            <a:fillRect/>
          </a:stretch>
        </p:blipFill>
        <p:spPr>
          <a:xfrm>
            <a:off x="4953000" y="1905000"/>
            <a:ext cx="685800" cy="702945"/>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rebuchet MS" pitchFamily="34" charset="0"/>
              </a:rPr>
              <a:t>Session Goals</a:t>
            </a:r>
            <a:endParaRPr lang="en-US" dirty="0">
              <a:latin typeface="Trebuchet MS" pitchFamily="34" charset="0"/>
            </a:endParaRPr>
          </a:p>
        </p:txBody>
      </p:sp>
      <p:sp>
        <p:nvSpPr>
          <p:cNvPr id="3" name="Content Placeholder 2"/>
          <p:cNvSpPr>
            <a:spLocks noGrp="1"/>
          </p:cNvSpPr>
          <p:nvPr>
            <p:ph idx="1"/>
          </p:nvPr>
        </p:nvSpPr>
        <p:spPr>
          <a:xfrm>
            <a:off x="457200" y="2057400"/>
            <a:ext cx="8229600" cy="3535363"/>
          </a:xfrm>
        </p:spPr>
        <p:txBody>
          <a:bodyPr>
            <a:noAutofit/>
          </a:bodyPr>
          <a:lstStyle/>
          <a:p>
            <a:pPr marL="539486" indent="-457200">
              <a:buFont typeface="+mj-lt"/>
              <a:buAutoNum type="arabicPeriod"/>
            </a:pPr>
            <a:r>
              <a:rPr lang="en-US" dirty="0" smtClean="0"/>
              <a:t>Define presentation elements:  </a:t>
            </a:r>
            <a:r>
              <a:rPr lang="en-US" dirty="0" smtClean="0">
                <a:hlinkClick r:id="rId3" action="ppaction://hlinksldjump"/>
              </a:rPr>
              <a:t>content</a:t>
            </a:r>
            <a:r>
              <a:rPr lang="en-US" dirty="0" smtClean="0"/>
              <a:t> , </a:t>
            </a:r>
            <a:r>
              <a:rPr lang="en-US" dirty="0" smtClean="0">
                <a:hlinkClick r:id="rId4" action="ppaction://hlinksldjump"/>
              </a:rPr>
              <a:t>slide layout</a:t>
            </a:r>
            <a:r>
              <a:rPr lang="en-US" dirty="0" smtClean="0"/>
              <a:t>,  </a:t>
            </a:r>
            <a:r>
              <a:rPr lang="en-US" dirty="0" smtClean="0">
                <a:hlinkClick r:id="rId5" action="ppaction://hlinksldjump"/>
              </a:rPr>
              <a:t>themes</a:t>
            </a:r>
            <a:r>
              <a:rPr lang="en-US" dirty="0" smtClean="0"/>
              <a:t>, </a:t>
            </a:r>
            <a:r>
              <a:rPr lang="en-US" dirty="0" smtClean="0">
                <a:hlinkClick r:id="rId6" action="ppaction://hlinksldjump"/>
              </a:rPr>
              <a:t>text effects</a:t>
            </a:r>
            <a:r>
              <a:rPr lang="en-US" dirty="0" smtClean="0"/>
              <a:t>, </a:t>
            </a:r>
            <a:r>
              <a:rPr lang="en-US" dirty="0" smtClean="0">
                <a:hlinkClick r:id="" action="ppaction://noaction"/>
              </a:rPr>
              <a:t>images, smart art and charts</a:t>
            </a:r>
            <a:r>
              <a:rPr lang="en-US" dirty="0" smtClean="0"/>
              <a:t>, </a:t>
            </a:r>
            <a:r>
              <a:rPr lang="en-US" dirty="0" smtClean="0">
                <a:hlinkClick r:id="" action="ppaction://noaction"/>
              </a:rPr>
              <a:t>sound, movie and narration</a:t>
            </a:r>
            <a:r>
              <a:rPr lang="en-US" dirty="0" smtClean="0"/>
              <a:t>, </a:t>
            </a:r>
            <a:r>
              <a:rPr lang="en-US" dirty="0" smtClean="0">
                <a:hlinkClick r:id="rId7" action="ppaction://hlinksldjump"/>
              </a:rPr>
              <a:t>animations</a:t>
            </a:r>
            <a:r>
              <a:rPr lang="en-US" dirty="0" smtClean="0"/>
              <a:t>,  </a:t>
            </a:r>
            <a:r>
              <a:rPr lang="en-US" dirty="0" smtClean="0">
                <a:hlinkClick r:id="rId8" action="ppaction://hlinksldjump"/>
              </a:rPr>
              <a:t>transitions</a:t>
            </a:r>
            <a:r>
              <a:rPr lang="en-US" dirty="0" smtClean="0"/>
              <a:t>, </a:t>
            </a:r>
            <a:r>
              <a:rPr lang="en-US" dirty="0" smtClean="0">
                <a:hlinkClick r:id="rId9" action="ppaction://hlinksldjump"/>
              </a:rPr>
              <a:t>timings</a:t>
            </a:r>
            <a:r>
              <a:rPr lang="en-US" dirty="0" smtClean="0"/>
              <a:t>, </a:t>
            </a:r>
            <a:r>
              <a:rPr lang="en-US" dirty="0" smtClean="0">
                <a:hlinkClick r:id="rId10" action="ppaction://hlinksldjump"/>
              </a:rPr>
              <a:t>packaging</a:t>
            </a:r>
            <a:r>
              <a:rPr lang="en-US" dirty="0" smtClean="0"/>
              <a:t>, and </a:t>
            </a:r>
            <a:r>
              <a:rPr lang="en-US" dirty="0" smtClean="0">
                <a:hlinkClick r:id="rId11" action="ppaction://hlinksldjump"/>
              </a:rPr>
              <a:t>hyperlinks</a:t>
            </a:r>
            <a:r>
              <a:rPr lang="en-US" dirty="0" smtClean="0"/>
              <a:t>.</a:t>
            </a:r>
          </a:p>
          <a:p>
            <a:pPr marL="539486" indent="-457200">
              <a:buFont typeface="+mj-lt"/>
              <a:buAutoNum type="arabicPeriod"/>
            </a:pPr>
            <a:r>
              <a:rPr lang="en-US" dirty="0" smtClean="0"/>
              <a:t>Review basic concepts.</a:t>
            </a:r>
          </a:p>
          <a:p>
            <a:pPr marL="539486" indent="-457200">
              <a:buFont typeface="+mj-lt"/>
              <a:buAutoNum type="arabicPeriod"/>
            </a:pPr>
            <a:r>
              <a:rPr lang="en-US" dirty="0" smtClean="0"/>
              <a:t>Introduce tools to enhance presentations.</a:t>
            </a:r>
          </a:p>
          <a:p>
            <a:pPr marL="539486" indent="-457200">
              <a:buFont typeface="+mj-lt"/>
              <a:buAutoNum type="arabicPeriod"/>
            </a:pPr>
            <a:r>
              <a:rPr lang="en-US" dirty="0" smtClean="0"/>
              <a:t>Hands-on session includes practical application.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lstStyle/>
          <a:p>
            <a:r>
              <a:rPr lang="en-US" dirty="0" smtClean="0">
                <a:latin typeface="Trebuchet MS" pitchFamily="34" charset="0"/>
              </a:rPr>
              <a:t>Content</a:t>
            </a:r>
            <a:endParaRPr lang="en-US" dirty="0">
              <a:latin typeface="Trebuchet MS" pitchFamily="34" charset="0"/>
            </a:endParaRPr>
          </a:p>
        </p:txBody>
      </p:sp>
      <p:sp>
        <p:nvSpPr>
          <p:cNvPr id="5" name="Content Placeholder 4"/>
          <p:cNvSpPr>
            <a:spLocks noGrp="1"/>
          </p:cNvSpPr>
          <p:nvPr>
            <p:ph idx="1"/>
          </p:nvPr>
        </p:nvSpPr>
        <p:spPr>
          <a:xfrm>
            <a:off x="1295400" y="1676400"/>
            <a:ext cx="7239000" cy="3810000"/>
          </a:xfrm>
        </p:spPr>
        <p:txBody>
          <a:bodyPr>
            <a:normAutofit lnSpcReduction="10000"/>
          </a:bodyPr>
          <a:lstStyle/>
          <a:p>
            <a:pPr marL="457200" indent="-457200">
              <a:buFont typeface="+mj-lt"/>
              <a:buAutoNum type="arabicPeriod"/>
              <a:defRPr/>
            </a:pPr>
            <a:r>
              <a:rPr lang="en-US" sz="2000" dirty="0" smtClean="0"/>
              <a:t>Clarity</a:t>
            </a:r>
          </a:p>
          <a:p>
            <a:pPr marL="746125" lvl="1" indent="-228600">
              <a:buFont typeface="Arial" pitchFamily="34" charset="0"/>
              <a:buChar char="•"/>
              <a:defRPr/>
            </a:pPr>
            <a:r>
              <a:rPr lang="en-US" sz="1800" dirty="0" smtClean="0"/>
              <a:t>Know the message.</a:t>
            </a:r>
          </a:p>
          <a:p>
            <a:pPr marL="746125" lvl="1" indent="-228600">
              <a:buFont typeface="Arial" pitchFamily="34" charset="0"/>
              <a:buChar char="•"/>
              <a:defRPr/>
            </a:pPr>
            <a:r>
              <a:rPr lang="en-US" sz="1800" dirty="0" smtClean="0"/>
              <a:t>A single mission that can be stated in a simple focused sentence.</a:t>
            </a:r>
          </a:p>
          <a:p>
            <a:pPr marL="457200" indent="-457200">
              <a:buFont typeface="+mj-lt"/>
              <a:buAutoNum type="arabicPeriod"/>
              <a:defRPr/>
            </a:pPr>
            <a:r>
              <a:rPr lang="en-US" sz="2000" dirty="0" smtClean="0"/>
              <a:t>Simplicity</a:t>
            </a:r>
          </a:p>
          <a:p>
            <a:pPr marL="746125" lvl="1" indent="-228600">
              <a:buFont typeface="Arial" pitchFamily="34" charset="0"/>
              <a:buChar char="•"/>
              <a:defRPr/>
            </a:pPr>
            <a:r>
              <a:rPr lang="en-US" sz="1800" dirty="0" smtClean="0"/>
              <a:t>Simple text and images support the story without distracting from the presenter.</a:t>
            </a:r>
          </a:p>
          <a:p>
            <a:pPr marL="457200" indent="-457200">
              <a:buFont typeface="+mj-lt"/>
              <a:buAutoNum type="arabicPeriod"/>
              <a:defRPr/>
            </a:pPr>
            <a:r>
              <a:rPr lang="en-US" sz="2000" dirty="0" smtClean="0"/>
              <a:t>Brevity</a:t>
            </a:r>
          </a:p>
          <a:p>
            <a:pPr marL="808038" lvl="1" indent="-290513">
              <a:buFont typeface="Arial" pitchFamily="34" charset="0"/>
              <a:buChar char="•"/>
              <a:defRPr/>
            </a:pPr>
            <a:r>
              <a:rPr lang="en-US" sz="1800" dirty="0" smtClean="0"/>
              <a:t>“Never use two words when one will do.” – Thomas Jefferson</a:t>
            </a:r>
          </a:p>
          <a:p>
            <a:pPr marL="457200" indent="-457200">
              <a:buFont typeface="+mj-lt"/>
              <a:buAutoNum type="arabicPeriod"/>
              <a:defRPr/>
            </a:pPr>
            <a:r>
              <a:rPr lang="en-US" sz="2000" dirty="0" smtClean="0"/>
              <a:t>Engagement</a:t>
            </a:r>
          </a:p>
          <a:p>
            <a:pPr marL="746125" lvl="1" indent="-228600">
              <a:buFont typeface="Arial" pitchFamily="34" charset="0"/>
              <a:buChar char="•"/>
              <a:defRPr/>
            </a:pPr>
            <a:r>
              <a:rPr lang="en-US" sz="1800" dirty="0" smtClean="0"/>
              <a:t>The message must have meaning to your audience.</a:t>
            </a:r>
          </a:p>
        </p:txBody>
      </p:sp>
      <p:sp>
        <p:nvSpPr>
          <p:cNvPr id="7" name="Content Placeholder 4"/>
          <p:cNvSpPr txBox="1">
            <a:spLocks/>
          </p:cNvSpPr>
          <p:nvPr/>
        </p:nvSpPr>
        <p:spPr>
          <a:xfrm>
            <a:off x="3429000" y="1905000"/>
            <a:ext cx="3124200" cy="3200400"/>
          </a:xfrm>
          <a:prstGeom prst="rect">
            <a:avLst/>
          </a:prstGeom>
        </p:spPr>
        <p:txBody>
          <a:bodyPr lIns="91429" tIns="45714" rIns="91429" bIns="45714">
            <a:normAutofit/>
          </a:bodyPr>
          <a:lstStyle/>
          <a:p>
            <a:pPr marL="457200" marR="0" lvl="0" indent="-457200" algn="l" defTabSz="914400" rtl="0" eaLnBrk="1" fontAlgn="auto" latinLnBrk="0" hangingPunct="1">
              <a:lnSpc>
                <a:spcPct val="100000"/>
              </a:lnSpc>
              <a:spcBef>
                <a:spcPts val="600"/>
              </a:spcBef>
              <a:spcAft>
                <a:spcPts val="0"/>
              </a:spcAft>
              <a:buClr>
                <a:schemeClr val="accent1"/>
              </a:buClr>
              <a:buSzPct val="80000"/>
              <a:tabLst/>
              <a:defRPr/>
            </a:pPr>
            <a:r>
              <a:rPr kumimoji="0" lang="en-US" sz="4000" b="0" i="0" u="none" strike="noStrike" kern="1200" cap="none" spc="0" normalizeH="0" baseline="0" noProof="0" dirty="0" smtClean="0">
                <a:ln>
                  <a:noFill/>
                </a:ln>
                <a:solidFill>
                  <a:schemeClr val="tx1"/>
                </a:solidFill>
                <a:effectLst/>
                <a:uLnTx/>
                <a:uFillTx/>
                <a:latin typeface="+mn-lt"/>
                <a:ea typeface="+mn-ea"/>
                <a:cs typeface="+mn-cs"/>
              </a:rPr>
              <a:t>Clarity</a:t>
            </a:r>
          </a:p>
          <a:p>
            <a:pPr marL="457200" marR="0" lvl="0" indent="-457200" algn="l" defTabSz="914400" rtl="0" eaLnBrk="1" fontAlgn="auto" latinLnBrk="0" hangingPunct="1">
              <a:lnSpc>
                <a:spcPct val="100000"/>
              </a:lnSpc>
              <a:spcBef>
                <a:spcPts val="600"/>
              </a:spcBef>
              <a:spcAft>
                <a:spcPts val="0"/>
              </a:spcAft>
              <a:buClr>
                <a:schemeClr val="accent1"/>
              </a:buClr>
              <a:buSzPct val="80000"/>
              <a:tabLst/>
              <a:defRPr/>
            </a:pPr>
            <a:r>
              <a:rPr kumimoji="0" lang="en-US" sz="4000" b="0" i="0" u="none" strike="noStrike" kern="1200" cap="none" spc="0" normalizeH="0" baseline="0" noProof="0" dirty="0" smtClean="0">
                <a:ln>
                  <a:noFill/>
                </a:ln>
                <a:solidFill>
                  <a:schemeClr val="tx1"/>
                </a:solidFill>
                <a:effectLst/>
                <a:uLnTx/>
                <a:uFillTx/>
                <a:latin typeface="+mn-lt"/>
                <a:ea typeface="+mn-ea"/>
                <a:cs typeface="+mn-cs"/>
              </a:rPr>
              <a:t>Simplicity</a:t>
            </a:r>
          </a:p>
          <a:p>
            <a:pPr marL="457200" marR="0" lvl="0" indent="-457200" algn="l" defTabSz="914400" rtl="0" eaLnBrk="1" fontAlgn="auto" latinLnBrk="0" hangingPunct="1">
              <a:lnSpc>
                <a:spcPct val="100000"/>
              </a:lnSpc>
              <a:spcBef>
                <a:spcPts val="600"/>
              </a:spcBef>
              <a:spcAft>
                <a:spcPts val="0"/>
              </a:spcAft>
              <a:buClr>
                <a:schemeClr val="accent1"/>
              </a:buClr>
              <a:buSzPct val="80000"/>
              <a:tabLst/>
              <a:defRPr/>
            </a:pPr>
            <a:r>
              <a:rPr kumimoji="0" lang="en-US" sz="4000" b="0" i="0" u="none" strike="noStrike" kern="1200" cap="none" spc="0" normalizeH="0" baseline="0" noProof="0" dirty="0" smtClean="0">
                <a:ln>
                  <a:noFill/>
                </a:ln>
                <a:solidFill>
                  <a:schemeClr val="tx1"/>
                </a:solidFill>
                <a:effectLst/>
                <a:uLnTx/>
                <a:uFillTx/>
                <a:latin typeface="+mn-lt"/>
                <a:ea typeface="+mn-ea"/>
                <a:cs typeface="+mn-cs"/>
              </a:rPr>
              <a:t>Brevity</a:t>
            </a:r>
          </a:p>
          <a:p>
            <a:pPr marL="457200" marR="0" lvl="0" indent="-457200" algn="l" defTabSz="914400" rtl="0" eaLnBrk="1" fontAlgn="auto" latinLnBrk="0" hangingPunct="1">
              <a:lnSpc>
                <a:spcPct val="100000"/>
              </a:lnSpc>
              <a:spcBef>
                <a:spcPts val="600"/>
              </a:spcBef>
              <a:spcAft>
                <a:spcPts val="0"/>
              </a:spcAft>
              <a:buClr>
                <a:schemeClr val="accent1"/>
              </a:buClr>
              <a:buSzPct val="80000"/>
              <a:tabLst/>
              <a:defRPr/>
            </a:pPr>
            <a:r>
              <a:rPr kumimoji="0" lang="en-US" sz="4000" b="0" i="0" u="none" strike="noStrike" kern="1200" cap="none" spc="0" normalizeH="0" baseline="0" noProof="0" dirty="0" smtClean="0">
                <a:ln>
                  <a:noFill/>
                </a:ln>
                <a:solidFill>
                  <a:schemeClr val="tx1"/>
                </a:solidFill>
                <a:effectLst/>
                <a:uLnTx/>
                <a:uFillTx/>
                <a:latin typeface="+mn-lt"/>
                <a:ea typeface="+mn-ea"/>
                <a:cs typeface="+mn-cs"/>
              </a:rPr>
              <a:t>Engagement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2000"/>
                                        <p:tgtEl>
                                          <p:spTgt spid="5">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fade">
                                      <p:cBhvr>
                                        <p:cTn id="13" dur="2000"/>
                                        <p:tgtEl>
                                          <p:spTgt spid="5">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fade">
                                      <p:cBhvr>
                                        <p:cTn id="18" dur="2000"/>
                                        <p:tgtEl>
                                          <p:spTgt spid="5">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fade">
                                      <p:cBhvr>
                                        <p:cTn id="21" dur="2000"/>
                                        <p:tgtEl>
                                          <p:spTgt spid="5">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5">
                                            <p:txEl>
                                              <p:pRg st="5" end="5"/>
                                            </p:txEl>
                                          </p:spTgt>
                                        </p:tgtEl>
                                        <p:attrNameLst>
                                          <p:attrName>style.visibility</p:attrName>
                                        </p:attrNameLst>
                                      </p:cBhvr>
                                      <p:to>
                                        <p:strVal val="visible"/>
                                      </p:to>
                                    </p:set>
                                    <p:animEffect transition="in" filter="fade">
                                      <p:cBhvr>
                                        <p:cTn id="26" dur="2000"/>
                                        <p:tgtEl>
                                          <p:spTgt spid="5">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5">
                                            <p:txEl>
                                              <p:pRg st="6" end="6"/>
                                            </p:txEl>
                                          </p:spTgt>
                                        </p:tgtEl>
                                        <p:attrNameLst>
                                          <p:attrName>style.visibility</p:attrName>
                                        </p:attrNameLst>
                                      </p:cBhvr>
                                      <p:to>
                                        <p:strVal val="visible"/>
                                      </p:to>
                                    </p:set>
                                    <p:animEffect transition="in" filter="fade">
                                      <p:cBhvr>
                                        <p:cTn id="29" dur="2000"/>
                                        <p:tgtEl>
                                          <p:spTgt spid="5">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5">
                                            <p:txEl>
                                              <p:pRg st="7" end="7"/>
                                            </p:txEl>
                                          </p:spTgt>
                                        </p:tgtEl>
                                        <p:attrNameLst>
                                          <p:attrName>style.visibility</p:attrName>
                                        </p:attrNameLst>
                                      </p:cBhvr>
                                      <p:to>
                                        <p:strVal val="visible"/>
                                      </p:to>
                                    </p:set>
                                    <p:animEffect transition="in" filter="fade">
                                      <p:cBhvr>
                                        <p:cTn id="34" dur="2000"/>
                                        <p:tgtEl>
                                          <p:spTgt spid="5">
                                            <p:txEl>
                                              <p:pRg st="7" end="7"/>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5">
                                            <p:txEl>
                                              <p:pRg st="8" end="8"/>
                                            </p:txEl>
                                          </p:spTgt>
                                        </p:tgtEl>
                                        <p:attrNameLst>
                                          <p:attrName>style.visibility</p:attrName>
                                        </p:attrNameLst>
                                      </p:cBhvr>
                                      <p:to>
                                        <p:strVal val="visible"/>
                                      </p:to>
                                    </p:set>
                                    <p:animEffect transition="in" filter="fade">
                                      <p:cBhvr>
                                        <p:cTn id="37" dur="2000"/>
                                        <p:tgtEl>
                                          <p:spTgt spid="5">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grpId="1" nodeType="clickEffect">
                                  <p:stCondLst>
                                    <p:cond delay="0"/>
                                  </p:stCondLst>
                                  <p:childTnLst>
                                    <p:animEffect transition="out" filter="fade">
                                      <p:cBhvr>
                                        <p:cTn id="41" dur="2000"/>
                                        <p:tgtEl>
                                          <p:spTgt spid="5">
                                            <p:txEl>
                                              <p:pRg st="0" end="0"/>
                                            </p:txEl>
                                          </p:spTgt>
                                        </p:tgtEl>
                                      </p:cBhvr>
                                    </p:animEffect>
                                    <p:set>
                                      <p:cBhvr>
                                        <p:cTn id="42" dur="1" fill="hold">
                                          <p:stCondLst>
                                            <p:cond delay="1999"/>
                                          </p:stCondLst>
                                        </p:cTn>
                                        <p:tgtEl>
                                          <p:spTgt spid="5">
                                            <p:txEl>
                                              <p:pRg st="0" end="0"/>
                                            </p:txEl>
                                          </p:spTgt>
                                        </p:tgtEl>
                                        <p:attrNameLst>
                                          <p:attrName>style.visibility</p:attrName>
                                        </p:attrNameLst>
                                      </p:cBhvr>
                                      <p:to>
                                        <p:strVal val="hidden"/>
                                      </p:to>
                                    </p:set>
                                  </p:childTnLst>
                                </p:cTn>
                              </p:par>
                              <p:par>
                                <p:cTn id="43" presetID="10" presetClass="exit" presetSubtype="0" fill="hold" grpId="1" nodeType="withEffect">
                                  <p:stCondLst>
                                    <p:cond delay="0"/>
                                  </p:stCondLst>
                                  <p:childTnLst>
                                    <p:animEffect transition="out" filter="fade">
                                      <p:cBhvr>
                                        <p:cTn id="44" dur="2000"/>
                                        <p:tgtEl>
                                          <p:spTgt spid="5">
                                            <p:txEl>
                                              <p:pRg st="1" end="1"/>
                                            </p:txEl>
                                          </p:spTgt>
                                        </p:tgtEl>
                                      </p:cBhvr>
                                    </p:animEffect>
                                    <p:set>
                                      <p:cBhvr>
                                        <p:cTn id="45" dur="1" fill="hold">
                                          <p:stCondLst>
                                            <p:cond delay="1999"/>
                                          </p:stCondLst>
                                        </p:cTn>
                                        <p:tgtEl>
                                          <p:spTgt spid="5">
                                            <p:txEl>
                                              <p:pRg st="1" end="1"/>
                                            </p:txEl>
                                          </p:spTgt>
                                        </p:tgtEl>
                                        <p:attrNameLst>
                                          <p:attrName>style.visibility</p:attrName>
                                        </p:attrNameLst>
                                      </p:cBhvr>
                                      <p:to>
                                        <p:strVal val="hidden"/>
                                      </p:to>
                                    </p:set>
                                  </p:childTnLst>
                                </p:cTn>
                              </p:par>
                              <p:par>
                                <p:cTn id="46" presetID="10" presetClass="exit" presetSubtype="0" fill="hold" grpId="1" nodeType="withEffect">
                                  <p:stCondLst>
                                    <p:cond delay="0"/>
                                  </p:stCondLst>
                                  <p:childTnLst>
                                    <p:animEffect transition="out" filter="fade">
                                      <p:cBhvr>
                                        <p:cTn id="47" dur="2000"/>
                                        <p:tgtEl>
                                          <p:spTgt spid="5">
                                            <p:txEl>
                                              <p:pRg st="2" end="2"/>
                                            </p:txEl>
                                          </p:spTgt>
                                        </p:tgtEl>
                                      </p:cBhvr>
                                    </p:animEffect>
                                    <p:set>
                                      <p:cBhvr>
                                        <p:cTn id="48" dur="1" fill="hold">
                                          <p:stCondLst>
                                            <p:cond delay="1999"/>
                                          </p:stCondLst>
                                        </p:cTn>
                                        <p:tgtEl>
                                          <p:spTgt spid="5">
                                            <p:txEl>
                                              <p:pRg st="2" end="2"/>
                                            </p:txEl>
                                          </p:spTgt>
                                        </p:tgtEl>
                                        <p:attrNameLst>
                                          <p:attrName>style.visibility</p:attrName>
                                        </p:attrNameLst>
                                      </p:cBhvr>
                                      <p:to>
                                        <p:strVal val="hidden"/>
                                      </p:to>
                                    </p:set>
                                  </p:childTnLst>
                                </p:cTn>
                              </p:par>
                              <p:par>
                                <p:cTn id="49" presetID="10" presetClass="exit" presetSubtype="0" fill="hold" grpId="1" nodeType="withEffect">
                                  <p:stCondLst>
                                    <p:cond delay="0"/>
                                  </p:stCondLst>
                                  <p:childTnLst>
                                    <p:animEffect transition="out" filter="fade">
                                      <p:cBhvr>
                                        <p:cTn id="50" dur="2000"/>
                                        <p:tgtEl>
                                          <p:spTgt spid="5">
                                            <p:txEl>
                                              <p:pRg st="3" end="3"/>
                                            </p:txEl>
                                          </p:spTgt>
                                        </p:tgtEl>
                                      </p:cBhvr>
                                    </p:animEffect>
                                    <p:set>
                                      <p:cBhvr>
                                        <p:cTn id="51" dur="1" fill="hold">
                                          <p:stCondLst>
                                            <p:cond delay="1999"/>
                                          </p:stCondLst>
                                        </p:cTn>
                                        <p:tgtEl>
                                          <p:spTgt spid="5">
                                            <p:txEl>
                                              <p:pRg st="3" end="3"/>
                                            </p:txEl>
                                          </p:spTgt>
                                        </p:tgtEl>
                                        <p:attrNameLst>
                                          <p:attrName>style.visibility</p:attrName>
                                        </p:attrNameLst>
                                      </p:cBhvr>
                                      <p:to>
                                        <p:strVal val="hidden"/>
                                      </p:to>
                                    </p:set>
                                  </p:childTnLst>
                                </p:cTn>
                              </p:par>
                              <p:par>
                                <p:cTn id="52" presetID="10" presetClass="exit" presetSubtype="0" fill="hold" grpId="1" nodeType="withEffect">
                                  <p:stCondLst>
                                    <p:cond delay="0"/>
                                  </p:stCondLst>
                                  <p:childTnLst>
                                    <p:animEffect transition="out" filter="fade">
                                      <p:cBhvr>
                                        <p:cTn id="53" dur="2000"/>
                                        <p:tgtEl>
                                          <p:spTgt spid="5">
                                            <p:txEl>
                                              <p:pRg st="4" end="4"/>
                                            </p:txEl>
                                          </p:spTgt>
                                        </p:tgtEl>
                                      </p:cBhvr>
                                    </p:animEffect>
                                    <p:set>
                                      <p:cBhvr>
                                        <p:cTn id="54" dur="1" fill="hold">
                                          <p:stCondLst>
                                            <p:cond delay="1999"/>
                                          </p:stCondLst>
                                        </p:cTn>
                                        <p:tgtEl>
                                          <p:spTgt spid="5">
                                            <p:txEl>
                                              <p:pRg st="4" end="4"/>
                                            </p:txEl>
                                          </p:spTgt>
                                        </p:tgtEl>
                                        <p:attrNameLst>
                                          <p:attrName>style.visibility</p:attrName>
                                        </p:attrNameLst>
                                      </p:cBhvr>
                                      <p:to>
                                        <p:strVal val="hidden"/>
                                      </p:to>
                                    </p:set>
                                  </p:childTnLst>
                                </p:cTn>
                              </p:par>
                              <p:par>
                                <p:cTn id="55" presetID="10" presetClass="exit" presetSubtype="0" fill="hold" grpId="1" nodeType="withEffect">
                                  <p:stCondLst>
                                    <p:cond delay="0"/>
                                  </p:stCondLst>
                                  <p:childTnLst>
                                    <p:animEffect transition="out" filter="fade">
                                      <p:cBhvr>
                                        <p:cTn id="56" dur="2000"/>
                                        <p:tgtEl>
                                          <p:spTgt spid="5">
                                            <p:txEl>
                                              <p:pRg st="5" end="5"/>
                                            </p:txEl>
                                          </p:spTgt>
                                        </p:tgtEl>
                                      </p:cBhvr>
                                    </p:animEffect>
                                    <p:set>
                                      <p:cBhvr>
                                        <p:cTn id="57" dur="1" fill="hold">
                                          <p:stCondLst>
                                            <p:cond delay="1999"/>
                                          </p:stCondLst>
                                        </p:cTn>
                                        <p:tgtEl>
                                          <p:spTgt spid="5">
                                            <p:txEl>
                                              <p:pRg st="5" end="5"/>
                                            </p:txEl>
                                          </p:spTgt>
                                        </p:tgtEl>
                                        <p:attrNameLst>
                                          <p:attrName>style.visibility</p:attrName>
                                        </p:attrNameLst>
                                      </p:cBhvr>
                                      <p:to>
                                        <p:strVal val="hidden"/>
                                      </p:to>
                                    </p:set>
                                  </p:childTnLst>
                                </p:cTn>
                              </p:par>
                              <p:par>
                                <p:cTn id="58" presetID="10" presetClass="exit" presetSubtype="0" fill="hold" grpId="1" nodeType="withEffect">
                                  <p:stCondLst>
                                    <p:cond delay="0"/>
                                  </p:stCondLst>
                                  <p:childTnLst>
                                    <p:animEffect transition="out" filter="fade">
                                      <p:cBhvr>
                                        <p:cTn id="59" dur="2000"/>
                                        <p:tgtEl>
                                          <p:spTgt spid="5">
                                            <p:txEl>
                                              <p:pRg st="6" end="6"/>
                                            </p:txEl>
                                          </p:spTgt>
                                        </p:tgtEl>
                                      </p:cBhvr>
                                    </p:animEffect>
                                    <p:set>
                                      <p:cBhvr>
                                        <p:cTn id="60" dur="1" fill="hold">
                                          <p:stCondLst>
                                            <p:cond delay="1999"/>
                                          </p:stCondLst>
                                        </p:cTn>
                                        <p:tgtEl>
                                          <p:spTgt spid="5">
                                            <p:txEl>
                                              <p:pRg st="6" end="6"/>
                                            </p:txEl>
                                          </p:spTgt>
                                        </p:tgtEl>
                                        <p:attrNameLst>
                                          <p:attrName>style.visibility</p:attrName>
                                        </p:attrNameLst>
                                      </p:cBhvr>
                                      <p:to>
                                        <p:strVal val="hidden"/>
                                      </p:to>
                                    </p:set>
                                  </p:childTnLst>
                                </p:cTn>
                              </p:par>
                              <p:par>
                                <p:cTn id="61" presetID="10" presetClass="exit" presetSubtype="0" fill="hold" grpId="1" nodeType="withEffect">
                                  <p:stCondLst>
                                    <p:cond delay="0"/>
                                  </p:stCondLst>
                                  <p:childTnLst>
                                    <p:animEffect transition="out" filter="fade">
                                      <p:cBhvr>
                                        <p:cTn id="62" dur="2000"/>
                                        <p:tgtEl>
                                          <p:spTgt spid="5">
                                            <p:txEl>
                                              <p:pRg st="7" end="7"/>
                                            </p:txEl>
                                          </p:spTgt>
                                        </p:tgtEl>
                                      </p:cBhvr>
                                    </p:animEffect>
                                    <p:set>
                                      <p:cBhvr>
                                        <p:cTn id="63" dur="1" fill="hold">
                                          <p:stCondLst>
                                            <p:cond delay="1999"/>
                                          </p:stCondLst>
                                        </p:cTn>
                                        <p:tgtEl>
                                          <p:spTgt spid="5">
                                            <p:txEl>
                                              <p:pRg st="7" end="7"/>
                                            </p:txEl>
                                          </p:spTgt>
                                        </p:tgtEl>
                                        <p:attrNameLst>
                                          <p:attrName>style.visibility</p:attrName>
                                        </p:attrNameLst>
                                      </p:cBhvr>
                                      <p:to>
                                        <p:strVal val="hidden"/>
                                      </p:to>
                                    </p:set>
                                  </p:childTnLst>
                                </p:cTn>
                              </p:par>
                              <p:par>
                                <p:cTn id="64" presetID="10" presetClass="exit" presetSubtype="0" fill="hold" grpId="1" nodeType="withEffect">
                                  <p:stCondLst>
                                    <p:cond delay="0"/>
                                  </p:stCondLst>
                                  <p:childTnLst>
                                    <p:animEffect transition="out" filter="fade">
                                      <p:cBhvr>
                                        <p:cTn id="65" dur="2000"/>
                                        <p:tgtEl>
                                          <p:spTgt spid="5">
                                            <p:txEl>
                                              <p:pRg st="8" end="8"/>
                                            </p:txEl>
                                          </p:spTgt>
                                        </p:tgtEl>
                                      </p:cBhvr>
                                    </p:animEffect>
                                    <p:set>
                                      <p:cBhvr>
                                        <p:cTn id="66" dur="1" fill="hold">
                                          <p:stCondLst>
                                            <p:cond delay="1999"/>
                                          </p:stCondLst>
                                        </p:cTn>
                                        <p:tgtEl>
                                          <p:spTgt spid="5">
                                            <p:txEl>
                                              <p:pRg st="8" end="8"/>
                                            </p:txEl>
                                          </p:spTgt>
                                        </p:tgtEl>
                                        <p:attrNameLst>
                                          <p:attrName>style.visibility</p:attrName>
                                        </p:attrNameLst>
                                      </p:cBhvr>
                                      <p:to>
                                        <p:strVal val="hidden"/>
                                      </p:to>
                                    </p:set>
                                  </p:childTnLst>
                                </p:cTn>
                              </p:par>
                            </p:childTnLst>
                          </p:cTn>
                        </p:par>
                        <p:par>
                          <p:cTn id="67" fill="hold">
                            <p:stCondLst>
                              <p:cond delay="2000"/>
                            </p:stCondLst>
                            <p:childTnLst>
                              <p:par>
                                <p:cTn id="68" presetID="10" presetClass="entr" presetSubtype="0" fill="hold" grpId="0" nodeType="afterEffect">
                                  <p:stCondLst>
                                    <p:cond delay="0"/>
                                  </p:stCondLst>
                                  <p:childTnLst>
                                    <p:set>
                                      <p:cBhvr>
                                        <p:cTn id="69" dur="1" fill="hold">
                                          <p:stCondLst>
                                            <p:cond delay="0"/>
                                          </p:stCondLst>
                                        </p:cTn>
                                        <p:tgtEl>
                                          <p:spTgt spid="7">
                                            <p:txEl>
                                              <p:pRg st="0" end="0"/>
                                            </p:txEl>
                                          </p:spTgt>
                                        </p:tgtEl>
                                        <p:attrNameLst>
                                          <p:attrName>style.visibility</p:attrName>
                                        </p:attrNameLst>
                                      </p:cBhvr>
                                      <p:to>
                                        <p:strVal val="visible"/>
                                      </p:to>
                                    </p:set>
                                    <p:animEffect transition="in" filter="fade">
                                      <p:cBhvr>
                                        <p:cTn id="70" dur="2000"/>
                                        <p:tgtEl>
                                          <p:spTgt spid="7">
                                            <p:txEl>
                                              <p:pRg st="0" end="0"/>
                                            </p:txEl>
                                          </p:spTgt>
                                        </p:tgtEl>
                                      </p:cBhvr>
                                    </p:animEffect>
                                  </p:childTnLst>
                                </p:cTn>
                              </p:par>
                            </p:childTnLst>
                          </p:cTn>
                        </p:par>
                        <p:par>
                          <p:cTn id="71" fill="hold">
                            <p:stCondLst>
                              <p:cond delay="4000"/>
                            </p:stCondLst>
                            <p:childTnLst>
                              <p:par>
                                <p:cTn id="72" presetID="10" presetClass="entr" presetSubtype="0" fill="hold" grpId="0" nodeType="afterEffect">
                                  <p:stCondLst>
                                    <p:cond delay="0"/>
                                  </p:stCondLst>
                                  <p:childTnLst>
                                    <p:set>
                                      <p:cBhvr>
                                        <p:cTn id="73" dur="1" fill="hold">
                                          <p:stCondLst>
                                            <p:cond delay="0"/>
                                          </p:stCondLst>
                                        </p:cTn>
                                        <p:tgtEl>
                                          <p:spTgt spid="7">
                                            <p:txEl>
                                              <p:pRg st="1" end="1"/>
                                            </p:txEl>
                                          </p:spTgt>
                                        </p:tgtEl>
                                        <p:attrNameLst>
                                          <p:attrName>style.visibility</p:attrName>
                                        </p:attrNameLst>
                                      </p:cBhvr>
                                      <p:to>
                                        <p:strVal val="visible"/>
                                      </p:to>
                                    </p:set>
                                    <p:animEffect transition="in" filter="fade">
                                      <p:cBhvr>
                                        <p:cTn id="74" dur="2000"/>
                                        <p:tgtEl>
                                          <p:spTgt spid="7">
                                            <p:txEl>
                                              <p:pRg st="1" end="1"/>
                                            </p:txEl>
                                          </p:spTgt>
                                        </p:tgtEl>
                                      </p:cBhvr>
                                    </p:animEffect>
                                  </p:childTnLst>
                                </p:cTn>
                              </p:par>
                            </p:childTnLst>
                          </p:cTn>
                        </p:par>
                        <p:par>
                          <p:cTn id="75" fill="hold">
                            <p:stCondLst>
                              <p:cond delay="6000"/>
                            </p:stCondLst>
                            <p:childTnLst>
                              <p:par>
                                <p:cTn id="76" presetID="10" presetClass="entr" presetSubtype="0" fill="hold" grpId="0" nodeType="afterEffect">
                                  <p:stCondLst>
                                    <p:cond delay="0"/>
                                  </p:stCondLst>
                                  <p:childTnLst>
                                    <p:set>
                                      <p:cBhvr>
                                        <p:cTn id="77" dur="1" fill="hold">
                                          <p:stCondLst>
                                            <p:cond delay="0"/>
                                          </p:stCondLst>
                                        </p:cTn>
                                        <p:tgtEl>
                                          <p:spTgt spid="7">
                                            <p:txEl>
                                              <p:pRg st="2" end="2"/>
                                            </p:txEl>
                                          </p:spTgt>
                                        </p:tgtEl>
                                        <p:attrNameLst>
                                          <p:attrName>style.visibility</p:attrName>
                                        </p:attrNameLst>
                                      </p:cBhvr>
                                      <p:to>
                                        <p:strVal val="visible"/>
                                      </p:to>
                                    </p:set>
                                    <p:animEffect transition="in" filter="fade">
                                      <p:cBhvr>
                                        <p:cTn id="78" dur="2000"/>
                                        <p:tgtEl>
                                          <p:spTgt spid="7">
                                            <p:txEl>
                                              <p:pRg st="2" end="2"/>
                                            </p:txEl>
                                          </p:spTgt>
                                        </p:tgtEl>
                                      </p:cBhvr>
                                    </p:animEffect>
                                  </p:childTnLst>
                                </p:cTn>
                              </p:par>
                            </p:childTnLst>
                          </p:cTn>
                        </p:par>
                        <p:par>
                          <p:cTn id="79" fill="hold">
                            <p:stCondLst>
                              <p:cond delay="8000"/>
                            </p:stCondLst>
                            <p:childTnLst>
                              <p:par>
                                <p:cTn id="80" presetID="10" presetClass="entr" presetSubtype="0" fill="hold" grpId="0" nodeType="afterEffect">
                                  <p:stCondLst>
                                    <p:cond delay="0"/>
                                  </p:stCondLst>
                                  <p:childTnLst>
                                    <p:set>
                                      <p:cBhvr>
                                        <p:cTn id="81" dur="1" fill="hold">
                                          <p:stCondLst>
                                            <p:cond delay="0"/>
                                          </p:stCondLst>
                                        </p:cTn>
                                        <p:tgtEl>
                                          <p:spTgt spid="7">
                                            <p:txEl>
                                              <p:pRg st="3" end="3"/>
                                            </p:txEl>
                                          </p:spTgt>
                                        </p:tgtEl>
                                        <p:attrNameLst>
                                          <p:attrName>style.visibility</p:attrName>
                                        </p:attrNameLst>
                                      </p:cBhvr>
                                      <p:to>
                                        <p:strVal val="visible"/>
                                      </p:to>
                                    </p:set>
                                    <p:animEffect transition="in" filter="fade">
                                      <p:cBhvr>
                                        <p:cTn id="82" dur="20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allAtOnce"/>
      <p:bldP spid="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Slide Layout</a:t>
            </a:r>
            <a:endParaRPr lang="en-US" dirty="0"/>
          </a:p>
        </p:txBody>
      </p:sp>
      <p:sp>
        <p:nvSpPr>
          <p:cNvPr id="3" name="Content Placeholder 2"/>
          <p:cNvSpPr>
            <a:spLocks noGrp="1"/>
          </p:cNvSpPr>
          <p:nvPr>
            <p:ph idx="1"/>
          </p:nvPr>
        </p:nvSpPr>
        <p:spPr>
          <a:xfrm>
            <a:off x="533400" y="1981200"/>
            <a:ext cx="8229600" cy="3535363"/>
          </a:xfrm>
        </p:spPr>
        <p:txBody>
          <a:bodyPr/>
          <a:lstStyle/>
          <a:p>
            <a:pPr marL="457200" indent="-457200">
              <a:buFont typeface="+mj-lt"/>
              <a:buAutoNum type="arabicPeriod"/>
            </a:pPr>
            <a:r>
              <a:rPr lang="en-US" dirty="0" smtClean="0"/>
              <a:t>Home ribbon</a:t>
            </a:r>
          </a:p>
          <a:p>
            <a:pPr marL="808038" lvl="1" indent="-290513">
              <a:buFont typeface="Arial" pitchFamily="34" charset="0"/>
              <a:buChar char="•"/>
            </a:pPr>
            <a:r>
              <a:rPr lang="en-US" dirty="0" smtClean="0"/>
              <a:t>Slides group =&gt; Layout</a:t>
            </a:r>
          </a:p>
          <a:p>
            <a:pPr marL="1082675" lvl="2" indent="-274638">
              <a:buFont typeface="Wingdings" pitchFamily="2" charset="2"/>
              <a:buChar char="§"/>
            </a:pPr>
            <a:r>
              <a:rPr lang="en-US" dirty="0" smtClean="0"/>
              <a:t>Title</a:t>
            </a:r>
          </a:p>
          <a:p>
            <a:pPr marL="1082675" lvl="2" indent="-274638">
              <a:buFont typeface="Wingdings" pitchFamily="2" charset="2"/>
              <a:buChar char="§"/>
            </a:pPr>
            <a:r>
              <a:rPr lang="en-US" dirty="0" smtClean="0"/>
              <a:t>Title and content</a:t>
            </a:r>
          </a:p>
          <a:p>
            <a:pPr marL="457200" indent="-457200">
              <a:buFont typeface="+mj-lt"/>
              <a:buAutoNum type="arabicPeriod"/>
            </a:pPr>
            <a:r>
              <a:rPr lang="en-US" dirty="0" smtClean="0"/>
              <a:t>Placeholders vs. Textboxes</a:t>
            </a:r>
          </a:p>
          <a:p>
            <a:pPr marL="808038" lvl="1" indent="-290513">
              <a:buFont typeface="Arial" pitchFamily="34" charset="0"/>
              <a:buChar char="•"/>
            </a:pPr>
            <a:r>
              <a:rPr lang="en-US" dirty="0" smtClean="0"/>
              <a:t>Placeholder: non-printing insertion guide for content included in most slide layouts</a:t>
            </a:r>
          </a:p>
          <a:p>
            <a:pPr marL="808038" lvl="1" indent="-290513">
              <a:buFont typeface="Arial" pitchFamily="34" charset="0"/>
              <a:buChar char="•"/>
            </a:pPr>
            <a:r>
              <a:rPr lang="en-US" dirty="0" smtClean="0"/>
              <a:t>Textbox: movable, resizable container for text or graphics added to individual slides</a:t>
            </a:r>
          </a:p>
          <a:p>
            <a:pPr lvl="1">
              <a:buFont typeface="Wingdings" pitchFamily="2" charset="2"/>
              <a:buChar char="§"/>
            </a:pP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Choose a Theme </a:t>
            </a:r>
            <a:endParaRPr lang="en-US" dirty="0"/>
          </a:p>
        </p:txBody>
      </p:sp>
      <p:sp>
        <p:nvSpPr>
          <p:cNvPr id="3" name="Content Placeholder 2"/>
          <p:cNvSpPr>
            <a:spLocks noGrp="1"/>
          </p:cNvSpPr>
          <p:nvPr>
            <p:ph idx="1"/>
          </p:nvPr>
        </p:nvSpPr>
        <p:spPr>
          <a:xfrm>
            <a:off x="533400" y="2133600"/>
            <a:ext cx="8229600" cy="3535363"/>
          </a:xfrm>
        </p:spPr>
        <p:txBody>
          <a:bodyPr>
            <a:noAutofit/>
          </a:bodyPr>
          <a:lstStyle/>
          <a:p>
            <a:pPr marL="514350" indent="-514350">
              <a:buFont typeface="+mj-lt"/>
              <a:buAutoNum type="arabicPeriod"/>
              <a:defRPr/>
            </a:pPr>
            <a:r>
              <a:rPr lang="en-US" sz="1800" dirty="0" smtClean="0"/>
              <a:t>Design Ribbon =&gt; Themes </a:t>
            </a:r>
          </a:p>
          <a:p>
            <a:pPr marL="808038" lvl="1" indent="-228600">
              <a:buFont typeface="Arial" pitchFamily="34" charset="0"/>
              <a:buChar char="•"/>
              <a:defRPr/>
            </a:pPr>
            <a:r>
              <a:rPr lang="en-US" sz="1800" dirty="0" smtClean="0"/>
              <a:t>Select a theme. </a:t>
            </a:r>
          </a:p>
          <a:p>
            <a:pPr marL="808038" lvl="1" indent="-228600">
              <a:buFont typeface="Arial" pitchFamily="34" charset="0"/>
              <a:buChar char="•"/>
              <a:defRPr/>
            </a:pPr>
            <a:r>
              <a:rPr lang="en-US" sz="1800" dirty="0" smtClean="0"/>
              <a:t>Edit the color palette, font group, and effect to shapes as desired.</a:t>
            </a:r>
          </a:p>
          <a:p>
            <a:pPr marL="514350" indent="-514350">
              <a:buFont typeface="+mj-lt"/>
              <a:buAutoNum type="arabicPeriod"/>
              <a:defRPr/>
            </a:pPr>
            <a:r>
              <a:rPr lang="en-US" sz="1800" dirty="0" smtClean="0"/>
              <a:t>Design =&gt; Background group =&gt; Background Styles.</a:t>
            </a:r>
          </a:p>
          <a:p>
            <a:pPr marL="746125" lvl="1" indent="-228600">
              <a:buFont typeface="Arial" pitchFamily="34" charset="0"/>
              <a:buChar char="•"/>
              <a:defRPr/>
            </a:pPr>
            <a:r>
              <a:rPr lang="en-US" sz="1800" dirty="0" smtClean="0"/>
              <a:t> See options related to the chosen theme.</a:t>
            </a:r>
          </a:p>
          <a:p>
            <a:pPr marL="517525" indent="-517525">
              <a:buFont typeface="+mj-lt"/>
              <a:buAutoNum type="arabicPeriod"/>
              <a:defRPr/>
            </a:pPr>
            <a:r>
              <a:rPr lang="en-US" sz="1800" dirty="0" smtClean="0"/>
              <a:t>Design =&gt; Background group =&gt; Background Styles =&gt; Format Background =&gt; Gradient Fill.</a:t>
            </a:r>
          </a:p>
          <a:p>
            <a:pPr marL="917575" lvl="1" indent="-400050">
              <a:buFont typeface="Arial" pitchFamily="34" charset="0"/>
              <a:buChar char="•"/>
              <a:defRPr/>
            </a:pPr>
            <a:r>
              <a:rPr lang="en-US" sz="1800" dirty="0" smtClean="0"/>
              <a:t>Adjust Type, Direction,  Angle, Stops and Colors to customize your look.</a:t>
            </a:r>
          </a:p>
          <a:p>
            <a:pPr marL="574675" indent="-457200">
              <a:buFont typeface="+mj-lt"/>
              <a:buAutoNum type="arabicPeriod"/>
              <a:defRPr/>
            </a:pPr>
            <a:r>
              <a:rPr lang="en-US" sz="1800" dirty="0" smtClean="0"/>
              <a:t>Office of Communications and Marketing PowerPoint Templates: </a:t>
            </a:r>
            <a:r>
              <a:rPr lang="en-US" sz="1800" dirty="0" smtClean="0">
                <a:hlinkClick r:id="rId3"/>
              </a:rPr>
              <a:t>www.udel.edu/ocm</a:t>
            </a:r>
            <a:r>
              <a:rPr lang="en-US" sz="1800" dirty="0" smtClean="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 Effects</a:t>
            </a:r>
            <a:endParaRPr lang="en-US" dirty="0"/>
          </a:p>
        </p:txBody>
      </p:sp>
      <p:sp>
        <p:nvSpPr>
          <p:cNvPr id="3" name="Content Placeholder 2"/>
          <p:cNvSpPr>
            <a:spLocks noGrp="1"/>
          </p:cNvSpPr>
          <p:nvPr>
            <p:ph idx="1"/>
          </p:nvPr>
        </p:nvSpPr>
        <p:spPr/>
        <p:txBody>
          <a:bodyPr/>
          <a:lstStyle/>
          <a:p>
            <a:pPr marL="514350" lvl="0" indent="-514350">
              <a:buFont typeface="+mj-lt"/>
              <a:buAutoNum type="arabicPeriod"/>
              <a:defRPr/>
            </a:pPr>
            <a:r>
              <a:rPr lang="en-US" dirty="0" smtClean="0"/>
              <a:t>Drawing Tools =&gt; Format</a:t>
            </a:r>
          </a:p>
          <a:p>
            <a:pPr marL="808038" lvl="1" indent="-290513">
              <a:buFont typeface="Arial" pitchFamily="34" charset="0"/>
              <a:buChar char="•"/>
              <a:defRPr/>
            </a:pPr>
            <a:r>
              <a:rPr lang="en-US" dirty="0" smtClean="0"/>
              <a:t>Highlight text to be accented.</a:t>
            </a:r>
          </a:p>
          <a:p>
            <a:pPr marL="808038" lvl="1" indent="-290513">
              <a:buFont typeface="Arial" pitchFamily="34" charset="0"/>
              <a:buChar char="•"/>
              <a:defRPr/>
            </a:pPr>
            <a:r>
              <a:rPr lang="en-US" dirty="0" smtClean="0"/>
              <a:t>Word Art Styles =&gt; Text Effects=&gt; Shadow/Reflection/Glow/Bevel, etc. =&gt; select a style.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Images, Smart Art and Charts</a:t>
            </a:r>
            <a:endParaRPr lang="en-US" dirty="0"/>
          </a:p>
        </p:txBody>
      </p:sp>
      <p:sp>
        <p:nvSpPr>
          <p:cNvPr id="3" name="Content Placeholder 2"/>
          <p:cNvSpPr>
            <a:spLocks noGrp="1"/>
          </p:cNvSpPr>
          <p:nvPr>
            <p:ph idx="1"/>
          </p:nvPr>
        </p:nvSpPr>
        <p:spPr>
          <a:xfrm>
            <a:off x="533400" y="2133600"/>
            <a:ext cx="8229600" cy="3535363"/>
          </a:xfrm>
        </p:spPr>
        <p:txBody>
          <a:bodyPr/>
          <a:lstStyle/>
          <a:p>
            <a:pPr marL="288925" indent="-288925">
              <a:buFont typeface="+mj-lt"/>
              <a:buAutoNum type="arabicPeriod"/>
            </a:pPr>
            <a:r>
              <a:rPr lang="en-US" dirty="0" smtClean="0"/>
              <a:t>Insert ribbon =&gt; Illustrations group</a:t>
            </a:r>
          </a:p>
          <a:p>
            <a:pPr marL="579438" lvl="1" indent="-290513">
              <a:buFont typeface="Arial" pitchFamily="34" charset="0"/>
              <a:buChar char="•"/>
            </a:pPr>
            <a:r>
              <a:rPr lang="en-US" dirty="0" smtClean="0"/>
              <a:t>Picture: local images.</a:t>
            </a:r>
          </a:p>
          <a:p>
            <a:pPr marL="579438" lvl="1" indent="-290513">
              <a:buFont typeface="Arial" pitchFamily="34" charset="0"/>
              <a:buChar char="•"/>
            </a:pPr>
            <a:r>
              <a:rPr lang="en-US" dirty="0" smtClean="0"/>
              <a:t>Clip Art: Microsoft images, sounds and movies.</a:t>
            </a:r>
          </a:p>
          <a:p>
            <a:pPr marL="579438" lvl="1" indent="-290513">
              <a:buFont typeface="Arial" pitchFamily="34" charset="0"/>
              <a:buChar char="•"/>
            </a:pPr>
            <a:r>
              <a:rPr lang="en-US" dirty="0" smtClean="0"/>
              <a:t>Photo Album: collection of images.</a:t>
            </a:r>
          </a:p>
          <a:p>
            <a:pPr marL="579438" lvl="1" indent="-290513">
              <a:buFont typeface="Arial" pitchFamily="34" charset="0"/>
              <a:buChar char="•"/>
            </a:pPr>
            <a:r>
              <a:rPr lang="en-US" dirty="0" smtClean="0"/>
              <a:t>Shapes*: lines, rectangles, arrows, callout boxes, etc.</a:t>
            </a:r>
          </a:p>
          <a:p>
            <a:pPr marL="579438" lvl="1" indent="-290513">
              <a:buFont typeface="Arial" pitchFamily="34" charset="0"/>
              <a:buChar char="•"/>
            </a:pPr>
            <a:r>
              <a:rPr lang="en-US" dirty="0" smtClean="0"/>
              <a:t>Smart Art*: list, process, hierarchy, matrix, relationship.</a:t>
            </a:r>
          </a:p>
          <a:p>
            <a:pPr marL="579438" lvl="1" indent="-290513">
              <a:buFont typeface="Arial" pitchFamily="34" charset="0"/>
              <a:buChar char="•"/>
            </a:pPr>
            <a:r>
              <a:rPr lang="en-US" dirty="0" smtClean="0"/>
              <a:t>Chart*: column, line, pie, bar, and more.</a:t>
            </a:r>
          </a:p>
          <a:p>
            <a:pPr marL="579438" lvl="1" indent="-290513">
              <a:buFont typeface="Arial" pitchFamily="34" charset="0"/>
              <a:buChar char="•"/>
            </a:pPr>
            <a:endParaRPr lang="en-US" dirty="0" smtClean="0"/>
          </a:p>
          <a:p>
            <a:pPr marL="579438" lvl="1" indent="-290513">
              <a:buNone/>
            </a:pPr>
            <a:r>
              <a:rPr lang="en-US" dirty="0" smtClean="0"/>
              <a:t>* Illustrations update to match current theme styles.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Sound, Movie and Narration</a:t>
            </a:r>
            <a:endParaRPr lang="en-US" dirty="0"/>
          </a:p>
        </p:txBody>
      </p:sp>
      <p:sp>
        <p:nvSpPr>
          <p:cNvPr id="13" name="Content Placeholder 12"/>
          <p:cNvSpPr>
            <a:spLocks noGrp="1"/>
          </p:cNvSpPr>
          <p:nvPr>
            <p:ph idx="1"/>
          </p:nvPr>
        </p:nvSpPr>
        <p:spPr>
          <a:xfrm>
            <a:off x="838200" y="1905000"/>
            <a:ext cx="3048000" cy="3886200"/>
          </a:xfrm>
        </p:spPr>
        <p:txBody>
          <a:bodyPr>
            <a:normAutofit/>
          </a:bodyPr>
          <a:lstStyle/>
          <a:p>
            <a:pPr marL="350838" lvl="0" indent="-350838">
              <a:buFont typeface="+mj-lt"/>
              <a:buAutoNum type="arabicPeriod"/>
            </a:pPr>
            <a:r>
              <a:rPr lang="en-US" sz="1800" dirty="0" smtClean="0"/>
              <a:t>Insert ribbon =&gt; Sounds or Media Clips </a:t>
            </a:r>
          </a:p>
          <a:p>
            <a:pPr marL="517525" lvl="1" indent="-166688">
              <a:buFont typeface="Arial" pitchFamily="34" charset="0"/>
              <a:buChar char="•"/>
            </a:pPr>
            <a:r>
              <a:rPr lang="en-US" sz="1600" dirty="0" smtClean="0"/>
              <a:t>Short videos or sound clips can support your message.</a:t>
            </a:r>
            <a:br>
              <a:rPr lang="en-US" sz="1600" dirty="0" smtClean="0"/>
            </a:br>
            <a:endParaRPr lang="en-US" sz="1600" dirty="0" smtClean="0"/>
          </a:p>
          <a:p>
            <a:pPr marL="350838" indent="-350838">
              <a:buFont typeface="+mj-lt"/>
              <a:buAutoNum type="arabicPeriod"/>
            </a:pPr>
            <a:r>
              <a:rPr lang="en-US" sz="1800" dirty="0" smtClean="0"/>
              <a:t>Slide Show ribbon =&gt; Narrations </a:t>
            </a:r>
          </a:p>
          <a:p>
            <a:pPr marL="517525" lvl="1" indent="-166688">
              <a:buFont typeface="Arial" pitchFamily="34" charset="0"/>
              <a:buChar char="•"/>
            </a:pPr>
            <a:r>
              <a:rPr lang="en-US" sz="1600" dirty="0" smtClean="0"/>
              <a:t>Capture narrations or add a relevant testimonial.</a:t>
            </a:r>
          </a:p>
          <a:p>
            <a:pPr lvl="0"/>
            <a:endParaRPr lang="en-US" sz="1800" dirty="0" smtClean="0"/>
          </a:p>
          <a:p>
            <a:pPr lvl="0"/>
            <a:endParaRPr lang="en-US" sz="1800" dirty="0" smtClean="0"/>
          </a:p>
        </p:txBody>
      </p:sp>
      <p:pic>
        <p:nvPicPr>
          <p:cNvPr id="1026" name="Picture 2" descr="C:\Documents and Settings\Sandy McVey\Local Settings\Temporary Internet Files\Content.IE5\RX0H1Y1M\MCj04325170000[1].wmf"/>
          <p:cNvPicPr>
            <a:picLocks noChangeAspect="1" noChangeArrowheads="1"/>
          </p:cNvPicPr>
          <p:nvPr/>
        </p:nvPicPr>
        <p:blipFill>
          <a:blip r:embed="rId4" cstate="print"/>
          <a:srcRect l="2147" t="73111" r="1516"/>
          <a:stretch>
            <a:fillRect/>
          </a:stretch>
        </p:blipFill>
        <p:spPr bwMode="auto">
          <a:xfrm rot="167754">
            <a:off x="4500649" y="4639106"/>
            <a:ext cx="4080858" cy="1219289"/>
          </a:xfrm>
          <a:prstGeom prst="rect">
            <a:avLst/>
          </a:prstGeom>
          <a:noFill/>
        </p:spPr>
      </p:pic>
      <p:pic>
        <p:nvPicPr>
          <p:cNvPr id="7" name="PS_demo.wmv">
            <a:hlinkClick r:id="" action="ppaction://media"/>
          </p:cNvPr>
          <p:cNvPicPr>
            <a:picLocks noRot="1" noChangeAspect="1"/>
          </p:cNvPicPr>
          <p:nvPr>
            <a:videoFile r:link="rId1"/>
          </p:nvPr>
        </p:nvPicPr>
        <p:blipFill>
          <a:blip r:embed="rId5" cstate="print"/>
          <a:stretch>
            <a:fillRect/>
          </a:stretch>
        </p:blipFill>
        <p:spPr>
          <a:xfrm>
            <a:off x="4495800" y="1752600"/>
            <a:ext cx="4114800" cy="3314700"/>
          </a:xfrm>
          <a:prstGeom prst="rect">
            <a:avLst/>
          </a:prstGeom>
        </p:spPr>
      </p:pic>
      <p:pic>
        <p:nvPicPr>
          <p:cNvPr id="1032" name="Picture 8" descr="C:\Documents and Settings\Sandy McVey\Local Settings\Temporary Internet Files\Content.IE5\DU87YV1K\MPj04140680000[1].jpg"/>
          <p:cNvPicPr>
            <a:picLocks noChangeAspect="1" noChangeArrowheads="1"/>
          </p:cNvPicPr>
          <p:nvPr/>
        </p:nvPicPr>
        <p:blipFill>
          <a:blip r:embed="rId6" cstate="email"/>
          <a:srcRect/>
          <a:stretch>
            <a:fillRect/>
          </a:stretch>
        </p:blipFill>
        <p:spPr bwMode="auto">
          <a:xfrm>
            <a:off x="4448320" y="1828800"/>
            <a:ext cx="4086080" cy="3214720"/>
          </a:xfrm>
          <a:prstGeom prst="rect">
            <a:avLst/>
          </a:prstGeom>
          <a:ln w="88900" cap="sq" cmpd="thickThin">
            <a:solidFill>
              <a:srgbClr val="000000"/>
            </a:solidFill>
            <a:prstDash val="solid"/>
            <a:miter lim="800000"/>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1032"/>
                                        </p:tgtEl>
                                      </p:cBhvr>
                                    </p:animEffect>
                                    <p:set>
                                      <p:cBhvr>
                                        <p:cTn id="7" dur="1" fill="hold">
                                          <p:stCondLst>
                                            <p:cond delay="1999"/>
                                          </p:stCondLst>
                                        </p:cTn>
                                        <p:tgtEl>
                                          <p:spTgt spid="1032"/>
                                        </p:tgtEl>
                                        <p:attrNameLst>
                                          <p:attrName>style.visibility</p:attrName>
                                        </p:attrNameLst>
                                      </p:cBhvr>
                                      <p:to>
                                        <p:strVal val="hidden"/>
                                      </p:to>
                                    </p:set>
                                  </p:childTnLst>
                                </p:cTn>
                              </p:par>
                            </p:childTnLst>
                          </p:cTn>
                        </p:par>
                        <p:par>
                          <p:cTn id="8" fill="hold">
                            <p:stCondLst>
                              <p:cond delay="2000"/>
                            </p:stCondLst>
                            <p:childTnLst>
                              <p:par>
                                <p:cTn id="9" presetID="2" presetClass="mediacall" presetSubtype="0" fill="hold" nodeType="afterEffect">
                                  <p:stCondLst>
                                    <p:cond delay="0"/>
                                  </p:stCondLst>
                                  <p:childTnLst>
                                    <p:cmd type="call" cmd="togglePause">
                                      <p:cBhvr>
                                        <p:cTn id="10"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11" fill="hold" display="0">
                  <p:stCondLst>
                    <p:cond delay="indefinite"/>
                  </p:stCondLst>
                  <p:endCondLst>
                    <p:cond evt="onNext" delay="0">
                      <p:tgtEl>
                        <p:sldTgt/>
                      </p:tgtEl>
                    </p:cond>
                    <p:cond evt="onPrev" delay="0">
                      <p:tgtEl>
                        <p:sldTgt/>
                      </p:tgtEl>
                    </p:cond>
                  </p:endCondLst>
                </p:cTn>
                <p:tgtEl>
                  <p:spTgt spid="7"/>
                </p:tgtEl>
              </p:cMediaNode>
            </p:vide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Animations</a:t>
            </a:r>
            <a:r>
              <a:rPr lang="en-US" sz="1800" dirty="0" smtClean="0"/>
              <a:t/>
            </a:r>
            <a:br>
              <a:rPr lang="en-US" sz="1800" dirty="0" smtClean="0"/>
            </a:br>
            <a:r>
              <a:rPr lang="en-US" sz="1800" dirty="0" smtClean="0"/>
              <a:t/>
            </a:r>
            <a:br>
              <a:rPr lang="en-US" sz="1800" dirty="0" smtClean="0"/>
            </a:br>
            <a:r>
              <a:rPr lang="en-US" sz="1800" i="1" dirty="0" smtClean="0">
                <a:effectLst/>
              </a:rPr>
              <a:t>movement added to individual elements</a:t>
            </a:r>
            <a:r>
              <a:rPr lang="en-US" sz="1800" i="1" dirty="0" smtClean="0"/>
              <a:t/>
            </a:r>
            <a:br>
              <a:rPr lang="en-US" sz="1800" i="1" dirty="0" smtClean="0"/>
            </a:br>
            <a:endParaRPr lang="en-US" sz="1800" i="1" dirty="0"/>
          </a:p>
        </p:txBody>
      </p:sp>
      <p:sp>
        <p:nvSpPr>
          <p:cNvPr id="3" name="Content Placeholder 2"/>
          <p:cNvSpPr>
            <a:spLocks noGrp="1"/>
          </p:cNvSpPr>
          <p:nvPr>
            <p:ph idx="1"/>
          </p:nvPr>
        </p:nvSpPr>
        <p:spPr/>
        <p:txBody>
          <a:bodyPr/>
          <a:lstStyle/>
          <a:p>
            <a:pPr marL="350838" lvl="0" indent="-350838">
              <a:buFont typeface="+mj-lt"/>
              <a:buAutoNum type="arabicPeriod"/>
              <a:defRPr/>
            </a:pPr>
            <a:r>
              <a:rPr lang="en-US" dirty="0" smtClean="0"/>
              <a:t>Animations ribbon =&gt; Animations group</a:t>
            </a:r>
          </a:p>
          <a:p>
            <a:pPr marL="685800" lvl="1">
              <a:buFont typeface="Arial" pitchFamily="34" charset="0"/>
              <a:buChar char="•"/>
              <a:defRPr/>
            </a:pPr>
            <a:r>
              <a:rPr lang="en-US" dirty="0" smtClean="0"/>
              <a:t>Text box:1</a:t>
            </a:r>
            <a:r>
              <a:rPr lang="en-US" baseline="30000" dirty="0" smtClean="0"/>
              <a:t>st</a:t>
            </a:r>
            <a:r>
              <a:rPr lang="en-US" dirty="0" smtClean="0"/>
              <a:t> level paragraphs =&gt; introduce speaking points</a:t>
            </a:r>
            <a:endParaRPr lang="en-US" dirty="0" smtClean="0">
              <a:solidFill>
                <a:srgbClr val="FF0000"/>
              </a:solidFill>
            </a:endParaRPr>
          </a:p>
          <a:p>
            <a:pPr marL="350838" lvl="0" indent="-350838">
              <a:buFont typeface="+mj-lt"/>
              <a:buAutoNum type="arabicPeriod"/>
              <a:defRPr/>
            </a:pPr>
            <a:r>
              <a:rPr lang="en-US" dirty="0" smtClean="0"/>
              <a:t>Custom Animation to draw attention to specific elements, i.e. image entrance, emphasis, or exit</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PowerPoint 2007 &amp;#x0D;&amp;#x0A;Presentation Skills&amp;quot;&quot;/&gt;&lt;property id=&quot;20307&quot; value=&quot;256&quot;/&gt;&lt;/object&gt;&lt;object type=&quot;3&quot; unique_id=&quot;10005&quot;&gt;&lt;property id=&quot;20148&quot; value=&quot;5&quot;/&gt;&lt;property id=&quot;20300&quot; value=&quot;Slide 3 - &amp;quot;Content&amp;quot;&quot;/&gt;&lt;property id=&quot;20307&quot; value=&quot;257&quot;/&gt;&lt;/object&gt;&lt;object type=&quot;3&quot; unique_id=&quot;10010&quot;&gt;&lt;property id=&quot;20148&quot; value=&quot;5&quot;/&gt;&lt;property id=&quot;20300&quot; value=&quot;Slide 8 - &amp;quot;Sound, Movie and Narration&amp;quot;&quot;/&gt;&lt;property id=&quot;20307&quot; value=&quot;258&quot;/&gt;&lt;/object&gt;&lt;object type=&quot;3&quot; unique_id=&quot;10092&quot;&gt;&lt;property id=&quot;20148&quot; value=&quot;5&quot;/&gt;&lt;property id=&quot;20300&quot; value=&quot;Slide 4 - &amp;quot;Slide Layout&amp;quot;&quot;/&gt;&lt;property id=&quot;20307&quot; value=&quot;260&quot;/&gt;&lt;/object&gt;&lt;object type=&quot;3&quot; unique_id=&quot;10093&quot;&gt;&lt;property id=&quot;20148&quot; value=&quot;5&quot;/&gt;&lt;property id=&quot;20300&quot; value=&quot;Slide 5 - &amp;quot;Choose a Theme &amp;quot;&quot;/&gt;&lt;property id=&quot;20307&quot; value=&quot;261&quot;/&gt;&lt;/object&gt;&lt;object type=&quot;3&quot; unique_id=&quot;10094&quot;&gt;&lt;property id=&quot;20148&quot; value=&quot;5&quot;/&gt;&lt;property id=&quot;20300&quot; value=&quot;Slide 9 - &amp;quot;Animations&amp;#x0D;&amp;#x0A;&amp;#x0D;&amp;#x0A;movement added to individual elements&amp;#x0D;&amp;#x0A;&amp;quot;&quot;/&gt;&lt;property id=&quot;20307&quot; value=&quot;262&quot;/&gt;&lt;/object&gt;&lt;object type=&quot;3&quot; unique_id=&quot;10095&quot;&gt;&lt;property id=&quot;20148&quot; value=&quot;5&quot;/&gt;&lt;property id=&quot;20300&quot; value=&quot;Slide 10 - &amp;quot;Transitions&amp;#x0D;&amp;#x0A; the effect as slides are advanced&amp;quot;&quot;/&gt;&lt;property id=&quot;20307&quot; value=&quot;263&quot;/&gt;&lt;/object&gt;&lt;object type=&quot;3&quot; unique_id=&quot;10098&quot;&gt;&lt;property id=&quot;20148&quot; value=&quot;5&quot;/&gt;&lt;property id=&quot;20300&quot; value=&quot;Slide 11 - &amp;quot;Advance Manually vs. Recorded Timings&amp;quot;&quot;/&gt;&lt;property id=&quot;20307&quot; value=&quot;266&quot;/&gt;&lt;/object&gt;&lt;object type=&quot;3&quot; unique_id=&quot;10164&quot;&gt;&lt;property id=&quot;20148&quot; value=&quot;5&quot;/&gt;&lt;property id=&quot;20300&quot; value=&quot;Slide 13 - &amp;quot;Hyperlinks and Additional Resources&amp;quot;&quot;/&gt;&lt;property id=&quot;20307&quot; value=&quot;267&quot;/&gt;&lt;/object&gt;&lt;object type=&quot;3&quot; unique_id=&quot;10187&quot;&gt;&lt;property id=&quot;20148&quot; value=&quot;5&quot;/&gt;&lt;property id=&quot;20300&quot; value=&quot;Slide 6 - &amp;quot;Text Effects&amp;quot;&quot;/&gt;&lt;property id=&quot;20307&quot; value=&quot;268&quot;/&gt;&lt;/object&gt;&lt;object type=&quot;3&quot; unique_id=&quot;10293&quot;&gt;&lt;property id=&quot;20148&quot; value=&quot;5&quot;/&gt;&lt;property id=&quot;20300&quot; value=&quot;Slide 7 - &amp;quot;Images, Smart Art and Charts&amp;quot;&quot;/&gt;&lt;property id=&quot;20307&quot; value=&quot;270&quot;/&gt;&lt;/object&gt;&lt;object type=&quot;3&quot; unique_id=&quot;10294&quot;&gt;&lt;property id=&quot;20148&quot; value=&quot;5&quot;/&gt;&lt;property id=&quot;20300&quot; value=&quot;Slide 12 - &amp;quot;Packaging Your Presentation&amp;quot;&quot;/&gt;&lt;property id=&quot;20307&quot; value=&quot;271&quot;/&gt;&lt;/object&gt;&lt;object type=&quot;3&quot; unique_id=&quot;10355&quot;&gt;&lt;property id=&quot;20148&quot; value=&quot;5&quot;/&gt;&lt;property id=&quot;20300&quot; value=&quot;Slide 2 - &amp;quot;Session Goals&amp;quot;&quot;/&gt;&lt;property id=&quot;20307&quot; value=&quot;272&quot;/&gt;&lt;/object&gt;&lt;/object&gt;&lt;/object&gt;&lt;/database&gt;"/>
  <p:tag name="SECTOMILLISECCONVERTED" val="1"/>
</p:tagLst>
</file>

<file path=ppt/theme/theme1.xml><?xml version="1.0" encoding="utf-8"?>
<a:theme xmlns:a="http://schemas.openxmlformats.org/drawingml/2006/main" name="Delaware_Blue_Fa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Delaware_Blue_Fade</Template>
  <TotalTime>0</TotalTime>
  <Words>1199</Words>
  <Application>Microsoft Office PowerPoint</Application>
  <PresentationFormat>On-screen Show (4:3)</PresentationFormat>
  <Paragraphs>140</Paragraphs>
  <Slides>13</Slides>
  <Notes>13</Notes>
  <HiddenSlides>0</HiddenSlides>
  <MMClips>1</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Delaware_Blue_Fade</vt:lpstr>
      <vt:lpstr>PowerPoint 2007  Presentation Skills</vt:lpstr>
      <vt:lpstr>Session Goals</vt:lpstr>
      <vt:lpstr>Content</vt:lpstr>
      <vt:lpstr>Slide Layout</vt:lpstr>
      <vt:lpstr>Choose a Theme </vt:lpstr>
      <vt:lpstr>Text Effects</vt:lpstr>
      <vt:lpstr>Images, Smart Art and Charts</vt:lpstr>
      <vt:lpstr>Sound, Movie and Narration</vt:lpstr>
      <vt:lpstr>Animations  movement added to individual elements </vt:lpstr>
      <vt:lpstr>Transitions  the effect as slides are advanced</vt:lpstr>
      <vt:lpstr>Advance Manually vs. Recorded Timings</vt:lpstr>
      <vt:lpstr>Packaging Your Presentation</vt:lpstr>
      <vt:lpstr>Hyperlinks and Additional Resources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2009-10-23T13:45:14Z</dcterms:created>
  <dcterms:modified xsi:type="dcterms:W3CDTF">2010-10-06T18:22:11Z</dcterms:modified>
</cp:coreProperties>
</file>