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82" r:id="rId3"/>
    <p:sldId id="385" r:id="rId4"/>
    <p:sldId id="316" r:id="rId5"/>
  </p:sldIdLst>
  <p:sldSz cx="6858000" cy="51435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00539F"/>
    <a:srgbClr val="0070AF"/>
    <a:srgbClr val="00609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1" autoAdjust="0"/>
    <p:restoredTop sz="94733"/>
  </p:normalViewPr>
  <p:slideViewPr>
    <p:cSldViewPr snapToObjects="1">
      <p:cViewPr varScale="1">
        <p:scale>
          <a:sx n="150" d="100"/>
          <a:sy n="150" d="100"/>
        </p:scale>
        <p:origin x="464" y="16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CB7454-15C1-A944-AC37-5542B6D3ECE9}" type="datetime1">
              <a:rPr lang="en-US"/>
              <a:pPr>
                <a:defRPr/>
              </a:pPr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AD9EFA-3E97-9B4D-8EE7-720657CE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10EC45-414C-6A4E-BBBD-A09AEA33A371}" type="datetime1">
              <a:rPr lang="en-US"/>
              <a:pPr>
                <a:defRPr/>
              </a:pPr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E6EDC6-DD80-2D48-A9E8-763FB51E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5F1C-3447-014F-A03E-65CA47372F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4350" y="742950"/>
            <a:ext cx="5829300" cy="1066800"/>
          </a:xfr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5FC10-9685-A346-8AD2-7911940873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28700" y="2419350"/>
            <a:ext cx="4800600" cy="1219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7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28900" y="4781553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C6F69E68-A1F7-A441-8DC9-1255D615A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438152"/>
            <a:ext cx="1543050" cy="3657601"/>
          </a:xfr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38152"/>
            <a:ext cx="4514850" cy="3657601"/>
          </a:xfr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00325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8FFC6-973B-2442-BCAF-B040FDE7B8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28900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47950"/>
            <a:ext cx="5829300" cy="1021556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522809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14600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0"/>
            <a:ext cx="3028950" cy="2686049"/>
          </a:xfrm>
        </p:spPr>
        <p:txBody>
          <a:bodyPr/>
          <a:lstStyle>
            <a:lvl1pPr marL="0" indent="0">
              <a:buFontTx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0"/>
            <a:ext cx="3028950" cy="2686049"/>
          </a:xfrm>
        </p:spPr>
        <p:txBody>
          <a:bodyPr/>
          <a:lstStyle>
            <a:lvl1pPr marL="0" indent="0">
              <a:buFontTx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4DBE3972-6547-4A2F-A000-CC3CD0EA5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933" y="4412217"/>
            <a:ext cx="938432" cy="935616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21D12B8-2BD3-430B-AFFF-CBCCF98E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4629151"/>
            <a:ext cx="866548" cy="37478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A39D324-06E7-4688-8749-D9277734AD12}"/>
              </a:ext>
            </a:extLst>
          </p:cNvPr>
          <p:cNvGrpSpPr/>
          <p:nvPr userDrawn="1"/>
        </p:nvGrpSpPr>
        <p:grpSpPr>
          <a:xfrm>
            <a:off x="-885825" y="742950"/>
            <a:ext cx="2847975" cy="57150"/>
            <a:chOff x="-885825" y="1086679"/>
            <a:chExt cx="2847975" cy="571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9B57B6E-04B1-4A4C-88C1-D7DD1111124A}"/>
                </a:ext>
              </a:extLst>
            </p:cNvPr>
            <p:cNvSpPr/>
            <p:nvPr userDrawn="1"/>
          </p:nvSpPr>
          <p:spPr>
            <a:xfrm>
              <a:off x="-885825" y="1086679"/>
              <a:ext cx="2743200" cy="57150"/>
            </a:xfrm>
            <a:prstGeom prst="roundRect">
              <a:avLst>
                <a:gd name="adj" fmla="val 50000"/>
              </a:avLst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51C73D-89AC-4EFF-8523-596D01114161}"/>
                </a:ext>
              </a:extLst>
            </p:cNvPr>
            <p:cNvSpPr/>
            <p:nvPr userDrawn="1"/>
          </p:nvSpPr>
          <p:spPr>
            <a:xfrm>
              <a:off x="1905000" y="1086679"/>
              <a:ext cx="57150" cy="5715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49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502445"/>
            <a:ext cx="3030141" cy="77390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276350"/>
            <a:ext cx="3030141" cy="2963466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502445"/>
            <a:ext cx="3031331" cy="77390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276350"/>
            <a:ext cx="3031331" cy="2963466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628900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57A9B1A9-890C-8B44-BE90-7CB4395EE4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628900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388F1A38-2662-714D-BA55-F0640804B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628900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D5524B65-BD56-BC42-A8D4-F7B262BC0E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514350"/>
            <a:ext cx="2256235" cy="947738"/>
          </a:xfrm>
        </p:spPr>
        <p:txBody>
          <a:bodyPr anchor="b"/>
          <a:lstStyle>
            <a:lvl1pPr algn="l">
              <a:defRPr sz="15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514351"/>
            <a:ext cx="3833813" cy="3581400"/>
          </a:xfr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657351"/>
            <a:ext cx="2256235" cy="2438400"/>
          </a:xfrm>
        </p:spPr>
        <p:txBody>
          <a:bodyPr/>
          <a:lstStyle>
            <a:lvl1pPr marL="0" indent="0">
              <a:buNone/>
              <a:defRPr sz="1050">
                <a:solidFill>
                  <a:srgbClr val="00609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14600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375047"/>
          </a:xfrm>
        </p:spPr>
        <p:txBody>
          <a:bodyPr/>
          <a:lstStyle>
            <a:lvl1pPr marL="0" indent="0">
              <a:buNone/>
              <a:defRPr sz="1050">
                <a:solidFill>
                  <a:srgbClr val="00609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14600" y="4767266"/>
            <a:ext cx="16002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1000" r="-1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590550"/>
            <a:ext cx="6172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619253"/>
            <a:ext cx="6172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3B73BD7-9CC9-C348-8682-2C9297E4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0"/>
            <a:ext cx="7934420" cy="52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5D1CB-42CE-4621-92F6-047786727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5E1CE-BC07-420A-BC27-557F483CAF98}"/>
              </a:ext>
            </a:extLst>
          </p:cNvPr>
          <p:cNvSpPr txBox="1"/>
          <p:nvPr/>
        </p:nvSpPr>
        <p:spPr>
          <a:xfrm>
            <a:off x="609600" y="1047750"/>
            <a:ext cx="601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chemeClr val="bg1"/>
                </a:solidFill>
                <a:latin typeface="Adobe Garamond Pro" panose="02020502060506020403" pitchFamily="18" charset="77"/>
              </a:rPr>
              <a:t>“Thank you slide with message </a:t>
            </a: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chemeClr val="bg1"/>
                </a:solidFill>
                <a:latin typeface="Adobe Garamond Pro" panose="02020502060506020403" pitchFamily="18" charset="77"/>
              </a:rPr>
              <a:t>from College or Unit Leadership”</a:t>
            </a:r>
          </a:p>
          <a:p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8E35C92-D1FC-4C67-BE2C-58DCE686C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40"/>
          <a:stretch/>
        </p:blipFill>
        <p:spPr>
          <a:xfrm>
            <a:off x="5839933" y="4412217"/>
            <a:ext cx="938432" cy="73128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9EACB78-E1DA-444F-AE60-0C39A156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629151"/>
            <a:ext cx="866548" cy="3747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A82473-0105-4441-8C78-DF64E6468036}"/>
              </a:ext>
            </a:extLst>
          </p:cNvPr>
          <p:cNvGrpSpPr/>
          <p:nvPr/>
        </p:nvGrpSpPr>
        <p:grpSpPr>
          <a:xfrm>
            <a:off x="-885825" y="819150"/>
            <a:ext cx="2847975" cy="57150"/>
            <a:chOff x="-885825" y="1086679"/>
            <a:chExt cx="2847975" cy="5715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9F4B015-E419-47A0-9EEB-5AA64A6326A1}"/>
                </a:ext>
              </a:extLst>
            </p:cNvPr>
            <p:cNvSpPr/>
            <p:nvPr userDrawn="1"/>
          </p:nvSpPr>
          <p:spPr>
            <a:xfrm>
              <a:off x="-885825" y="1086679"/>
              <a:ext cx="2743200" cy="57150"/>
            </a:xfrm>
            <a:prstGeom prst="roundRect">
              <a:avLst>
                <a:gd name="adj" fmla="val 50000"/>
              </a:avLst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6552BB-FFEB-4461-BA4A-54FF107F0998}"/>
                </a:ext>
              </a:extLst>
            </p:cNvPr>
            <p:cNvSpPr/>
            <p:nvPr userDrawn="1"/>
          </p:nvSpPr>
          <p:spPr>
            <a:xfrm>
              <a:off x="1905000" y="1086679"/>
              <a:ext cx="57150" cy="5715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6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9E9416-8C1D-43C1-AF92-705B13E096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735203" y="1200150"/>
            <a:ext cx="2244344" cy="268605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57D46-0C7E-4120-BEE3-4B4F0996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6150" y="3105150"/>
            <a:ext cx="3028950" cy="781049"/>
          </a:xfrm>
        </p:spPr>
        <p:txBody>
          <a:bodyPr/>
          <a:lstStyle/>
          <a:p>
            <a:r>
              <a:rPr lang="en-US" sz="2400" dirty="0" err="1"/>
              <a:t>YoUDee</a:t>
            </a:r>
            <a:endParaRPr lang="en-US" sz="2400" dirty="0"/>
          </a:p>
          <a:p>
            <a:r>
              <a:rPr lang="en-US" sz="2400" dirty="0"/>
              <a:t># of Years</a:t>
            </a:r>
          </a:p>
        </p:txBody>
      </p:sp>
    </p:spTree>
    <p:extLst>
      <p:ext uri="{BB962C8B-B14F-4D97-AF65-F5344CB8AC3E}">
        <p14:creationId xmlns:p14="http://schemas.microsoft.com/office/powerpoint/2010/main" val="13995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E14C2F-13F0-664D-BE1C-6D2D494C0F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5412" y="583223"/>
            <a:ext cx="6172200" cy="742950"/>
          </a:xfrm>
        </p:spPr>
        <p:txBody>
          <a:bodyPr/>
          <a:lstStyle/>
          <a:p>
            <a:br>
              <a:rPr lang="en-US" dirty="0">
                <a:solidFill>
                  <a:srgbClr val="0070AF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00152"/>
            <a:ext cx="6858000" cy="1740115"/>
          </a:xfrm>
        </p:spPr>
        <p:txBody>
          <a:bodyPr numCol="1"/>
          <a:lstStyle/>
          <a:p>
            <a:pPr marL="0" indent="0" algn="ctr">
              <a:buNone/>
            </a:pPr>
            <a:r>
              <a:rPr lang="en-US" sz="2800" b="1" dirty="0">
                <a:latin typeface="Greycliff CF Demi Bold" pitchFamily="2" charset="77"/>
              </a:rPr>
              <a:t>Congratulations and thank you </a:t>
            </a:r>
          </a:p>
          <a:p>
            <a:pPr marL="0" indent="0" algn="ctr">
              <a:buNone/>
            </a:pPr>
            <a:r>
              <a:rPr lang="en-US" sz="2800" b="1" dirty="0">
                <a:latin typeface="Greycliff CF Demi Bold" pitchFamily="2" charset="77"/>
              </a:rPr>
              <a:t>for your dedication and service </a:t>
            </a:r>
          </a:p>
          <a:p>
            <a:pPr marL="0" indent="0" algn="ctr">
              <a:buNone/>
            </a:pPr>
            <a:r>
              <a:rPr lang="en-US" sz="2800" b="1" dirty="0">
                <a:latin typeface="Greycliff CF Demi Bold" pitchFamily="2" charset="77"/>
              </a:rPr>
              <a:t>to the University of Delaware!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629FBA41-383F-4C4A-A8F9-BD5B05585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40"/>
          <a:stretch/>
        </p:blipFill>
        <p:spPr>
          <a:xfrm>
            <a:off x="5839933" y="4412217"/>
            <a:ext cx="938432" cy="73128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8E835F-D70A-4E87-9517-534A72CF3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629151"/>
            <a:ext cx="866548" cy="3747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D38EE8-C377-4561-9525-118F6D2E639E}"/>
              </a:ext>
            </a:extLst>
          </p:cNvPr>
          <p:cNvGrpSpPr/>
          <p:nvPr/>
        </p:nvGrpSpPr>
        <p:grpSpPr>
          <a:xfrm>
            <a:off x="-885825" y="1047750"/>
            <a:ext cx="2847975" cy="57150"/>
            <a:chOff x="-885825" y="1086679"/>
            <a:chExt cx="2847975" cy="571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05BAD8-8BD8-4FA1-91D4-5F844C61C293}"/>
                </a:ext>
              </a:extLst>
            </p:cNvPr>
            <p:cNvSpPr/>
            <p:nvPr userDrawn="1"/>
          </p:nvSpPr>
          <p:spPr>
            <a:xfrm>
              <a:off x="-885825" y="1086679"/>
              <a:ext cx="2743200" cy="57150"/>
            </a:xfrm>
            <a:prstGeom prst="roundRect">
              <a:avLst>
                <a:gd name="adj" fmla="val 50000"/>
              </a:avLst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CCF6AE6-4907-4C07-B251-E6029E15DDB6}"/>
                </a:ext>
              </a:extLst>
            </p:cNvPr>
            <p:cNvSpPr/>
            <p:nvPr userDrawn="1"/>
          </p:nvSpPr>
          <p:spPr>
            <a:xfrm>
              <a:off x="1905000" y="1086679"/>
              <a:ext cx="57150" cy="5715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0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200">
        <p14:reveal/>
      </p:transition>
    </mc:Choice>
    <mc:Fallback xmlns="">
      <p:transition spd="slow" advTm="12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9086</TotalTime>
  <Words>34</Words>
  <Application>Microsoft Macintosh PowerPoint</Application>
  <PresentationFormat>Custom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Garamond Pro</vt:lpstr>
      <vt:lpstr>Arial</vt:lpstr>
      <vt:lpstr>Calibri</vt:lpstr>
      <vt:lpstr>Greycliff CF Demi Bold</vt:lpstr>
      <vt:lpstr>Helvetica Neue</vt:lpstr>
      <vt:lpstr>Office Theme</vt:lpstr>
      <vt:lpstr>PowerPoint Presentation</vt:lpstr>
      <vt:lpstr>PowerPoint Presentation</vt:lpstr>
      <vt:lpstr>PowerPoint Presentation</vt:lpstr>
      <vt:lpstr> 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cp:lastModifiedBy>Wheatley, Kathleen</cp:lastModifiedBy>
  <cp:revision>232</cp:revision>
  <cp:lastPrinted>2019-04-17T19:00:28Z</cp:lastPrinted>
  <dcterms:created xsi:type="dcterms:W3CDTF">2014-12-16T17:00:44Z</dcterms:created>
  <dcterms:modified xsi:type="dcterms:W3CDTF">2021-06-09T13:03:46Z</dcterms:modified>
</cp:coreProperties>
</file>