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6" r:id="rId3"/>
    <p:sldId id="34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344" r:id="rId14"/>
    <p:sldId id="271" r:id="rId15"/>
    <p:sldId id="345" r:id="rId16"/>
    <p:sldId id="346" r:id="rId17"/>
    <p:sldId id="348" r:id="rId18"/>
    <p:sldId id="268" r:id="rId19"/>
    <p:sldId id="269" r:id="rId20"/>
    <p:sldId id="270" r:id="rId21"/>
    <p:sldId id="273" r:id="rId22"/>
    <p:sldId id="274" r:id="rId23"/>
    <p:sldId id="275" r:id="rId24"/>
    <p:sldId id="276" r:id="rId25"/>
    <p:sldId id="277" r:id="rId26"/>
    <p:sldId id="278" r:id="rId27"/>
    <p:sldId id="360" r:id="rId28"/>
    <p:sldId id="280" r:id="rId29"/>
    <p:sldId id="361" r:id="rId30"/>
    <p:sldId id="281" r:id="rId31"/>
    <p:sldId id="362" r:id="rId32"/>
    <p:sldId id="282" r:id="rId33"/>
    <p:sldId id="283" r:id="rId34"/>
    <p:sldId id="363" r:id="rId35"/>
    <p:sldId id="286" r:id="rId36"/>
    <p:sldId id="287" r:id="rId37"/>
    <p:sldId id="288" r:id="rId38"/>
    <p:sldId id="290" r:id="rId39"/>
    <p:sldId id="291" r:id="rId40"/>
    <p:sldId id="364" r:id="rId41"/>
    <p:sldId id="294" r:id="rId42"/>
    <p:sldId id="295" r:id="rId43"/>
    <p:sldId id="35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51" r:id="rId62"/>
    <p:sldId id="315" r:id="rId63"/>
    <p:sldId id="319" r:id="rId64"/>
    <p:sldId id="321" r:id="rId65"/>
    <p:sldId id="322" r:id="rId66"/>
    <p:sldId id="323" r:id="rId67"/>
    <p:sldId id="324" r:id="rId68"/>
    <p:sldId id="325" r:id="rId69"/>
    <p:sldId id="326" r:id="rId70"/>
    <p:sldId id="352" r:id="rId71"/>
    <p:sldId id="327" r:id="rId72"/>
    <p:sldId id="353" r:id="rId73"/>
    <p:sldId id="328" r:id="rId74"/>
    <p:sldId id="354" r:id="rId75"/>
    <p:sldId id="329" r:id="rId76"/>
    <p:sldId id="330" r:id="rId77"/>
    <p:sldId id="331" r:id="rId78"/>
    <p:sldId id="332" r:id="rId79"/>
    <p:sldId id="333" r:id="rId80"/>
    <p:sldId id="334" r:id="rId81"/>
    <p:sldId id="355" r:id="rId82"/>
    <p:sldId id="335" r:id="rId83"/>
    <p:sldId id="336" r:id="rId84"/>
    <p:sldId id="337" r:id="rId85"/>
    <p:sldId id="338" r:id="rId86"/>
    <p:sldId id="339" r:id="rId87"/>
    <p:sldId id="340" r:id="rId88"/>
    <p:sldId id="359" r:id="rId89"/>
    <p:sldId id="358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8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9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7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2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1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0191-CE0E-4853-B1D3-084B897FE68E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65C81-F48F-48EF-8D87-599B16F69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220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796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25029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4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0784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377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5573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087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6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8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4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91813"/>
      </p:ext>
    </p:extLst>
  </p:cSld>
  <p:clrMapOvr>
    <a:masterClrMapping/>
  </p:clrMapOvr>
  <p:transition spd="slow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56" y="4187995"/>
            <a:ext cx="1571625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9" y="4187995"/>
            <a:ext cx="1228725" cy="173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07" y="4251761"/>
            <a:ext cx="990600" cy="1466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8" y="4251761"/>
            <a:ext cx="1033844" cy="2061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4" y="4251761"/>
            <a:ext cx="912590" cy="18507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96" y="4251761"/>
            <a:ext cx="823246" cy="16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17270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2422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3174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280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5762"/>
      </p:ext>
    </p:extLst>
  </p:cSld>
  <p:clrMapOvr>
    <a:masterClrMapping/>
  </p:clrMapOvr>
  <p:transition spd="slow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39801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398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75571"/>
      </p:ext>
    </p:extLst>
  </p:cSld>
  <p:clrMapOvr>
    <a:masterClrMapping/>
  </p:clrMapOvr>
  <p:transition spd="slow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1261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3477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22211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1943"/>
      </p:ext>
    </p:extLst>
  </p:cSld>
  <p:clrMapOvr>
    <a:masterClrMapping/>
  </p:clrMapOvr>
  <p:transition spd="slow">
    <p:wipe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5637"/>
      </p:ext>
    </p:extLst>
  </p:cSld>
  <p:clrMapOvr>
    <a:masterClrMapping/>
  </p:clrMapOvr>
  <p:transition spd="slow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538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7271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0364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3792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3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55969"/>
      </p:ext>
    </p:extLst>
  </p:cSld>
  <p:clrMapOvr>
    <a:masterClrMapping/>
  </p:clrMapOvr>
  <p:transition spd="slow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8590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33041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9137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46517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55535"/>
      </p:ext>
    </p:extLst>
  </p:cSld>
  <p:clrMapOvr>
    <a:masterClrMapping/>
  </p:clrMapOvr>
  <p:transition spd="slow">
    <p:wipe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9120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5651"/>
      </p:ext>
    </p:extLst>
  </p:cSld>
  <p:clrMapOvr>
    <a:masterClrMapping/>
  </p:clrMapOvr>
  <p:transition spd="slow">
    <p:wipe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66625"/>
      </p:ext>
    </p:ext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18225"/>
      </p:ext>
    </p:extLst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67127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20"/>
      </p:ext>
    </p:extLst>
  </p:cSld>
  <p:clrMapOvr>
    <a:masterClrMapping/>
  </p:clrMapOvr>
  <p:transition spd="slow">
    <p:wipe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7493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7642"/>
      </p:ext>
    </p:extLst>
  </p:cSld>
  <p:clrMapOvr>
    <a:masterClrMapping/>
  </p:clrMapOvr>
  <p:transition spd="slow">
    <p:wipe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517"/>
      </p:ext>
    </p:extLst>
  </p:cSld>
  <p:clrMapOvr>
    <a:masterClrMapping/>
  </p:clrMapOvr>
  <p:transition spd="slow">
    <p:wipe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2767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92257"/>
      </p:ext>
    </p:extLst>
  </p:cSld>
  <p:clrMapOvr>
    <a:masterClrMapping/>
  </p:clrMapOvr>
  <p:transition spd="slow">
    <p:wipe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3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3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54953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10266"/>
      </p:ext>
    </p:extLst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4243"/>
      </p:ext>
    </p:extLst>
  </p:cSld>
  <p:clrMapOvr>
    <a:masterClrMapping/>
  </p:clrMapOvr>
  <p:transition spd="slow">
    <p:wipe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7023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6090"/>
      </p:ext>
    </p:extLst>
  </p:cSld>
  <p:clrMapOvr>
    <a:masterClrMapping/>
  </p:clrMapOvr>
  <p:transition spd="slow">
    <p:wipe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668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86676"/>
      </p:ext>
    </p:extLst>
  </p:cSld>
  <p:clrMapOvr>
    <a:masterClrMapping/>
  </p:clrMapOvr>
  <p:transition spd="slow">
    <p:wipe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90293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17739"/>
      </p:ext>
    </p:extLst>
  </p:cSld>
  <p:clrMapOvr>
    <a:masterClrMapping/>
  </p:clrMapOvr>
  <p:transition spd="slow">
    <p:wipe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30978"/>
      </p:ext>
    </p:extLst>
  </p:cSld>
  <p:clrMapOvr>
    <a:masterClrMapping/>
  </p:clrMapOvr>
  <p:transition spd="slow">
    <p:wipe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7465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047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972"/>
      </p:ext>
    </p:extLst>
  </p:cSld>
  <p:clrMapOvr>
    <a:masterClrMapping/>
  </p:clrMapOvr>
  <p:transition spd="slow">
    <p:wipe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9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3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3674"/>
      </p:ext>
    </p:extLst>
  </p:cSld>
  <p:clrMapOvr>
    <a:masterClrMapping/>
  </p:clrMapOvr>
  <p:transition spd="slow"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8349"/>
      </p:ext>
    </p:extLst>
  </p:cSld>
  <p:clrMapOvr>
    <a:masterClrMapping/>
  </p:clrMapOvr>
  <p:transition spd="slow">
    <p:wipe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56" y="4187995"/>
            <a:ext cx="1571625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9" y="4187995"/>
            <a:ext cx="1228725" cy="173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07" y="4251761"/>
            <a:ext cx="990600" cy="1466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8" y="4251761"/>
            <a:ext cx="1033844" cy="2061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4" y="4251761"/>
            <a:ext cx="912590" cy="18507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96" y="4251761"/>
            <a:ext cx="823246" cy="16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2663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8645" y="4213020"/>
            <a:ext cx="855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www.udel.edu</a:t>
            </a:r>
            <a:r>
              <a:rPr lang="en-US" sz="5400" dirty="0"/>
              <a:t>/</a:t>
            </a:r>
            <a:r>
              <a:rPr lang="en-US" sz="5400" dirty="0" err="1"/>
              <a:t>fth</a:t>
            </a:r>
            <a:r>
              <a:rPr lang="en-US" sz="5400" dirty="0"/>
              <a:t>/</a:t>
            </a:r>
            <a:r>
              <a:rPr lang="en-US" sz="5400" dirty="0" err="1"/>
              <a:t>iSeeNcode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142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2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</Words>
  <Application>Microsoft Office PowerPoint</Application>
  <PresentationFormat>Widescreen</PresentationFormat>
  <Paragraphs>1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Hofstetter</dc:creator>
  <cp:lastModifiedBy>Fred Hofstetter</cp:lastModifiedBy>
  <cp:revision>25</cp:revision>
  <dcterms:created xsi:type="dcterms:W3CDTF">2016-03-18T19:20:35Z</dcterms:created>
  <dcterms:modified xsi:type="dcterms:W3CDTF">2016-03-19T20:26:15Z</dcterms:modified>
</cp:coreProperties>
</file>