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5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5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1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1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4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8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0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5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4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6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88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91F7A-AD42-45E6-AF32-B98764266C8A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3B83A-4331-4FE5-A911-C4E72D1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0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Embedding Audio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a demonstration of embedding an audio file into a PowerPoint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demonstration of embedded audio.</a:t>
            </a:r>
            <a:endParaRPr lang="en-US" dirty="0"/>
          </a:p>
        </p:txBody>
      </p:sp>
      <p:pic>
        <p:nvPicPr>
          <p:cNvPr id="4" name="ANGELS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3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56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mbedding Audio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Embedded Audio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</Words>
  <Application>Microsoft Office PowerPoint</Application>
  <PresentationFormat>On-screen Show (4:3)</PresentationFormat>
  <Paragraphs>4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Embedding Audio</vt:lpstr>
      <vt:lpstr>Embedded Audio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Audio</dc:title>
  <dc:creator>Fred Hofstetter</dc:creator>
  <cp:lastModifiedBy>Fred Hofstetter</cp:lastModifiedBy>
  <cp:revision>1</cp:revision>
  <dcterms:created xsi:type="dcterms:W3CDTF">2015-09-25T21:29:41Z</dcterms:created>
  <dcterms:modified xsi:type="dcterms:W3CDTF">2015-09-25T21:36:50Z</dcterms:modified>
</cp:coreProperties>
</file>