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2" r:id="rId2"/>
    <p:sldId id="341" r:id="rId3"/>
    <p:sldId id="344" r:id="rId4"/>
    <p:sldId id="328" r:id="rId5"/>
    <p:sldId id="346" r:id="rId6"/>
    <p:sldId id="345" r:id="rId7"/>
    <p:sldId id="315" r:id="rId8"/>
    <p:sldId id="331" r:id="rId9"/>
    <p:sldId id="340" r:id="rId10"/>
    <p:sldId id="343" r:id="rId11"/>
    <p:sldId id="33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D7B28-E732-5E44-9CBE-F68144E26F82}" type="datetimeFigureOut">
              <a:rPr lang="en-US" smtClean="0"/>
              <a:t>4/6/15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D21DA-2EBE-7243-AA7A-FD3C0740B0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9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2596-4909-634E-9277-8129B5C72CDC}" type="datetimeFigureOut">
              <a:rPr lang="en-US" smtClean="0"/>
              <a:pPr/>
              <a:t>4/6/15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2596-4909-634E-9277-8129B5C72CDC}" type="datetimeFigureOut">
              <a:rPr lang="en-US" smtClean="0"/>
              <a:pPr/>
              <a:t>4/6/15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2596-4909-634E-9277-8129B5C72CDC}" type="datetimeFigureOut">
              <a:rPr lang="en-US" smtClean="0"/>
              <a:pPr/>
              <a:t>4/6/15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2596-4909-634E-9277-8129B5C72CDC}" type="datetimeFigureOut">
              <a:rPr lang="en-US" smtClean="0"/>
              <a:pPr/>
              <a:t>4/6/15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153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1519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2596-4909-634E-9277-8129B5C72CDC}" type="datetimeFigureOut">
              <a:rPr lang="en-US" smtClean="0"/>
              <a:pPr/>
              <a:t>4/6/15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660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60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2596-4909-634E-9277-8129B5C72CDC}" type="datetimeFigureOut">
              <a:rPr lang="en-US" smtClean="0"/>
              <a:pPr/>
              <a:t>4/6/15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9540"/>
            <a:ext cx="8229600" cy="8868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6012"/>
            <a:ext cx="8229600" cy="7536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49642"/>
            <a:ext cx="4040188" cy="524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395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49642"/>
            <a:ext cx="4041775" cy="524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395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2596-4909-634E-9277-8129B5C72CDC}" type="datetimeFigureOut">
              <a:rPr lang="en-US" smtClean="0"/>
              <a:pPr/>
              <a:t>4/6/15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2596-4909-634E-9277-8129B5C72CDC}" type="datetimeFigureOut">
              <a:rPr lang="en-US" smtClean="0"/>
              <a:pPr/>
              <a:t>4/6/15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2596-4909-634E-9277-8129B5C72CDC}" type="datetimeFigureOut">
              <a:rPr lang="en-US" smtClean="0"/>
              <a:pPr/>
              <a:t>4/6/15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456"/>
            <a:ext cx="3008313" cy="1039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32456"/>
            <a:ext cx="5111750" cy="51937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1481"/>
            <a:ext cx="3008313" cy="41546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2596-4909-634E-9277-8129B5C72CDC}" type="datetimeFigureOut">
              <a:rPr lang="en-US" smtClean="0"/>
              <a:pPr/>
              <a:t>4/6/15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9993"/>
            <a:ext cx="5486400" cy="35375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2596-4909-634E-9277-8129B5C72CDC}" type="datetimeFigureOut">
              <a:rPr lang="en-US" smtClean="0"/>
              <a:pPr/>
              <a:t>4/6/15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36710"/>
            <a:ext cx="8229600" cy="126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46401"/>
            <a:ext cx="8229600" cy="3479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12596-4909-634E-9277-8129B5C72CDC}" type="datetimeFigureOut">
              <a:rPr lang="en-US" smtClean="0"/>
              <a:pPr/>
              <a:t>4/6/15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FC64E-1929-764D-B3E4-C468550F55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alibri"/>
                <a:cs typeface="Calibri"/>
              </a:rPr>
              <a:t>Join the Conversation</a:t>
            </a:r>
            <a:br>
              <a:rPr lang="en-US" sz="48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4800" dirty="0" smtClean="0">
                <a:solidFill>
                  <a:schemeClr val="bg1"/>
                </a:solidFill>
                <a:latin typeface="Calibri"/>
                <a:cs typeface="Calibri"/>
              </a:rPr>
              <a:t>#VoicesOfUDel</a:t>
            </a:r>
            <a:endParaRPr lang="en-US" sz="4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91120"/>
            <a:ext cx="6400800" cy="2247680"/>
          </a:xfrm>
        </p:spPr>
        <p:txBody>
          <a:bodyPr>
            <a:normAutofit/>
          </a:bodyPr>
          <a:lstStyle/>
          <a:p>
            <a:pPr lvl="0"/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  <a:p>
            <a:pPr lvl="0"/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April 6, 2015 </a:t>
            </a:r>
          </a:p>
          <a:p>
            <a:pPr lvl="0"/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Faculty Senate Meeting</a:t>
            </a:r>
          </a:p>
          <a:p>
            <a:pPr lvl="0"/>
            <a:endParaRPr lang="en-US" sz="200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0884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#VoicesOfUDel 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Facebook: </a:t>
            </a:r>
            <a:r>
              <a:rPr lang="en-US" dirty="0" smtClean="0"/>
              <a:t>110,000 people reached</a:t>
            </a:r>
          </a:p>
          <a:p>
            <a:r>
              <a:rPr lang="en-US" b="1" dirty="0" smtClean="0"/>
              <a:t>YouTube: </a:t>
            </a:r>
            <a:r>
              <a:rPr lang="en-US" dirty="0" smtClean="0"/>
              <a:t>6,455 views; up 48 % since February</a:t>
            </a:r>
          </a:p>
          <a:p>
            <a:r>
              <a:rPr lang="en-US" b="1" dirty="0" smtClean="0"/>
              <a:t>Twitter: </a:t>
            </a:r>
            <a:r>
              <a:rPr lang="en-US" dirty="0" smtClean="0"/>
              <a:t>Hashtag used 285 times</a:t>
            </a:r>
            <a:endParaRPr lang="en-US" b="1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Earned media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i="1" dirty="0" smtClean="0"/>
              <a:t>The News Journal</a:t>
            </a:r>
          </a:p>
          <a:p>
            <a:pPr marL="0" indent="0">
              <a:buNone/>
            </a:pPr>
            <a:r>
              <a:rPr lang="en-US" i="1" dirty="0" smtClean="0"/>
              <a:t>			The Review</a:t>
            </a:r>
          </a:p>
        </p:txBody>
      </p:sp>
    </p:spTree>
    <p:extLst>
      <p:ext uri="{BB962C8B-B14F-4D97-AF65-F5344CB8AC3E}">
        <p14:creationId xmlns:p14="http://schemas.microsoft.com/office/powerpoint/2010/main" val="317564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pic>
        <p:nvPicPr>
          <p:cNvPr id="5" name="Content Placeholder 4" descr="Screen Shot 2015-04-03 at 3.33.4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76" r="-145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315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alibri"/>
                <a:cs typeface="Calibri"/>
              </a:rPr>
              <a:t>Join the Conversation</a:t>
            </a:r>
            <a:br>
              <a:rPr lang="en-US" sz="48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4800" dirty="0" smtClean="0">
                <a:solidFill>
                  <a:schemeClr val="bg1"/>
                </a:solidFill>
                <a:latin typeface="Calibri"/>
                <a:cs typeface="Calibri"/>
              </a:rPr>
              <a:t>#VoicesOfUDel</a:t>
            </a:r>
            <a:endParaRPr lang="en-US" sz="4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91120"/>
            <a:ext cx="6400800" cy="2247680"/>
          </a:xfrm>
        </p:spPr>
        <p:txBody>
          <a:bodyPr>
            <a:normAutofit/>
          </a:bodyPr>
          <a:lstStyle/>
          <a:p>
            <a:pPr lvl="0"/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  <a:p>
            <a:pPr lvl="0"/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April 6, 2015 </a:t>
            </a:r>
          </a:p>
          <a:p>
            <a:pPr lvl="0"/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Faculty Senate Meeting</a:t>
            </a:r>
          </a:p>
          <a:p>
            <a:pPr lvl="0"/>
            <a:endParaRPr lang="en-US" sz="200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6226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Jawanza Keita</a:t>
            </a:r>
            <a:r>
              <a:rPr lang="en-US" dirty="0" smtClean="0"/>
              <a:t>, Communications Director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Anu Sivaraman</a:t>
            </a:r>
            <a:r>
              <a:rPr lang="en-US" dirty="0" smtClean="0"/>
              <a:t>,  Assistant Professor of Marketing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Holly Norton</a:t>
            </a:r>
            <a:r>
              <a:rPr lang="en-US" dirty="0" smtClean="0"/>
              <a:t>, Social Media Manager</a:t>
            </a:r>
          </a:p>
        </p:txBody>
      </p:sp>
    </p:spTree>
    <p:extLst>
      <p:ext uri="{BB962C8B-B14F-4D97-AF65-F5344CB8AC3E}">
        <p14:creationId xmlns:p14="http://schemas.microsoft.com/office/powerpoint/2010/main" val="336155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#VoicesOfUDel</a:t>
            </a:r>
          </a:p>
        </p:txBody>
      </p:sp>
      <p:pic>
        <p:nvPicPr>
          <p:cNvPr id="4" name="Content Placeholder 3" descr="Screen Shot 2015-04-03 at 3.22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75" r="-16175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38194" y="26734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3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#VoicesOfUDel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94" y="26734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Content Placeholder 5" descr="Screen Shot 2015-04-06 at 11.15.0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35" r="-160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09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#VoicesOfUDel</a:t>
            </a:r>
            <a:endParaRPr lang="en-US" dirty="0"/>
          </a:p>
        </p:txBody>
      </p:sp>
      <p:pic>
        <p:nvPicPr>
          <p:cNvPr id="4" name="Content Placeholder 3" descr="Screen Shot 2015-04-06 at 10.19.5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75" r="-161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314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#VoicesOfUDel</a:t>
            </a:r>
            <a:endParaRPr lang="en-US" dirty="0"/>
          </a:p>
        </p:txBody>
      </p:sp>
      <p:pic>
        <p:nvPicPr>
          <p:cNvPr id="4" name="Content Placeholder 3" descr="Screen Shot 2015-02-17 at 2.48.1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62" r="-20262"/>
          <a:stretch>
            <a:fillRect/>
          </a:stretch>
        </p:blipFill>
        <p:spPr>
          <a:xfrm>
            <a:off x="-328963" y="4144040"/>
            <a:ext cx="5826305" cy="2463564"/>
          </a:xfrm>
        </p:spPr>
      </p:pic>
      <p:pic>
        <p:nvPicPr>
          <p:cNvPr id="6" name="Picture 5" descr="Screen Shot 2015-02-17 at 2.49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45" y="2397746"/>
            <a:ext cx="2803464" cy="1684036"/>
          </a:xfrm>
          <a:prstGeom prst="rect">
            <a:avLst/>
          </a:prstGeom>
        </p:spPr>
      </p:pic>
      <p:pic>
        <p:nvPicPr>
          <p:cNvPr id="8" name="Picture 7" descr="Screen Shot 2015-02-17 at 2.53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50" y="3233252"/>
            <a:ext cx="3680904" cy="21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9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#VoicesOfUDel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“What I’d love to see more of are real conversations between students, staff, faculty — everyone taking a further step to really get to know one another and acknowledge that their life experience can be totally different from one another.”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400" dirty="0" smtClean="0"/>
              <a:t>— Katie Connolly, Assistant Dean of Students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509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Partnership with</a:t>
            </a:r>
            <a:br>
              <a:rPr lang="en-US" dirty="0" smtClean="0"/>
            </a:br>
            <a:r>
              <a:rPr lang="en-US" dirty="0" smtClean="0"/>
              <a:t>WVUD: Campus Voices</a:t>
            </a:r>
            <a:endParaRPr lang="en-US" dirty="0"/>
          </a:p>
        </p:txBody>
      </p:sp>
      <p:pic>
        <p:nvPicPr>
          <p:cNvPr id="4" name="Content Placeholder 3" descr="Screen Shot 2015-02-24 at 1.16.0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0" r="-166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1922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D Primary and Secondar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7A66D"/>
      </a:accent1>
      <a:accent2>
        <a:srgbClr val="AF1E2D"/>
      </a:accent2>
      <a:accent3>
        <a:srgbClr val="BED600"/>
      </a:accent3>
      <a:accent4>
        <a:srgbClr val="5A8E22"/>
      </a:accent4>
      <a:accent5>
        <a:srgbClr val="00A0DF"/>
      </a:accent5>
      <a:accent6>
        <a:srgbClr val="DD8E36"/>
      </a:accent6>
      <a:hlink>
        <a:srgbClr val="00266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124</Words>
  <Application>Microsoft Macintosh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Join the Conversation #VoicesOfUDel</vt:lpstr>
      <vt:lpstr>Join the Conversation #VoicesOfUDel</vt:lpstr>
      <vt:lpstr>About Us</vt:lpstr>
      <vt:lpstr>#VoicesOfUDel</vt:lpstr>
      <vt:lpstr>#VoicesOfUDel</vt:lpstr>
      <vt:lpstr>#VoicesOfUDel</vt:lpstr>
      <vt:lpstr>#VoicesOfUDel</vt:lpstr>
      <vt:lpstr>#VoicesOfUDel </vt:lpstr>
      <vt:lpstr>Partnership with WVUD: Campus Voices</vt:lpstr>
      <vt:lpstr>#VoicesOfUDel Reach</vt:lpstr>
      <vt:lpstr>Call to Action</vt:lpstr>
    </vt:vector>
  </TitlesOfParts>
  <Company>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Office of Communications and Marketing</cp:lastModifiedBy>
  <cp:revision>96</cp:revision>
  <dcterms:created xsi:type="dcterms:W3CDTF">2014-12-16T16:14:42Z</dcterms:created>
  <dcterms:modified xsi:type="dcterms:W3CDTF">2015-04-06T15:16:12Z</dcterms:modified>
</cp:coreProperties>
</file>