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4.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2" r:id="rId6"/>
    <p:sldMasterId id="2147484289" r:id="rId7"/>
    <p:sldMasterId id="2147484300" r:id="rId8"/>
    <p:sldMasterId id="2147484312" r:id="rId9"/>
    <p:sldMasterId id="2147484344" r:id="rId10"/>
  </p:sldMasterIdLst>
  <p:notesMasterIdLst>
    <p:notesMasterId r:id="rId36"/>
  </p:notesMasterIdLst>
  <p:handoutMasterIdLst>
    <p:handoutMasterId r:id="rId37"/>
  </p:handoutMasterIdLst>
  <p:sldIdLst>
    <p:sldId id="351" r:id="rId11"/>
    <p:sldId id="355" r:id="rId12"/>
    <p:sldId id="377" r:id="rId13"/>
    <p:sldId id="327" r:id="rId14"/>
    <p:sldId id="411" r:id="rId15"/>
    <p:sldId id="430" r:id="rId16"/>
    <p:sldId id="381" r:id="rId17"/>
    <p:sldId id="428" r:id="rId18"/>
    <p:sldId id="418" r:id="rId19"/>
    <p:sldId id="420" r:id="rId20"/>
    <p:sldId id="435" r:id="rId21"/>
    <p:sldId id="439" r:id="rId22"/>
    <p:sldId id="440" r:id="rId23"/>
    <p:sldId id="436" r:id="rId24"/>
    <p:sldId id="437" r:id="rId25"/>
    <p:sldId id="438" r:id="rId26"/>
    <p:sldId id="446" r:id="rId27"/>
    <p:sldId id="441" r:id="rId28"/>
    <p:sldId id="442" r:id="rId29"/>
    <p:sldId id="387" r:id="rId30"/>
    <p:sldId id="431" r:id="rId31"/>
    <p:sldId id="432" r:id="rId32"/>
    <p:sldId id="433" r:id="rId33"/>
    <p:sldId id="445" r:id="rId34"/>
    <p:sldId id="407" r:id="rId35"/>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4E63073-98FC-47D7-ACF4-B1897FA21638}">
          <p14:sldIdLst>
            <p14:sldId id="351"/>
            <p14:sldId id="355"/>
            <p14:sldId id="377"/>
            <p14:sldId id="327"/>
            <p14:sldId id="411"/>
            <p14:sldId id="430"/>
            <p14:sldId id="381"/>
            <p14:sldId id="428"/>
            <p14:sldId id="418"/>
            <p14:sldId id="420"/>
            <p14:sldId id="435"/>
            <p14:sldId id="439"/>
            <p14:sldId id="440"/>
            <p14:sldId id="436"/>
            <p14:sldId id="437"/>
            <p14:sldId id="438"/>
            <p14:sldId id="446"/>
            <p14:sldId id="441"/>
            <p14:sldId id="442"/>
            <p14:sldId id="387"/>
            <p14:sldId id="431"/>
            <p14:sldId id="432"/>
            <p14:sldId id="433"/>
            <p14:sldId id="445"/>
            <p14:sldId id="407"/>
          </p14:sldIdLst>
        </p14:section>
      </p14:sectionLst>
    </p:ext>
    <p:ext uri="{EFAFB233-063F-42B5-8137-9DF3F51BA10A}">
      <p15:sldGuideLst xmlns:p15="http://schemas.microsoft.com/office/powerpoint/2012/main">
        <p15:guide id="1" orient="horz" pos="142" userDrawn="1">
          <p15:clr>
            <a:srgbClr val="A4A3A4"/>
          </p15:clr>
        </p15:guide>
        <p15:guide id="2" orient="horz" pos="4176" userDrawn="1">
          <p15:clr>
            <a:srgbClr val="A4A3A4"/>
          </p15:clr>
        </p15:guide>
        <p15:guide id="3" orient="horz" pos="912" userDrawn="1">
          <p15:clr>
            <a:srgbClr val="A4A3A4"/>
          </p15:clr>
        </p15:guide>
        <p15:guide id="4" orient="horz" pos="1197" userDrawn="1">
          <p15:clr>
            <a:srgbClr val="A4A3A4"/>
          </p15:clr>
        </p15:guide>
        <p15:guide id="5" orient="horz" pos="1957" userDrawn="1">
          <p15:clr>
            <a:srgbClr val="A4A3A4"/>
          </p15:clr>
        </p15:guide>
        <p15:guide id="6" orient="horz" pos="2723" userDrawn="1">
          <p15:clr>
            <a:srgbClr val="A4A3A4"/>
          </p15:clr>
        </p15:guide>
        <p15:guide id="7" orient="horz" pos="2159" userDrawn="1">
          <p15:clr>
            <a:srgbClr val="A4A3A4"/>
          </p15:clr>
        </p15:guide>
        <p15:guide id="8" orient="horz" pos="3863" userDrawn="1">
          <p15:clr>
            <a:srgbClr val="A4A3A4"/>
          </p15:clr>
        </p15:guide>
        <p15:guide id="9" orient="horz" pos="3566" userDrawn="1">
          <p15:clr>
            <a:srgbClr val="A4A3A4"/>
          </p15:clr>
        </p15:guide>
        <p15:guide id="10" pos="96" userDrawn="1">
          <p15:clr>
            <a:srgbClr val="A4A3A4"/>
          </p15:clr>
        </p15:guide>
        <p15:guide id="11" pos="1326" userDrawn="1">
          <p15:clr>
            <a:srgbClr val="A4A3A4"/>
          </p15:clr>
        </p15:guide>
        <p15:guide id="12" pos="5667" userDrawn="1">
          <p15:clr>
            <a:srgbClr val="A4A3A4"/>
          </p15:clr>
        </p15:guide>
        <p15:guide id="13" pos="246" userDrawn="1">
          <p15:clr>
            <a:srgbClr val="A4A3A4"/>
          </p15:clr>
        </p15:guide>
        <p15:guide id="14" pos="5516" userDrawn="1">
          <p15:clr>
            <a:srgbClr val="A4A3A4"/>
          </p15:clr>
        </p15:guide>
        <p15:guide id="15" pos="460" userDrawn="1">
          <p15:clr>
            <a:srgbClr val="A4A3A4"/>
          </p15:clr>
        </p15:guide>
        <p15:guide id="16" pos="5298" userDrawn="1">
          <p15:clr>
            <a:srgbClr val="A4A3A4"/>
          </p15:clr>
        </p15:guide>
        <p15:guide id="17" pos="2878" userDrawn="1">
          <p15:clr>
            <a:srgbClr val="A4A3A4"/>
          </p15:clr>
        </p15:guide>
        <p15:guide id="18" pos="1662" userDrawn="1">
          <p15:clr>
            <a:srgbClr val="A4A3A4"/>
          </p15:clr>
        </p15:guide>
        <p15:guide id="19" pos="2829" userDrawn="1">
          <p15:clr>
            <a:srgbClr val="A4A3A4"/>
          </p15:clr>
        </p15:guide>
        <p15:guide id="20" orient="horz" pos="672" userDrawn="1">
          <p15:clr>
            <a:srgbClr val="A4A3A4"/>
          </p15:clr>
        </p15:guide>
        <p15:guide id="21" pos="5662" userDrawn="1">
          <p15:clr>
            <a:srgbClr val="A4A3A4"/>
          </p15:clr>
        </p15:guide>
        <p15:guide id="22" orient="horz" pos="2775" userDrawn="1">
          <p15:clr>
            <a:srgbClr val="A4A3A4"/>
          </p15:clr>
        </p15:guide>
        <p15:guide id="23" pos="5663" userDrawn="1">
          <p15:clr>
            <a:srgbClr val="A4A3A4"/>
          </p15:clr>
        </p15:guide>
        <p15:guide id="24" orient="horz" pos="145" userDrawn="1">
          <p15:clr>
            <a:srgbClr val="A4A3A4"/>
          </p15:clr>
        </p15:guide>
        <p15:guide id="25" orient="horz" pos="1300" userDrawn="1">
          <p15:clr>
            <a:srgbClr val="A4A3A4"/>
          </p15:clr>
        </p15:guide>
        <p15:guide id="26" orient="horz" pos="1874" userDrawn="1">
          <p15:clr>
            <a:srgbClr val="A4A3A4"/>
          </p15:clr>
        </p15:guide>
        <p15:guide id="27" orient="horz" pos="2452" userDrawn="1">
          <p15:clr>
            <a:srgbClr val="A4A3A4"/>
          </p15:clr>
        </p15:guide>
        <p15:guide id="28" orient="horz" pos="3025" userDrawn="1">
          <p15:clr>
            <a:srgbClr val="A4A3A4"/>
          </p15:clr>
        </p15:guide>
        <p15:guide id="29" orient="horz" pos="3698" userDrawn="1">
          <p15:clr>
            <a:srgbClr val="A4A3A4"/>
          </p15:clr>
        </p15:guide>
        <p15:guide id="30" orient="horz" pos="663" userDrawn="1">
          <p15:clr>
            <a:srgbClr val="A4A3A4"/>
          </p15:clr>
        </p15:guide>
        <p15:guide id="31" pos="74" userDrawn="1">
          <p15:clr>
            <a:srgbClr val="A4A3A4"/>
          </p15:clr>
        </p15:guide>
        <p15:guide id="32" pos="1368" userDrawn="1">
          <p15:clr>
            <a:srgbClr val="A4A3A4"/>
          </p15:clr>
        </p15:guide>
        <p15:guide id="33" pos="5631" userDrawn="1">
          <p15:clr>
            <a:srgbClr val="A4A3A4"/>
          </p15:clr>
        </p15:guide>
        <p15:guide id="34" pos="936" userDrawn="1">
          <p15:clr>
            <a:srgbClr val="A4A3A4"/>
          </p15:clr>
        </p15:guide>
        <p15:guide id="35" pos="3532" userDrawn="1">
          <p15:clr>
            <a:srgbClr val="A4A3A4"/>
          </p15:clr>
        </p15:guide>
        <p15:guide id="36" pos="502" userDrawn="1">
          <p15:clr>
            <a:srgbClr val="A4A3A4"/>
          </p15:clr>
        </p15:guide>
        <p15:guide id="37" pos="3095" userDrawn="1">
          <p15:clr>
            <a:srgbClr val="A4A3A4"/>
          </p15:clr>
        </p15:guide>
        <p15:guide id="38" pos="2662" userDrawn="1">
          <p15:clr>
            <a:srgbClr val="A4A3A4"/>
          </p15:clr>
        </p15:guide>
        <p15:guide id="39" pos="1854" userDrawn="1">
          <p15:clr>
            <a:srgbClr val="A4A3A4"/>
          </p15:clr>
        </p15:guide>
        <p15:guide id="40" pos="2232" userDrawn="1">
          <p15:clr>
            <a:srgbClr val="A4A3A4"/>
          </p15:clr>
        </p15:guide>
        <p15:guide id="41" pos="3960" userDrawn="1">
          <p15:clr>
            <a:srgbClr val="A4A3A4"/>
          </p15:clr>
        </p15:guide>
        <p15:guide id="42" pos="4397" userDrawn="1">
          <p15:clr>
            <a:srgbClr val="A4A3A4"/>
          </p15:clr>
        </p15:guide>
        <p15:guide id="43" pos="4824" userDrawn="1">
          <p15:clr>
            <a:srgbClr val="A4A3A4"/>
          </p15:clr>
        </p15:guide>
        <p15:guide id="44" pos="5684" userDrawn="1">
          <p15:clr>
            <a:srgbClr val="A4A3A4"/>
          </p15:clr>
        </p15:guide>
        <p15:guide id="45" pos="258" userDrawn="1">
          <p15:clr>
            <a:srgbClr val="A4A3A4"/>
          </p15:clr>
        </p15:guide>
        <p15:guide id="46" orient="horz" pos="3713" userDrawn="1">
          <p15:clr>
            <a:srgbClr val="A4A3A4"/>
          </p15:clr>
        </p15:guide>
        <p15:guide id="47" orient="horz" pos="1863" userDrawn="1">
          <p15:clr>
            <a:srgbClr val="A4A3A4"/>
          </p15:clr>
        </p15:guide>
        <p15:guide id="48" orient="horz" pos="651" userDrawn="1">
          <p15:clr>
            <a:srgbClr val="A4A3A4"/>
          </p15:clr>
        </p15:guide>
        <p15:guide id="49" pos="5257" userDrawn="1">
          <p15:clr>
            <a:srgbClr val="A4A3A4"/>
          </p15:clr>
        </p15:guide>
        <p15:guide id="50" pos="5689" userDrawn="1">
          <p15:clr>
            <a:srgbClr val="A4A3A4"/>
          </p15:clr>
        </p15:guide>
        <p15:guide id="51" pos="1797"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9"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AC"/>
    <a:srgbClr val="00188F"/>
    <a:srgbClr val="0066AD"/>
    <a:srgbClr val="0072C6"/>
    <a:srgbClr val="0088EE"/>
    <a:srgbClr val="2D82FF"/>
    <a:srgbClr val="68217A"/>
    <a:srgbClr val="DD5900"/>
    <a:srgbClr val="007233"/>
    <a:srgbClr val="EB3C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679" autoAdjust="0"/>
    <p:restoredTop sz="70311" autoAdjust="0"/>
  </p:normalViewPr>
  <p:slideViewPr>
    <p:cSldViewPr snapToGrid="0">
      <p:cViewPr varScale="1">
        <p:scale>
          <a:sx n="159" d="100"/>
          <a:sy n="159" d="100"/>
        </p:scale>
        <p:origin x="1698" y="144"/>
      </p:cViewPr>
      <p:guideLst>
        <p:guide orient="horz" pos="142"/>
        <p:guide orient="horz" pos="4176"/>
        <p:guide orient="horz" pos="912"/>
        <p:guide orient="horz" pos="1197"/>
        <p:guide orient="horz" pos="1957"/>
        <p:guide orient="horz" pos="2723"/>
        <p:guide orient="horz" pos="2159"/>
        <p:guide orient="horz" pos="3863"/>
        <p:guide orient="horz" pos="3566"/>
        <p:guide pos="96"/>
        <p:guide pos="1326"/>
        <p:guide pos="5667"/>
        <p:guide pos="246"/>
        <p:guide pos="5516"/>
        <p:guide pos="460"/>
        <p:guide pos="5298"/>
        <p:guide pos="2878"/>
        <p:guide pos="1662"/>
        <p:guide pos="2829"/>
        <p:guide orient="horz" pos="672"/>
        <p:guide pos="5662"/>
        <p:guide orient="horz" pos="2775"/>
        <p:guide pos="5663"/>
        <p:guide orient="horz" pos="145"/>
        <p:guide orient="horz" pos="1300"/>
        <p:guide orient="horz" pos="1874"/>
        <p:guide orient="horz" pos="2452"/>
        <p:guide orient="horz" pos="3025"/>
        <p:guide orient="horz" pos="3698"/>
        <p:guide orient="horz" pos="663"/>
        <p:guide pos="74"/>
        <p:guide pos="1368"/>
        <p:guide pos="5631"/>
        <p:guide pos="936"/>
        <p:guide pos="3532"/>
        <p:guide pos="502"/>
        <p:guide pos="3095"/>
        <p:guide pos="2662"/>
        <p:guide pos="1854"/>
        <p:guide pos="2232"/>
        <p:guide pos="3960"/>
        <p:guide pos="4397"/>
        <p:guide pos="4824"/>
        <p:guide pos="5684"/>
        <p:guide pos="258"/>
        <p:guide orient="horz" pos="3713"/>
        <p:guide orient="horz" pos="1863"/>
        <p:guide orient="horz" pos="651"/>
        <p:guide pos="5257"/>
        <p:guide pos="5689"/>
        <p:guide pos="1797"/>
      </p:guideLst>
    </p:cSldViewPr>
  </p:slideViewPr>
  <p:outlineViewPr>
    <p:cViewPr>
      <p:scale>
        <a:sx n="33" d="100"/>
        <a:sy n="33" d="100"/>
      </p:scale>
      <p:origin x="0" y="0"/>
    </p:cViewPr>
  </p:outlineViewPr>
  <p:notesTextViewPr>
    <p:cViewPr>
      <p:scale>
        <a:sx n="3" d="2"/>
        <a:sy n="3" d="2"/>
      </p:scale>
      <p:origin x="0" y="0"/>
    </p:cViewPr>
  </p:notesTextViewPr>
  <p:sorterViewPr>
    <p:cViewPr>
      <p:scale>
        <a:sx n="124" d="100"/>
        <a:sy n="124" d="100"/>
      </p:scale>
      <p:origin x="0" y="0"/>
    </p:cViewPr>
  </p:sorterViewPr>
  <p:notesViewPr>
    <p:cSldViewPr snapToGrid="0" showGuides="1">
      <p:cViewPr varScale="1">
        <p:scale>
          <a:sx n="121" d="100"/>
          <a:sy n="121" d="100"/>
        </p:scale>
        <p:origin x="49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ableStyles" Target="tableStyles.xml"/><Relationship Id="rId7" Type="http://schemas.openxmlformats.org/officeDocument/2006/relationships/slideMaster" Target="slideMasters/slideMaster2.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notesMaster" Target="notesMasters/notesMaster1.xml"/><Relationship Id="rId10" Type="http://schemas.openxmlformats.org/officeDocument/2006/relationships/slideMaster" Target="slideMasters/slideMaster5.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Microsoft Office365</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t>3/4/2016</a:t>
            </a:fld>
            <a:endParaRPr lang="en-US" dirty="0"/>
          </a:p>
        </p:txBody>
      </p:sp>
      <p:sp>
        <p:nvSpPr>
          <p:cNvPr id="8" name="Footer Placeholder 7"/>
          <p:cNvSpPr>
            <a:spLocks noGrp="1"/>
          </p:cNvSpPr>
          <p:nvPr>
            <p:ph type="ftr" sz="quarter" idx="2"/>
          </p:nvPr>
        </p:nvSpPr>
        <p:spPr>
          <a:xfrm>
            <a:off x="0" y="8685212"/>
            <a:ext cx="5795010" cy="366191"/>
          </a:xfrm>
          <a:prstGeom prst="rect">
            <a:avLst/>
          </a:prstGeom>
        </p:spPr>
        <p:txBody>
          <a:bodyPr vert="horz" lIns="0" tIns="45720" rIns="91440" bIns="45720" rtlCol="0" anchor="b"/>
          <a:lstStyle>
            <a:lvl1pPr algn="l">
              <a:defRPr sz="1200"/>
            </a:lvl1pPr>
          </a:lstStyle>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t>‹#›</a:t>
            </a:fld>
            <a:endParaRPr lang="en-US"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lide Image Placeholder 8"/>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B1278-D92B-4AF3-A9C1-71DD298190CE}" type="datetimeFigureOut">
              <a:rPr lang="en-US" smtClean="0"/>
              <a:t>3/4/2016</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vl1pPr>
          </a:lstStyle>
          <a:p>
            <a:fld id="{B4008EB6-D09E-4580-8CD6-DDB14511944F}" type="slidenum">
              <a:rPr lang="en-US" smtClean="0"/>
              <a:t>‹#›</a:t>
            </a:fld>
            <a:endParaRPr lang="en-US" dirty="0"/>
          </a:p>
        </p:txBody>
      </p:sp>
      <p:sp>
        <p:nvSpPr>
          <p:cNvPr id="14"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a:t>Microsoft Office365</a:t>
            </a:r>
          </a:p>
        </p:txBody>
      </p:sp>
      <p:sp>
        <p:nvSpPr>
          <p:cNvPr id="15" name="Footer Placeholder 7"/>
          <p:cNvSpPr>
            <a:spLocks noGrp="1"/>
          </p:cNvSpPr>
          <p:nvPr>
            <p:ph type="ftr" sz="quarter" idx="4"/>
          </p:nvPr>
        </p:nvSpPr>
        <p:spPr>
          <a:xfrm>
            <a:off x="0" y="8685212"/>
            <a:ext cx="5795010" cy="366191"/>
          </a:xfrm>
          <a:prstGeom prst="rect">
            <a:avLst/>
          </a:prstGeom>
        </p:spPr>
        <p:txBody>
          <a:bodyPr vert="horz" lIns="0" tIns="45720" rIns="91440" bIns="45720" rtlCol="0" anchor="b"/>
          <a:lstStyle>
            <a:lvl1pPr algn="l">
              <a:defRPr sz="1200"/>
            </a:lvl1pPr>
          </a:lstStyle>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Light"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100" b="1" kern="1200" dirty="0">
                <a:solidFill>
                  <a:schemeClr val="tx1"/>
                </a:solidFill>
                <a:effectLst/>
                <a:latin typeface="Segoe UI" pitchFamily="34" charset="0"/>
                <a:ea typeface="+mn-ea"/>
                <a:cs typeface="+mn-cs"/>
              </a:rPr>
              <a:t>Slide purpose:</a:t>
            </a:r>
            <a:r>
              <a:rPr lang="en-US" sz="1100" kern="1200" dirty="0">
                <a:solidFill>
                  <a:schemeClr val="tx1"/>
                </a:solidFill>
                <a:effectLst/>
                <a:latin typeface="Segoe UI" pitchFamily="34" charset="0"/>
                <a:ea typeface="+mn-ea"/>
                <a:cs typeface="+mn-cs"/>
              </a:rPr>
              <a:t> Use this slide to welcome your guests and to set their expectations for the presentation. </a:t>
            </a:r>
          </a:p>
          <a:p>
            <a:endParaRPr lang="en-US" sz="1100" b="0" i="0" kern="1200" dirty="0">
              <a:solidFill>
                <a:schemeClr val="tx1"/>
              </a:solidFill>
              <a:effectLst/>
              <a:latin typeface="Segoe UI" pitchFamily="34" charset="0"/>
              <a:ea typeface="+mn-ea"/>
              <a:cs typeface="+mn-cs"/>
            </a:endParaRPr>
          </a:p>
          <a:p>
            <a:r>
              <a:rPr lang="en-US" sz="1100" b="1" kern="1200" dirty="0">
                <a:solidFill>
                  <a:schemeClr val="tx1"/>
                </a:solidFill>
                <a:effectLst/>
                <a:latin typeface="Segoe UI" pitchFamily="34" charset="0"/>
                <a:ea typeface="+mn-ea"/>
                <a:cs typeface="+mn-cs"/>
              </a:rPr>
              <a:t>Presentation purpose:</a:t>
            </a:r>
            <a:r>
              <a:rPr lang="en-US" sz="1100" b="1" kern="1200" baseline="0" dirty="0">
                <a:solidFill>
                  <a:schemeClr val="tx1"/>
                </a:solidFill>
                <a:effectLst/>
                <a:latin typeface="Segoe UI" pitchFamily="34" charset="0"/>
                <a:ea typeface="+mn-ea"/>
                <a:cs typeface="+mn-cs"/>
              </a:rPr>
              <a:t> </a:t>
            </a:r>
            <a:r>
              <a:rPr lang="en-US" sz="1100" kern="1200" dirty="0">
                <a:solidFill>
                  <a:schemeClr val="tx1"/>
                </a:solidFill>
                <a:effectLst/>
                <a:latin typeface="Segoe UI" pitchFamily="34" charset="0"/>
                <a:ea typeface="+mn-ea"/>
                <a:cs typeface="+mn-cs"/>
              </a:rPr>
              <a:t>This presentation is designed to help you introduce the new Office 365</a:t>
            </a:r>
            <a:r>
              <a:rPr lang="en-US" sz="1100" kern="1200" baseline="0" dirty="0">
                <a:solidFill>
                  <a:schemeClr val="tx1"/>
                </a:solidFill>
                <a:effectLst/>
                <a:latin typeface="Segoe UI" pitchFamily="34" charset="0"/>
                <a:ea typeface="+mn-ea"/>
                <a:cs typeface="+mn-cs"/>
              </a:rPr>
              <a:t> Business </a:t>
            </a:r>
            <a:r>
              <a:rPr lang="en-US" sz="1100" kern="1200" dirty="0">
                <a:solidFill>
                  <a:schemeClr val="tx1"/>
                </a:solidFill>
                <a:effectLst/>
                <a:latin typeface="Segoe UI" pitchFamily="34" charset="0"/>
                <a:ea typeface="+mn-ea"/>
                <a:cs typeface="+mn-cs"/>
              </a:rPr>
              <a:t>to small </a:t>
            </a:r>
            <a:r>
              <a:rPr lang="en-US" sz="1100" kern="1200" baseline="0" dirty="0">
                <a:solidFill>
                  <a:schemeClr val="tx1"/>
                </a:solidFill>
                <a:effectLst/>
                <a:latin typeface="Segoe UI" pitchFamily="34" charset="0"/>
                <a:ea typeface="+mn-ea"/>
                <a:cs typeface="+mn-cs"/>
              </a:rPr>
              <a:t>businesses (~1-10 users). This is a SKU-specific deck so it starts with business pains, then goes into how Office 365 can solve those pains, and then goes into the new Business SKU.</a:t>
            </a:r>
          </a:p>
        </p:txBody>
      </p:sp>
      <p:sp>
        <p:nvSpPr>
          <p:cNvPr id="4" name="Date Placeholder 3"/>
          <p:cNvSpPr>
            <a:spLocks noGrp="1"/>
          </p:cNvSpPr>
          <p:nvPr>
            <p:ph type="dt" idx="10"/>
          </p:nvPr>
        </p:nvSpPr>
        <p:spPr/>
        <p:txBody>
          <a:bodyPr/>
          <a:lstStyle/>
          <a:p>
            <a:fld id="{2559DD29-F3E5-4EFD-8B4E-23B968D73D48}" type="datetime1">
              <a:rPr lang="en-US" smtClean="0"/>
              <a:t>3/4/2016</a:t>
            </a:fld>
            <a:endParaRPr lang="en-US" dirty="0"/>
          </a:p>
        </p:txBody>
      </p:sp>
      <p:sp>
        <p:nvSpPr>
          <p:cNvPr id="5" name="Slide Number Placeholder 4"/>
          <p:cNvSpPr>
            <a:spLocks noGrp="1"/>
          </p:cNvSpPr>
          <p:nvPr>
            <p:ph type="sldNum" sz="quarter" idx="11"/>
          </p:nvPr>
        </p:nvSpPr>
        <p:spPr/>
        <p:txBody>
          <a:bodyPr/>
          <a:lstStyle/>
          <a:p>
            <a:fld id="{B4008EB6-D09E-4580-8CD6-DDB14511944F}" type="slidenum">
              <a:rPr lang="en-US" smtClean="0"/>
              <a:t>1</a:t>
            </a:fld>
            <a:endParaRPr lang="en-US" dirty="0"/>
          </a:p>
        </p:txBody>
      </p:sp>
      <p:sp>
        <p:nvSpPr>
          <p:cNvPr id="6" name="Header Placeholder 5"/>
          <p:cNvSpPr>
            <a:spLocks noGrp="1"/>
          </p:cNvSpPr>
          <p:nvPr>
            <p:ph type="hdr" sz="quarter" idx="12"/>
          </p:nvPr>
        </p:nvSpPr>
        <p:spPr/>
        <p:txBody>
          <a:bodyPr/>
          <a:lstStyle/>
          <a:p>
            <a:r>
              <a:rPr lang="en-US"/>
              <a:t>Microsoft Office365</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32145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504"/>
              </a:spcBef>
              <a:spcAft>
                <a:spcPts val="333"/>
              </a:spcAft>
              <a:buClrTx/>
              <a:buSzTx/>
              <a:buFontTx/>
              <a:buNone/>
              <a:tabLst/>
              <a:defRPr/>
            </a:pPr>
            <a:r>
              <a:rPr lang="en-US" sz="900" b="1" u="sng" kern="1200" baseline="0" dirty="0">
                <a:solidFill>
                  <a:schemeClr val="tx1"/>
                </a:solidFill>
                <a:effectLst/>
                <a:latin typeface="Segoe UI" pitchFamily="34" charset="0"/>
                <a:ea typeface="+mn-ea"/>
                <a:cs typeface="+mn-cs"/>
              </a:rPr>
              <a:t>Talk track</a:t>
            </a:r>
          </a:p>
          <a:p>
            <a:pPr marL="0" marR="0" indent="0" algn="l" defTabSz="914363" rtl="0" eaLnBrk="1" fontAlgn="auto" latinLnBrk="0" hangingPunct="1">
              <a:lnSpc>
                <a:spcPct val="90000"/>
              </a:lnSpc>
              <a:spcBef>
                <a:spcPts val="504"/>
              </a:spcBef>
              <a:spcAft>
                <a:spcPts val="333"/>
              </a:spcAft>
              <a:buClrTx/>
              <a:buSzTx/>
              <a:buFontTx/>
              <a:buNone/>
              <a:tabLst/>
              <a:defRPr/>
            </a:pPr>
            <a:r>
              <a:rPr lang="en-US" sz="900" kern="1200" baseline="0" dirty="0">
                <a:solidFill>
                  <a:schemeClr val="tx1"/>
                </a:solidFill>
                <a:effectLst/>
                <a:latin typeface="Segoe UI" pitchFamily="34" charset="0"/>
                <a:ea typeface="+mn-ea"/>
                <a:cs typeface="+mn-cs"/>
              </a:rPr>
              <a:t>Now that you are familiar with in included in Office 365 Business, let’s drill down on why Office 365 Business is a better solution that buying traditional Office applications.</a:t>
            </a:r>
          </a:p>
          <a:p>
            <a:pPr marL="0" marR="0" indent="0" algn="l" defTabSz="914363" rtl="0" eaLnBrk="1" fontAlgn="auto" latinLnBrk="0" hangingPunct="1">
              <a:lnSpc>
                <a:spcPct val="90000"/>
              </a:lnSpc>
              <a:spcBef>
                <a:spcPts val="504"/>
              </a:spcBef>
              <a:spcAft>
                <a:spcPts val="333"/>
              </a:spcAft>
              <a:buClrTx/>
              <a:buSzTx/>
              <a:buFontTx/>
              <a:buNone/>
              <a:tabLst/>
              <a:defRPr/>
            </a:pPr>
            <a:endParaRPr lang="en-US" sz="900" kern="1200" baseline="0" dirty="0">
              <a:solidFill>
                <a:schemeClr val="tx1"/>
              </a:solidFill>
              <a:effectLst/>
              <a:latin typeface="Segoe UI" pitchFamily="34" charset="0"/>
              <a:ea typeface="+mn-ea"/>
              <a:cs typeface="+mn-cs"/>
            </a:endParaRPr>
          </a:p>
          <a:p>
            <a:pPr marL="0" marR="0" indent="0" algn="l" defTabSz="914363" rtl="0" eaLnBrk="1" fontAlgn="auto" latinLnBrk="0" hangingPunct="1">
              <a:lnSpc>
                <a:spcPct val="90000"/>
              </a:lnSpc>
              <a:spcBef>
                <a:spcPts val="504"/>
              </a:spcBef>
              <a:spcAft>
                <a:spcPts val="333"/>
              </a:spcAft>
              <a:buClrTx/>
              <a:buSzTx/>
              <a:buFontTx/>
              <a:buNone/>
              <a:tabLst/>
              <a:defRPr/>
            </a:pPr>
            <a:r>
              <a:rPr lang="en-US" sz="900" b="1" kern="1200" baseline="0" dirty="0">
                <a:solidFill>
                  <a:schemeClr val="tx1"/>
                </a:solidFill>
                <a:effectLst/>
                <a:latin typeface="Segoe UI" pitchFamily="34" charset="0"/>
                <a:ea typeface="+mn-ea"/>
                <a:cs typeface="+mn-cs"/>
              </a:rPr>
              <a:t>Office where and when you need it</a:t>
            </a:r>
          </a:p>
          <a:p>
            <a:pPr marL="0" marR="0" indent="0" algn="l" defTabSz="914363" rtl="0" eaLnBrk="1" fontAlgn="auto" latinLnBrk="0" hangingPunct="1">
              <a:lnSpc>
                <a:spcPct val="90000"/>
              </a:lnSpc>
              <a:spcBef>
                <a:spcPts val="504"/>
              </a:spcBef>
              <a:spcAft>
                <a:spcPts val="333"/>
              </a:spcAft>
              <a:buClrTx/>
              <a:buSzTx/>
              <a:buFontTx/>
              <a:buNone/>
              <a:tabLst/>
              <a:defRPr/>
            </a:pPr>
            <a:r>
              <a:rPr lang="en-US" sz="900" kern="1200" baseline="0" dirty="0">
                <a:solidFill>
                  <a:schemeClr val="tx1"/>
                </a:solidFill>
                <a:effectLst/>
                <a:latin typeface="Segoe UI" pitchFamily="34" charset="0"/>
                <a:ea typeface="+mn-ea"/>
                <a:cs typeface="+mn-cs"/>
              </a:rPr>
              <a:t>Office 365 Business gives you the freedom to be productive wherever, whenever, using the familiar Office apps. With the ability to easily access, edit, and share your files from any device, you can get work done in the office and on the go, online or off. </a:t>
            </a:r>
          </a:p>
          <a:p>
            <a:pPr marL="0" marR="0" indent="0" algn="l" defTabSz="914363" rtl="0" eaLnBrk="1" fontAlgn="auto" latinLnBrk="0" hangingPunct="1">
              <a:lnSpc>
                <a:spcPct val="90000"/>
              </a:lnSpc>
              <a:spcBef>
                <a:spcPts val="504"/>
              </a:spcBef>
              <a:spcAft>
                <a:spcPts val="333"/>
              </a:spcAft>
              <a:buClrTx/>
              <a:buSzTx/>
              <a:buFontTx/>
              <a:buNone/>
              <a:tabLst/>
              <a:defRPr/>
            </a:pPr>
            <a:endParaRPr lang="en-US" spc="-17" dirty="0">
              <a:solidFill>
                <a:schemeClr val="tx2">
                  <a:lumMod val="50000"/>
                  <a:alpha val="99000"/>
                </a:schemeClr>
              </a:solidFill>
            </a:endParaRPr>
          </a:p>
          <a:p>
            <a:pPr marL="0" marR="0" indent="0" algn="l" defTabSz="914363" rtl="0" eaLnBrk="1" fontAlgn="auto" latinLnBrk="0" hangingPunct="1">
              <a:lnSpc>
                <a:spcPct val="90000"/>
              </a:lnSpc>
              <a:spcBef>
                <a:spcPts val="504"/>
              </a:spcBef>
              <a:spcAft>
                <a:spcPts val="333"/>
              </a:spcAft>
              <a:buClrTx/>
              <a:buSzTx/>
              <a:buFontTx/>
              <a:buNone/>
              <a:tabLst/>
              <a:defRPr/>
            </a:pPr>
            <a:r>
              <a:rPr lang="en-US" b="1" spc="-17" dirty="0">
                <a:solidFill>
                  <a:schemeClr val="tx2">
                    <a:lumMod val="50000"/>
                    <a:alpha val="99000"/>
                  </a:schemeClr>
                </a:solidFill>
              </a:rPr>
              <a:t>The best &amp; latest version of Office</a:t>
            </a:r>
          </a:p>
          <a:p>
            <a:pPr marL="0" indent="0">
              <a:spcBef>
                <a:spcPts val="504"/>
              </a:spcBef>
            </a:pPr>
            <a:r>
              <a:rPr lang="en-US" spc="-17" dirty="0">
                <a:solidFill>
                  <a:schemeClr val="tx2">
                    <a:lumMod val="50000"/>
                    <a:alpha val="99000"/>
                  </a:schemeClr>
                </a:solidFill>
              </a:rPr>
              <a:t>Always have the best and </a:t>
            </a:r>
            <a:r>
              <a:rPr lang="en-US" spc="-17" dirty="0" err="1">
                <a:solidFill>
                  <a:schemeClr val="tx2">
                    <a:lumMod val="50000"/>
                    <a:alpha val="99000"/>
                  </a:schemeClr>
                </a:solidFill>
              </a:rPr>
              <a:t>lastest</a:t>
            </a:r>
            <a:r>
              <a:rPr lang="en-US" spc="-17" dirty="0">
                <a:solidFill>
                  <a:schemeClr val="tx2">
                    <a:lumMod val="50000"/>
                    <a:alpha val="99000"/>
                  </a:schemeClr>
                </a:solidFill>
              </a:rPr>
              <a:t> version of Office on your desktop and in the cloud. Don’t worry about being out of date with new features</a:t>
            </a:r>
            <a:r>
              <a:rPr lang="en-US" spc="-17" baseline="0" dirty="0">
                <a:solidFill>
                  <a:schemeClr val="tx2">
                    <a:lumMod val="50000"/>
                    <a:alpha val="99000"/>
                  </a:schemeClr>
                </a:solidFill>
              </a:rPr>
              <a:t> </a:t>
            </a:r>
            <a:r>
              <a:rPr lang="en-US" spc="-17" dirty="0">
                <a:solidFill>
                  <a:schemeClr val="tx2">
                    <a:lumMod val="50000"/>
                    <a:alpha val="99000"/>
                  </a:schemeClr>
                </a:solidFill>
              </a:rPr>
              <a:t>automatically synced to your desktop, tablets, and smart phones.</a:t>
            </a:r>
          </a:p>
          <a:p>
            <a:pPr marL="0" indent="0">
              <a:spcBef>
                <a:spcPts val="504"/>
              </a:spcBef>
            </a:pPr>
            <a:endParaRPr lang="en-US" spc="-17" dirty="0">
              <a:solidFill>
                <a:schemeClr val="tx2">
                  <a:lumMod val="50000"/>
                  <a:alpha val="99000"/>
                </a:schemeClr>
              </a:solidFill>
            </a:endParaRPr>
          </a:p>
          <a:p>
            <a:pPr marL="0" indent="0">
              <a:spcBef>
                <a:spcPts val="504"/>
              </a:spcBef>
            </a:pPr>
            <a:r>
              <a:rPr lang="en-US" b="1" spc="-17" dirty="0">
                <a:solidFill>
                  <a:schemeClr val="tx2">
                    <a:lumMod val="50000"/>
                    <a:alpha val="99000"/>
                  </a:schemeClr>
                </a:solidFill>
              </a:rPr>
              <a:t>Built-in sharing &amp; file storage</a:t>
            </a:r>
          </a:p>
          <a:p>
            <a:pPr marL="0" indent="0">
              <a:spcBef>
                <a:spcPts val="504"/>
              </a:spcBef>
            </a:pPr>
            <a:r>
              <a:rPr lang="en-US" spc="-17" dirty="0">
                <a:solidFill>
                  <a:schemeClr val="tx2">
                    <a:lumMod val="50000"/>
                    <a:alpha val="99000"/>
                  </a:schemeClr>
                </a:solidFill>
              </a:rPr>
              <a:t>Work together easily and securely in real-time with built-in sharing and cloud storage in all your Office apps. With 1TB of storage,  you can save files to the cloud, share files with the click of a button, and avoid the confusion of working on different versions of the same file.</a:t>
            </a:r>
          </a:p>
        </p:txBody>
      </p:sp>
      <p:sp>
        <p:nvSpPr>
          <p:cNvPr id="4" name="Date Placeholder 3"/>
          <p:cNvSpPr>
            <a:spLocks noGrp="1"/>
          </p:cNvSpPr>
          <p:nvPr>
            <p:ph type="dt" idx="10"/>
          </p:nvPr>
        </p:nvSpPr>
        <p:spPr/>
        <p:txBody>
          <a:bodyPr/>
          <a:lstStyle/>
          <a:p>
            <a:fld id="{20FC792F-F8A5-486F-AD55-7D2F47316BE8}" type="datetime1">
              <a:rPr lang="en-US" smtClean="0">
                <a:solidFill>
                  <a:prstClr val="black"/>
                </a:solidFill>
              </a:rPr>
              <a:pPr/>
              <a:t>3/4/2016</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a:solidFill>
                  <a:prstClr val="black"/>
                </a:solidFill>
              </a:rPr>
              <a:t>Microsoft Office365</a:t>
            </a:r>
          </a:p>
        </p:txBody>
      </p:sp>
      <p:sp>
        <p:nvSpPr>
          <p:cNvPr id="7" name="Footer Placeholder 6"/>
          <p:cNvSpPr>
            <a:spLocks noGrp="1"/>
          </p:cNvSpPr>
          <p:nvPr>
            <p:ph type="ftr" sz="quarter" idx="13"/>
          </p:nvPr>
        </p:nvSpPr>
        <p:spPr/>
        <p:txBody>
          <a:bodyPr/>
          <a:lstStyle/>
          <a:p>
            <a:pPr marL="231775" defTabSz="914099" eaLnBrk="0" hangingPunct="0"/>
            <a:r>
              <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411853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100" b="1" kern="1200" dirty="0">
                <a:solidFill>
                  <a:schemeClr val="tx1"/>
                </a:solidFill>
                <a:effectLst/>
                <a:latin typeface="Segoe UI" pitchFamily="34" charset="0"/>
                <a:ea typeface="+mn-ea"/>
                <a:cs typeface="+mn-cs"/>
              </a:rPr>
              <a:t>Slide purpose:</a:t>
            </a:r>
            <a:r>
              <a:rPr lang="en-US" sz="1100" b="0" kern="1200" baseline="0" dirty="0">
                <a:solidFill>
                  <a:schemeClr val="tx1"/>
                </a:solidFill>
                <a:effectLst/>
                <a:latin typeface="Segoe UI" pitchFamily="34" charset="0"/>
                <a:ea typeface="+mn-ea"/>
                <a:cs typeface="+mn-cs"/>
              </a:rPr>
              <a:t> Introduce Office 365 Business. Explain what is included in the plan. (note: the following slide helps explain the benefits of Office 365, so don’t feel pressured to tell that story on this slide). </a:t>
            </a:r>
          </a:p>
          <a:p>
            <a:endParaRPr lang="en-US" sz="1100" b="0" kern="1200" dirty="0">
              <a:solidFill>
                <a:schemeClr val="tx1"/>
              </a:solidFill>
              <a:effectLst/>
              <a:latin typeface="Segoe U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r>
              <a:rPr lang="en-US" sz="1100" b="1" u="sng" kern="1200" dirty="0">
                <a:solidFill>
                  <a:schemeClr val="tx1"/>
                </a:solidFill>
                <a:effectLst/>
                <a:latin typeface="Segoe UI" pitchFamily="34" charset="0"/>
                <a:ea typeface="+mn-ea"/>
                <a:cs typeface="+mn-cs"/>
              </a:rPr>
              <a:t>Talk</a:t>
            </a:r>
            <a:r>
              <a:rPr lang="en-US" sz="1100" b="1" u="sng" kern="1200" baseline="0" dirty="0">
                <a:solidFill>
                  <a:schemeClr val="tx1"/>
                </a:solidFill>
                <a:effectLst/>
                <a:latin typeface="Segoe UI" pitchFamily="34" charset="0"/>
                <a:ea typeface="+mn-ea"/>
                <a:cs typeface="+mn-cs"/>
              </a:rPr>
              <a:t> track</a:t>
            </a:r>
          </a:p>
          <a:p>
            <a:pPr marL="0" marR="0" indent="0" algn="l" defTabSz="914363" rtl="0" eaLnBrk="1" fontAlgn="auto" latinLnBrk="0" hangingPunct="1">
              <a:lnSpc>
                <a:spcPct val="90000"/>
              </a:lnSpc>
              <a:spcBef>
                <a:spcPts val="0"/>
              </a:spcBef>
              <a:spcAft>
                <a:spcPts val="333"/>
              </a:spcAft>
              <a:buClrTx/>
              <a:buSzTx/>
              <a:buFontTx/>
              <a:buNone/>
              <a:tabLst/>
              <a:defRPr/>
            </a:pPr>
            <a:r>
              <a:rPr lang="en-US" sz="1100" kern="1200" baseline="0" dirty="0">
                <a:solidFill>
                  <a:schemeClr val="tx1"/>
                </a:solidFill>
                <a:effectLst/>
                <a:latin typeface="Segoe UI" pitchFamily="34" charset="0"/>
                <a:ea typeface="+mn-ea"/>
                <a:cs typeface="+mn-cs"/>
              </a:rPr>
              <a:t>Office 365 Business is your familiar Office, but improved. It includes:</a:t>
            </a:r>
          </a:p>
          <a:p>
            <a:pPr marL="0" marR="0" indent="0" algn="l" defTabSz="914363" rtl="0" eaLnBrk="1" fontAlgn="auto" latinLnBrk="0" hangingPunct="1">
              <a:lnSpc>
                <a:spcPct val="90000"/>
              </a:lnSpc>
              <a:spcBef>
                <a:spcPts val="0"/>
              </a:spcBef>
              <a:spcAft>
                <a:spcPts val="333"/>
              </a:spcAft>
              <a:buClrTx/>
              <a:buSzTx/>
              <a:buFontTx/>
              <a:buNone/>
              <a:tabLst/>
              <a:defRPr/>
            </a:pPr>
            <a:endParaRPr lang="en-US" sz="1100" kern="1200" baseline="0" dirty="0">
              <a:solidFill>
                <a:schemeClr val="tx1"/>
              </a:solidFill>
              <a:effectLst/>
              <a:latin typeface="Segoe UI" pitchFamily="34" charset="0"/>
              <a:ea typeface="+mn-ea"/>
              <a:cs typeface="+mn-cs"/>
            </a:endParaRPr>
          </a:p>
          <a:p>
            <a:pPr marL="228600" marR="0" indent="-228600" algn="l" defTabSz="914363" rtl="0" eaLnBrk="1" fontAlgn="auto" latinLnBrk="0" hangingPunct="1">
              <a:lnSpc>
                <a:spcPct val="90000"/>
              </a:lnSpc>
              <a:spcBef>
                <a:spcPts val="0"/>
              </a:spcBef>
              <a:spcAft>
                <a:spcPts val="333"/>
              </a:spcAft>
              <a:buClrTx/>
              <a:buSzTx/>
              <a:buFontTx/>
              <a:buAutoNum type="arabicParenR"/>
              <a:tabLst/>
              <a:defRPr/>
            </a:pPr>
            <a:r>
              <a:rPr lang="en-US" sz="1100" kern="1200" baseline="0" dirty="0">
                <a:solidFill>
                  <a:schemeClr val="tx1"/>
                </a:solidFill>
                <a:effectLst/>
                <a:latin typeface="Segoe UI" pitchFamily="34" charset="0"/>
                <a:ea typeface="+mn-ea"/>
                <a:cs typeface="+mn-cs"/>
              </a:rPr>
              <a:t>When we say “familiar office”, first of all, we mean the full, installable Office apps that you know and love – Word, PowerPoint, Excel, Outlook, etc. With Office 365 Business, you get the most up to date desktop Office apps you have always used, along with great new additional features and capabilities. </a:t>
            </a:r>
          </a:p>
          <a:p>
            <a:pPr marL="228600" marR="0" indent="-228600" algn="l" defTabSz="914363" rtl="0" eaLnBrk="1" fontAlgn="auto" latinLnBrk="0" hangingPunct="1">
              <a:lnSpc>
                <a:spcPct val="90000"/>
              </a:lnSpc>
              <a:spcBef>
                <a:spcPts val="0"/>
              </a:spcBef>
              <a:spcAft>
                <a:spcPts val="333"/>
              </a:spcAft>
              <a:buClrTx/>
              <a:buSzTx/>
              <a:buFontTx/>
              <a:buAutoNum type="arabicParenR"/>
              <a:tabLst/>
              <a:defRPr/>
            </a:pPr>
            <a:r>
              <a:rPr lang="en-US" sz="1100" kern="1200" baseline="0" dirty="0">
                <a:solidFill>
                  <a:schemeClr val="tx1"/>
                </a:solidFill>
                <a:effectLst/>
                <a:latin typeface="Segoe UI" pitchFamily="34" charset="0"/>
                <a:ea typeface="+mn-ea"/>
                <a:cs typeface="+mn-cs"/>
              </a:rPr>
              <a:t>In addition to desktop apps, you also get </a:t>
            </a:r>
            <a:r>
              <a:rPr lang="en-US" sz="1100" b="1" kern="1200" baseline="0" dirty="0">
                <a:solidFill>
                  <a:schemeClr val="tx1"/>
                </a:solidFill>
                <a:effectLst/>
                <a:latin typeface="Segoe UI" pitchFamily="34" charset="0"/>
                <a:ea typeface="+mn-ea"/>
                <a:cs typeface="+mn-cs"/>
              </a:rPr>
              <a:t>Office apps </a:t>
            </a:r>
            <a:r>
              <a:rPr lang="en-US" sz="1100" kern="1200" baseline="0" dirty="0">
                <a:solidFill>
                  <a:schemeClr val="tx1"/>
                </a:solidFill>
                <a:effectLst/>
                <a:latin typeface="Segoe UI" pitchFamily="34" charset="0"/>
                <a:ea typeface="+mn-ea"/>
                <a:cs typeface="+mn-cs"/>
              </a:rPr>
              <a:t>on your tablet and smartphones for viewing and editing on the go. </a:t>
            </a:r>
          </a:p>
          <a:p>
            <a:pPr marL="228600" marR="0" indent="-228600" algn="l" defTabSz="914363" rtl="0" eaLnBrk="1" fontAlgn="auto" latinLnBrk="0" hangingPunct="1">
              <a:lnSpc>
                <a:spcPct val="90000"/>
              </a:lnSpc>
              <a:spcBef>
                <a:spcPts val="0"/>
              </a:spcBef>
              <a:spcAft>
                <a:spcPts val="333"/>
              </a:spcAft>
              <a:buClrTx/>
              <a:buSzTx/>
              <a:buFontTx/>
              <a:buAutoNum type="arabicParenR"/>
              <a:tabLst/>
              <a:defRPr/>
            </a:pPr>
            <a:r>
              <a:rPr lang="en-US" sz="1100" kern="1200" baseline="0" dirty="0">
                <a:solidFill>
                  <a:schemeClr val="tx1"/>
                </a:solidFill>
                <a:effectLst/>
                <a:latin typeface="Segoe UI" pitchFamily="34" charset="0"/>
                <a:ea typeface="+mn-ea"/>
                <a:cs typeface="+mn-cs"/>
              </a:rPr>
              <a:t>And if you forget your laptop at home, or leave it at the Office and need to access or edit your files, you have Office Online which allows you to access, edit, and share your documents by simply logging into you Office Online account from any browser.\</a:t>
            </a:r>
          </a:p>
          <a:p>
            <a:pPr marL="228600" marR="0" indent="-228600" algn="l" defTabSz="914363" rtl="0" eaLnBrk="1" fontAlgn="auto" latinLnBrk="0" hangingPunct="1">
              <a:lnSpc>
                <a:spcPct val="90000"/>
              </a:lnSpc>
              <a:spcBef>
                <a:spcPts val="0"/>
              </a:spcBef>
              <a:spcAft>
                <a:spcPts val="333"/>
              </a:spcAft>
              <a:buClrTx/>
              <a:buSzTx/>
              <a:buFontTx/>
              <a:buAutoNum type="arabicParenR"/>
              <a:tabLst/>
              <a:defRPr/>
            </a:pPr>
            <a:r>
              <a:rPr lang="en-US" sz="1100" b="0" kern="1200" baseline="0" dirty="0">
                <a:solidFill>
                  <a:schemeClr val="tx1"/>
                </a:solidFill>
                <a:effectLst/>
                <a:latin typeface="Segoe UI" pitchFamily="34" charset="0"/>
                <a:ea typeface="+mn-ea"/>
                <a:cs typeface="+mn-cs"/>
              </a:rPr>
              <a:t>Lastly, with Office 365 Business you get </a:t>
            </a:r>
            <a:r>
              <a:rPr lang="en-US" sz="1100" b="1" kern="1200" baseline="0" dirty="0">
                <a:solidFill>
                  <a:schemeClr val="tx1"/>
                </a:solidFill>
                <a:effectLst/>
                <a:latin typeface="Segoe UI" pitchFamily="34" charset="0"/>
                <a:ea typeface="+mn-ea"/>
                <a:cs typeface="+mn-cs"/>
              </a:rPr>
              <a:t>1TB of OneDrive for Business online storage </a:t>
            </a:r>
            <a:r>
              <a:rPr lang="en-US" sz="1100" b="0" kern="1200" baseline="0" dirty="0">
                <a:solidFill>
                  <a:schemeClr val="tx1"/>
                </a:solidFill>
                <a:effectLst/>
                <a:latin typeface="Segoe UI" pitchFamily="34" charset="0"/>
                <a:ea typeface="+mn-ea"/>
                <a:cs typeface="+mn-cs"/>
              </a:rPr>
              <a:t>so you can safely and securely save your files online and share them with others.</a:t>
            </a:r>
          </a:p>
          <a:p>
            <a:pPr marL="0" marR="0" indent="0" algn="l" defTabSz="914363" rtl="0" eaLnBrk="1" fontAlgn="auto" latinLnBrk="0" hangingPunct="1">
              <a:lnSpc>
                <a:spcPct val="90000"/>
              </a:lnSpc>
              <a:spcBef>
                <a:spcPts val="0"/>
              </a:spcBef>
              <a:spcAft>
                <a:spcPts val="333"/>
              </a:spcAft>
              <a:buClrTx/>
              <a:buSzTx/>
              <a:buFontTx/>
              <a:buNone/>
              <a:tabLst/>
              <a:defRPr/>
            </a:pPr>
            <a:endParaRPr lang="en-US" sz="1100" b="1" kern="1200" baseline="0" dirty="0">
              <a:solidFill>
                <a:schemeClr val="tx1"/>
              </a:solidFill>
              <a:effectLst/>
              <a:latin typeface="Segoe U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r>
              <a:rPr lang="en-US" sz="1100" b="0" kern="1200" baseline="0" dirty="0">
                <a:solidFill>
                  <a:schemeClr val="tx1"/>
                </a:solidFill>
                <a:effectLst/>
                <a:latin typeface="Segoe UI" pitchFamily="34" charset="0"/>
                <a:ea typeface="+mn-ea"/>
                <a:cs typeface="+mn-cs"/>
              </a:rPr>
              <a:t>This plan is easy to set up and manage, with a financially-backed SLA and 24/7 technical phone support for critical issues. </a:t>
            </a:r>
          </a:p>
          <a:p>
            <a:pPr marL="0" marR="0" indent="0" algn="l" defTabSz="914363" rtl="0" eaLnBrk="1" fontAlgn="auto" latinLnBrk="0" hangingPunct="1">
              <a:lnSpc>
                <a:spcPct val="90000"/>
              </a:lnSpc>
              <a:spcBef>
                <a:spcPts val="0"/>
              </a:spcBef>
              <a:spcAft>
                <a:spcPts val="333"/>
              </a:spcAft>
              <a:buClrTx/>
              <a:buSzTx/>
              <a:buFontTx/>
              <a:buNone/>
              <a:tabLst/>
              <a:defRPr/>
            </a:pPr>
            <a:endParaRPr lang="en-US" sz="1100" kern="1200" baseline="0" dirty="0">
              <a:solidFill>
                <a:schemeClr val="tx1"/>
              </a:solidFill>
              <a:effectLst/>
              <a:latin typeface="Segoe U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r>
              <a:rPr lang="en-US" sz="1100" kern="1200" baseline="0" dirty="0">
                <a:solidFill>
                  <a:schemeClr val="tx1"/>
                </a:solidFill>
                <a:effectLst/>
                <a:latin typeface="Segoe UI" pitchFamily="34" charset="0"/>
                <a:ea typeface="+mn-ea"/>
                <a:cs typeface="+mn-cs"/>
              </a:rPr>
              <a:t>You may be familiar with Office. Office 365 Business is that same familiar Office with new features. But more importantly, Office 365 Business provides a few great new benefits [click to the next slide].</a:t>
            </a:r>
          </a:p>
          <a:p>
            <a:pPr marL="0" marR="0" indent="0" algn="l" defTabSz="914363" rtl="0" eaLnBrk="1" fontAlgn="auto" latinLnBrk="0" hangingPunct="1">
              <a:lnSpc>
                <a:spcPct val="90000"/>
              </a:lnSpc>
              <a:spcBef>
                <a:spcPts val="0"/>
              </a:spcBef>
              <a:spcAft>
                <a:spcPts val="333"/>
              </a:spcAft>
              <a:buClrTx/>
              <a:buSzTx/>
              <a:buFontTx/>
              <a:buNone/>
              <a:tabLst/>
              <a:defRPr/>
            </a:pPr>
            <a:endParaRPr lang="en-US" sz="1100" kern="1200" baseline="0" dirty="0">
              <a:solidFill>
                <a:schemeClr val="tx1"/>
              </a:solidFill>
              <a:effectLst/>
              <a:latin typeface="Segoe U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endParaRPr lang="en-US" sz="1100" kern="1200" baseline="0" dirty="0">
              <a:solidFill>
                <a:schemeClr val="tx1"/>
              </a:solidFill>
              <a:effectLst/>
              <a:latin typeface="Segoe U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r>
              <a:rPr lang="en-US" sz="1100" b="1" kern="1200" baseline="0" dirty="0">
                <a:solidFill>
                  <a:schemeClr val="tx1"/>
                </a:solidFill>
                <a:effectLst/>
                <a:latin typeface="Segoe UI" pitchFamily="34" charset="0"/>
                <a:ea typeface="+mn-ea"/>
                <a:cs typeface="+mn-cs"/>
              </a:rPr>
              <a:t>Note for presenter: </a:t>
            </a:r>
            <a:r>
              <a:rPr lang="en-US" sz="1100" b="0" kern="1200" baseline="0" dirty="0">
                <a:solidFill>
                  <a:schemeClr val="tx1"/>
                </a:solidFill>
                <a:effectLst/>
                <a:latin typeface="Segoe UI" pitchFamily="34" charset="0"/>
                <a:ea typeface="+mn-ea"/>
                <a:cs typeface="+mn-cs"/>
              </a:rPr>
              <a:t>Keep in mind that most people, when they hear “Office 365”, only hear “Office” and think “Word, PowerPoint, Excel”. And when they hear “cloud”, they think “browser based apps” only, thinking this is only a browser-based version of Office, similar to Google Apps. So it’s important to take your time and labor on these 2 points specifically. </a:t>
            </a:r>
            <a:r>
              <a:rPr lang="en-US" sz="1100" kern="1200" dirty="0">
                <a:solidFill>
                  <a:schemeClr val="tx1"/>
                </a:solidFill>
                <a:effectLst/>
                <a:latin typeface="Segoe UI" pitchFamily="34" charset="0"/>
                <a:ea typeface="+mn-ea"/>
                <a:cs typeface="+mn-cs"/>
              </a:rPr>
              <a:t>Transition</a:t>
            </a:r>
            <a:r>
              <a:rPr lang="en-US" sz="1100" kern="1200" baseline="0" dirty="0">
                <a:solidFill>
                  <a:schemeClr val="tx1"/>
                </a:solidFill>
                <a:effectLst/>
                <a:latin typeface="Segoe UI" pitchFamily="34" charset="0"/>
                <a:ea typeface="+mn-ea"/>
                <a:cs typeface="+mn-cs"/>
              </a:rPr>
              <a:t> from previous slide by saying, “We understand what technology you need to help you manage the business challenges you are facing. We are excited that there is a new offering in the market that has been designed specifically for you….”</a:t>
            </a:r>
            <a:endParaRPr lang="en-US" sz="1100" kern="1200" dirty="0">
              <a:solidFill>
                <a:schemeClr val="tx1"/>
              </a:solidFill>
              <a:effectLst/>
              <a:latin typeface="Segoe U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endParaRPr lang="en-US" sz="1100" kern="1200" baseline="0" dirty="0">
              <a:solidFill>
                <a:schemeClr val="tx1"/>
              </a:solidFill>
              <a:effectLst/>
              <a:latin typeface="Segoe UI" pitchFamily="34" charset="0"/>
              <a:ea typeface="+mn-ea"/>
              <a:cs typeface="+mn-cs"/>
            </a:endParaRPr>
          </a:p>
        </p:txBody>
      </p:sp>
      <p:sp>
        <p:nvSpPr>
          <p:cNvPr id="4" name="Date Placeholder 3"/>
          <p:cNvSpPr>
            <a:spLocks noGrp="1"/>
          </p:cNvSpPr>
          <p:nvPr>
            <p:ph type="dt" idx="10"/>
          </p:nvPr>
        </p:nvSpPr>
        <p:spPr/>
        <p:txBody>
          <a:bodyPr/>
          <a:lstStyle/>
          <a:p>
            <a:fld id="{F36DBDBE-3C47-4418-B406-6E25A5E3B513}" type="datetime1">
              <a:rPr lang="en-US" smtClean="0">
                <a:solidFill>
                  <a:prstClr val="black"/>
                </a:solidFill>
              </a:rPr>
              <a:pPr/>
              <a:t>3/4/2016</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
        <p:nvSpPr>
          <p:cNvPr id="6" name="Header Placeholder 5"/>
          <p:cNvSpPr>
            <a:spLocks noGrp="1"/>
          </p:cNvSpPr>
          <p:nvPr>
            <p:ph type="hdr" sz="quarter" idx="12"/>
          </p:nvPr>
        </p:nvSpPr>
        <p:spPr/>
        <p:txBody>
          <a:bodyPr/>
          <a:lstStyle/>
          <a:p>
            <a:r>
              <a:rPr lang="en-US" dirty="0">
                <a:solidFill>
                  <a:prstClr val="black"/>
                </a:solidFill>
              </a:rPr>
              <a:t>Microsoft Office365</a:t>
            </a:r>
          </a:p>
        </p:txBody>
      </p:sp>
      <p:sp>
        <p:nvSpPr>
          <p:cNvPr id="7" name="Footer Placeholder 6"/>
          <p:cNvSpPr>
            <a:spLocks noGrp="1"/>
          </p:cNvSpPr>
          <p:nvPr>
            <p:ph type="ftr" sz="quarter" idx="13"/>
          </p:nvPr>
        </p:nvSpPr>
        <p:spPr/>
        <p:txBody>
          <a:bodyPr/>
          <a:lstStyle/>
          <a:p>
            <a:pPr marL="231775" defTabSz="914099" eaLnBrk="0" hangingPunct="0"/>
            <a:r>
              <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70546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4213" y="2109542"/>
            <a:ext cx="7680340" cy="997196"/>
          </a:xfrm>
        </p:spPr>
        <p:txBody>
          <a:bodyPr anchor="b" anchorCtr="0"/>
          <a:lstStyle>
            <a:lvl1pPr>
              <a:defRPr sz="5387" spc="-113" baseline="0">
                <a:gradFill>
                  <a:gsLst>
                    <a:gs pos="1250">
                      <a:schemeClr val="bg1"/>
                    </a:gs>
                    <a:gs pos="100000">
                      <a:schemeClr val="bg1"/>
                    </a:gs>
                  </a:gsLst>
                  <a:lin ang="5400000" scaled="0"/>
                </a:gradFill>
              </a:defRPr>
            </a:lvl1pPr>
          </a:lstStyle>
          <a:p>
            <a:r>
              <a:rPr lang="en-US" dirty="0"/>
              <a:t>Click to edit title style</a:t>
            </a:r>
          </a:p>
        </p:txBody>
      </p:sp>
      <p:sp>
        <p:nvSpPr>
          <p:cNvPr id="5" name="Text Placeholder 4"/>
          <p:cNvSpPr>
            <a:spLocks noGrp="1"/>
          </p:cNvSpPr>
          <p:nvPr>
            <p:ph type="body" sz="quarter" idx="12" hasCustomPrompt="1"/>
          </p:nvPr>
        </p:nvSpPr>
        <p:spPr>
          <a:xfrm>
            <a:off x="734213" y="3425825"/>
            <a:ext cx="7680340" cy="498598"/>
          </a:xfrm>
        </p:spPr>
        <p:txBody>
          <a:bodyPr>
            <a:noAutofit/>
          </a:bodyPr>
          <a:lstStyle>
            <a:lvl1pPr marL="0" indent="0">
              <a:spcBef>
                <a:spcPts val="0"/>
              </a:spcBef>
              <a:buNone/>
              <a:defRPr spc="-53" baseline="0">
                <a:gradFill>
                  <a:gsLst>
                    <a:gs pos="0">
                      <a:schemeClr val="bg1"/>
                    </a:gs>
                    <a:gs pos="100000">
                      <a:schemeClr val="bg1"/>
                    </a:gs>
                  </a:gsLst>
                  <a:lin ang="5400000" scaled="0"/>
                </a:gradFill>
                <a:latin typeface="+mj-lt"/>
              </a:defRPr>
            </a:lvl1pPr>
          </a:lstStyle>
          <a:p>
            <a:pPr lvl="0"/>
            <a:r>
              <a:rPr lang="en-US" dirty="0"/>
              <a:t>Speaker Title</a:t>
            </a:r>
          </a:p>
        </p:txBody>
      </p:sp>
      <p:pic>
        <p:nvPicPr>
          <p:cNvPr id="6" name="Picture 5"/>
          <p:cNvPicPr>
            <a:picLocks noChangeAspect="1"/>
          </p:cNvPicPr>
          <p:nvPr userDrawn="1"/>
        </p:nvPicPr>
        <p:blipFill>
          <a:blip r:embed="rId2"/>
          <a:stretch>
            <a:fillRect/>
          </a:stretch>
        </p:blipFill>
        <p:spPr>
          <a:xfrm>
            <a:off x="7377061" y="5883318"/>
            <a:ext cx="1448117" cy="763197"/>
          </a:xfrm>
          <a:prstGeom prst="rect">
            <a:avLst/>
          </a:prstGeom>
        </p:spPr>
      </p:pic>
    </p:spTree>
    <p:extLst>
      <p:ext uri="{BB962C8B-B14F-4D97-AF65-F5344CB8AC3E}">
        <p14:creationId xmlns:p14="http://schemas.microsoft.com/office/powerpoint/2010/main" val="37320993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With Logo">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197">
                <a:gradFill>
                  <a:gsLst>
                    <a:gs pos="100000">
                      <a:schemeClr val="bg2"/>
                    </a:gs>
                    <a:gs pos="0">
                      <a:schemeClr val="bg2"/>
                    </a:gs>
                  </a:gsLst>
                  <a:lin ang="5400000" scaled="0"/>
                </a:gradFill>
              </a:defRPr>
            </a:lvl1pPr>
          </a:lstStyle>
          <a:p>
            <a:pPr defTabSz="684098"/>
            <a:fld id="{727B4C2D-45E2-4621-8491-2995EB46A674}" type="slidenum">
              <a:rPr lang="en-US" smtClean="0">
                <a:gradFill>
                  <a:gsLst>
                    <a:gs pos="100000">
                      <a:srgbClr val="797A7D"/>
                    </a:gs>
                    <a:gs pos="0">
                      <a:srgbClr val="797A7D"/>
                    </a:gs>
                  </a:gsLst>
                  <a:lin ang="5400000" scaled="0"/>
                </a:gradFill>
              </a:rPr>
              <a:pPr defTabSz="684098"/>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a:stretch>
            <a:fillRect/>
          </a:stretch>
        </p:blipFill>
        <p:spPr>
          <a:xfrm>
            <a:off x="8026404" y="6301227"/>
            <a:ext cx="1117600" cy="548317"/>
          </a:xfrm>
          <a:prstGeom prst="rect">
            <a:avLst/>
          </a:prstGeom>
        </p:spPr>
      </p:pic>
    </p:spTree>
    <p:extLst>
      <p:ext uri="{BB962C8B-B14F-4D97-AF65-F5344CB8AC3E}">
        <p14:creationId xmlns:p14="http://schemas.microsoft.com/office/powerpoint/2010/main" val="2287842020"/>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7144" y="0"/>
            <a:ext cx="3375608"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05" tIns="34205" rIns="34205" bIns="34205" numCol="1" spcCol="0" rtlCol="0" fromWordArt="0" anchor="ctr" anchorCtr="0" forceAA="0" compatLnSpc="1">
            <a:prstTxWarp prst="textNoShape">
              <a:avLst/>
            </a:prstTxWarp>
            <a:noAutofit/>
          </a:bodyPr>
          <a:lstStyle/>
          <a:p>
            <a:pPr algn="ctr" defTabSz="683873" fontAlgn="base">
              <a:spcBef>
                <a:spcPct val="0"/>
              </a:spcBef>
              <a:spcAft>
                <a:spcPct val="0"/>
              </a:spcAft>
            </a:pPr>
            <a:endParaRPr lang="en-US" sz="1645"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90629" y="720730"/>
            <a:ext cx="2865213" cy="1687393"/>
          </a:xfrm>
          <a:prstGeom prst="rect">
            <a:avLst/>
          </a:prstGeom>
        </p:spPr>
        <p:txBody>
          <a:bodyPr>
            <a:noAutofit/>
          </a:bodyPr>
          <a:lstStyle>
            <a:lvl1pPr marL="0" indent="0">
              <a:buNone/>
              <a:defRPr sz="2993" b="0" cap="none" baseline="0">
                <a:gradFill>
                  <a:gsLst>
                    <a:gs pos="100000">
                      <a:schemeClr val="bg1"/>
                    </a:gs>
                    <a:gs pos="0">
                      <a:schemeClr val="bg1"/>
                    </a:gs>
                  </a:gsLst>
                  <a:lin ang="5400000" scaled="0"/>
                </a:gradFill>
                <a:latin typeface="+mj-lt"/>
              </a:defRPr>
            </a:lvl1pPr>
            <a:lvl2pPr marL="455985" indent="0">
              <a:buNone/>
              <a:defRPr sz="2020" b="1"/>
            </a:lvl2pPr>
            <a:lvl3pPr marL="911970" indent="0">
              <a:buNone/>
              <a:defRPr sz="1795" b="1"/>
            </a:lvl3pPr>
            <a:lvl4pPr marL="1367955" indent="0">
              <a:buNone/>
              <a:defRPr sz="1571" b="1"/>
            </a:lvl4pPr>
            <a:lvl5pPr marL="1823940" indent="0">
              <a:buNone/>
              <a:defRPr sz="1571" b="1"/>
            </a:lvl5pPr>
            <a:lvl6pPr marL="2279926" indent="0">
              <a:buNone/>
              <a:defRPr sz="1571" b="1"/>
            </a:lvl6pPr>
            <a:lvl7pPr marL="2735911" indent="0">
              <a:buNone/>
              <a:defRPr sz="1571" b="1"/>
            </a:lvl7pPr>
            <a:lvl8pPr marL="3191896" indent="0">
              <a:buNone/>
              <a:defRPr sz="1571" b="1"/>
            </a:lvl8pPr>
            <a:lvl9pPr marL="3647881" indent="0">
              <a:buNone/>
              <a:defRPr sz="1571" b="1"/>
            </a:lvl9pPr>
          </a:lstStyle>
          <a:p>
            <a:pPr lvl="0"/>
            <a:r>
              <a:rPr lang="en-US" dirty="0"/>
              <a:t>Click to edit Master text styles.</a:t>
            </a:r>
          </a:p>
        </p:txBody>
      </p:sp>
      <p:sp>
        <p:nvSpPr>
          <p:cNvPr id="6" name="Content Placeholder 5"/>
          <p:cNvSpPr>
            <a:spLocks noGrp="1"/>
          </p:cNvSpPr>
          <p:nvPr>
            <p:ph sz="quarter" idx="4"/>
          </p:nvPr>
        </p:nvSpPr>
        <p:spPr>
          <a:xfrm>
            <a:off x="4642323" y="1681907"/>
            <a:ext cx="4114627" cy="332399"/>
          </a:xfrm>
          <a:prstGeom prst="rect">
            <a:avLst/>
          </a:prstGeom>
        </p:spPr>
        <p:txBody>
          <a:bodyPr>
            <a:noAutofit/>
          </a:bodyPr>
          <a:lstStyle>
            <a:lvl1pPr marL="0" indent="0">
              <a:spcBef>
                <a:spcPts val="898"/>
              </a:spcBef>
              <a:buNone/>
              <a:defRPr lang="en-US" sz="1497" kern="1200" spc="0" dirty="0" smtClean="0">
                <a:gradFill>
                  <a:gsLst>
                    <a:gs pos="100000">
                      <a:schemeClr val="bg2"/>
                    </a:gs>
                    <a:gs pos="0">
                      <a:schemeClr val="bg2"/>
                    </a:gs>
                  </a:gsLst>
                  <a:lin ang="5400000" scaled="0"/>
                </a:gradFill>
                <a:latin typeface="+mn-lt"/>
                <a:ea typeface="+mn-ea"/>
                <a:cs typeface="Segoe UI" pitchFamily="34" charset="0"/>
              </a:defRPr>
            </a:lvl1pPr>
            <a:lvl2pPr marL="683978" indent="-284991">
              <a:defRPr lang="en-US" sz="1571" kern="1200" dirty="0" smtClean="0">
                <a:solidFill>
                  <a:schemeClr val="bg2">
                    <a:lumMod val="50000"/>
                  </a:schemeClr>
                </a:solidFill>
                <a:latin typeface="+mn-lt"/>
                <a:ea typeface="+mn-ea"/>
                <a:cs typeface="Arial" pitchFamily="34" charset="0"/>
              </a:defRPr>
            </a:lvl2pPr>
            <a:lvl3pPr marL="683978" indent="-170994">
              <a:defRPr lang="en-US" sz="1422" kern="1200" dirty="0" smtClean="0">
                <a:solidFill>
                  <a:schemeClr val="bg2">
                    <a:lumMod val="50000"/>
                  </a:schemeClr>
                </a:solidFill>
                <a:latin typeface="+mn-lt"/>
                <a:ea typeface="+mn-ea"/>
                <a:cs typeface="Arial" pitchFamily="34" charset="0"/>
              </a:defRPr>
            </a:lvl3pPr>
            <a:lvl4pPr marL="911970" indent="-170994">
              <a:defRPr lang="en-US" sz="1197" kern="1200" dirty="0" smtClean="0">
                <a:solidFill>
                  <a:schemeClr val="bg2">
                    <a:lumMod val="50000"/>
                  </a:schemeClr>
                </a:solidFill>
                <a:latin typeface="+mn-lt"/>
                <a:ea typeface="+mn-ea"/>
                <a:cs typeface="Arial" pitchFamily="34" charset="0"/>
              </a:defRPr>
            </a:lvl4pPr>
            <a:lvl5pPr marL="1082966" indent="-170994">
              <a:defRPr lang="en-US" sz="1197" kern="1200" dirty="0">
                <a:solidFill>
                  <a:schemeClr val="bg2">
                    <a:lumMod val="50000"/>
                  </a:schemeClr>
                </a:solidFill>
                <a:latin typeface="+mn-lt"/>
                <a:ea typeface="+mn-ea"/>
                <a:cs typeface="Arial" pitchFamily="34" charset="0"/>
              </a:defRPr>
            </a:lvl5pPr>
            <a:lvl6pPr>
              <a:defRPr sz="1571"/>
            </a:lvl6pPr>
            <a:lvl7pPr>
              <a:defRPr sz="1571"/>
            </a:lvl7pPr>
            <a:lvl8pPr>
              <a:defRPr sz="1571"/>
            </a:lvl8pPr>
            <a:lvl9pPr>
              <a:defRPr sz="1571"/>
            </a:lvl9pPr>
          </a:lstStyle>
          <a:p>
            <a:pPr lvl="0"/>
            <a:r>
              <a:rPr lang="en-US"/>
              <a:t>Click to edit Master text styles</a:t>
            </a:r>
          </a:p>
        </p:txBody>
      </p:sp>
    </p:spTree>
    <p:extLst>
      <p:ext uri="{BB962C8B-B14F-4D97-AF65-F5344CB8AC3E}">
        <p14:creationId xmlns:p14="http://schemas.microsoft.com/office/powerpoint/2010/main" val="96581237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lor Block Header&amp; Subtext">
    <p:spTree>
      <p:nvGrpSpPr>
        <p:cNvPr id="1" name=""/>
        <p:cNvGrpSpPr/>
        <p:nvPr/>
      </p:nvGrpSpPr>
      <p:grpSpPr>
        <a:xfrm>
          <a:off x="0" y="0"/>
          <a:ext cx="0" cy="0"/>
          <a:chOff x="0" y="0"/>
          <a:chExt cx="0" cy="0"/>
        </a:xfrm>
      </p:grpSpPr>
      <p:sp>
        <p:nvSpPr>
          <p:cNvPr id="2" name="Rectangle 1"/>
          <p:cNvSpPr/>
          <p:nvPr/>
        </p:nvSpPr>
        <p:spPr bwMode="white">
          <a:xfrm>
            <a:off x="-7144" y="0"/>
            <a:ext cx="3375608"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683873" fontAlgn="base">
              <a:spcBef>
                <a:spcPct val="0"/>
              </a:spcBef>
              <a:spcAft>
                <a:spcPct val="0"/>
              </a:spcAft>
            </a:pPr>
            <a:endParaRPr lang="en-US" sz="1645"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84159" y="27027"/>
            <a:ext cx="2139727" cy="2751138"/>
          </a:xfrm>
          <a:prstGeom prst="rect">
            <a:avLst/>
          </a:prstGeom>
        </p:spPr>
        <p:txBody>
          <a:bodyPr anchor="b" anchorCtr="0">
            <a:noAutofit/>
          </a:bodyPr>
          <a:lstStyle>
            <a:lvl1pPr marL="0" indent="0">
              <a:lnSpc>
                <a:spcPts val="2850"/>
              </a:lnSpc>
              <a:spcBef>
                <a:spcPts val="0"/>
              </a:spcBef>
              <a:buNone/>
              <a:defRPr sz="2700" b="0" cap="none" baseline="0">
                <a:gradFill>
                  <a:gsLst>
                    <a:gs pos="100000">
                      <a:schemeClr val="bg1"/>
                    </a:gs>
                    <a:gs pos="0">
                      <a:schemeClr val="bg1"/>
                    </a:gs>
                  </a:gsLst>
                  <a:lin ang="5400000" scaled="0"/>
                </a:gradFill>
                <a:latin typeface="+mj-lt"/>
              </a:defRPr>
            </a:lvl1pPr>
            <a:lvl2pPr marL="455985" indent="0">
              <a:buNone/>
              <a:defRPr sz="2020" b="1"/>
            </a:lvl2pPr>
            <a:lvl3pPr marL="911970" indent="0">
              <a:buNone/>
              <a:defRPr sz="1795" b="1"/>
            </a:lvl3pPr>
            <a:lvl4pPr marL="1367955" indent="0">
              <a:buNone/>
              <a:defRPr sz="1571" b="1"/>
            </a:lvl4pPr>
            <a:lvl5pPr marL="1823940" indent="0">
              <a:buNone/>
              <a:defRPr sz="1571" b="1"/>
            </a:lvl5pPr>
            <a:lvl6pPr marL="2279926" indent="0">
              <a:buNone/>
              <a:defRPr sz="1571" b="1"/>
            </a:lvl6pPr>
            <a:lvl7pPr marL="2735911" indent="0">
              <a:buNone/>
              <a:defRPr sz="1571" b="1"/>
            </a:lvl7pPr>
            <a:lvl8pPr marL="3191896" indent="0">
              <a:buNone/>
              <a:defRPr sz="1571" b="1"/>
            </a:lvl8pPr>
            <a:lvl9pPr marL="3647881" indent="0">
              <a:buNone/>
              <a:defRPr sz="1571" b="1"/>
            </a:lvl9pPr>
          </a:lstStyle>
          <a:p>
            <a:pPr lvl="0"/>
            <a:r>
              <a:rPr lang="en-US" dirty="0"/>
              <a:t>Click to edit Master text styles.</a:t>
            </a:r>
          </a:p>
        </p:txBody>
      </p:sp>
      <p:sp>
        <p:nvSpPr>
          <p:cNvPr id="7" name="Text Placeholder 6"/>
          <p:cNvSpPr>
            <a:spLocks noGrp="1"/>
          </p:cNvSpPr>
          <p:nvPr>
            <p:ph type="body" sz="quarter" idx="10"/>
          </p:nvPr>
        </p:nvSpPr>
        <p:spPr>
          <a:xfrm>
            <a:off x="399797" y="3054088"/>
            <a:ext cx="2149973" cy="3575317"/>
          </a:xfrm>
        </p:spPr>
        <p:txBody>
          <a:bodyPr/>
          <a:lstStyle>
            <a:lvl1pPr marL="0" indent="0">
              <a:lnSpc>
                <a:spcPts val="1649"/>
              </a:lnSpc>
              <a:spcBef>
                <a:spcPts val="0"/>
              </a:spcBef>
              <a:spcAft>
                <a:spcPts val="900"/>
              </a:spcAft>
              <a:buNone/>
              <a:defRPr sz="1574" spc="0" baseline="0">
                <a:solidFill>
                  <a:schemeClr val="bg1"/>
                </a:solidFill>
                <a:latin typeface="+mj-lt"/>
              </a:defRPr>
            </a:lvl1pPr>
            <a:lvl2pPr marL="0" indent="0">
              <a:lnSpc>
                <a:spcPts val="1649"/>
              </a:lnSpc>
              <a:spcBef>
                <a:spcPts val="0"/>
              </a:spcBef>
              <a:spcAft>
                <a:spcPts val="900"/>
              </a:spcAft>
              <a:buNone/>
              <a:defRPr sz="1574" spc="0" baseline="0">
                <a:solidFill>
                  <a:schemeClr val="bg1"/>
                </a:solidFill>
                <a:latin typeface="+mj-lt"/>
              </a:defRPr>
            </a:lvl2pPr>
            <a:lvl3pPr marL="0" indent="0">
              <a:lnSpc>
                <a:spcPts val="1649"/>
              </a:lnSpc>
              <a:spcBef>
                <a:spcPts val="0"/>
              </a:spcBef>
              <a:spcAft>
                <a:spcPts val="900"/>
              </a:spcAft>
              <a:buNone/>
              <a:defRPr sz="1574" spc="0" baseline="0">
                <a:solidFill>
                  <a:schemeClr val="bg1"/>
                </a:solidFill>
                <a:latin typeface="+mj-lt"/>
              </a:defRPr>
            </a:lvl3pPr>
            <a:lvl4pPr marL="0" indent="0">
              <a:lnSpc>
                <a:spcPts val="1649"/>
              </a:lnSpc>
              <a:spcBef>
                <a:spcPts val="0"/>
              </a:spcBef>
              <a:spcAft>
                <a:spcPts val="900"/>
              </a:spcAft>
              <a:buNone/>
              <a:defRPr sz="1574" spc="0" baseline="0">
                <a:solidFill>
                  <a:schemeClr val="bg1"/>
                </a:solidFill>
                <a:latin typeface="+mj-lt"/>
              </a:defRPr>
            </a:lvl4pPr>
            <a:lvl5pPr marL="0" indent="0">
              <a:lnSpc>
                <a:spcPts val="1649"/>
              </a:lnSpc>
              <a:spcBef>
                <a:spcPts val="0"/>
              </a:spcBef>
              <a:spcAft>
                <a:spcPts val="900"/>
              </a:spcAft>
              <a:buNone/>
              <a:defRPr sz="1574" spc="0" baseline="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3923197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Color Block text w/Photo on Right">
    <p:spTree>
      <p:nvGrpSpPr>
        <p:cNvPr id="1" name=""/>
        <p:cNvGrpSpPr/>
        <p:nvPr/>
      </p:nvGrpSpPr>
      <p:grpSpPr>
        <a:xfrm>
          <a:off x="0" y="0"/>
          <a:ext cx="0" cy="0"/>
          <a:chOff x="0" y="0"/>
          <a:chExt cx="0" cy="0"/>
        </a:xfrm>
      </p:grpSpPr>
      <p:sp>
        <p:nvSpPr>
          <p:cNvPr id="7" name="Rectangle 6"/>
          <p:cNvSpPr/>
          <p:nvPr/>
        </p:nvSpPr>
        <p:spPr bwMode="white">
          <a:xfrm>
            <a:off x="2" y="0"/>
            <a:ext cx="4666084"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05" tIns="34205" rIns="34205" bIns="34205" numCol="1" spcCol="0" rtlCol="0" fromWordArt="0" anchor="ctr" anchorCtr="0" forceAA="0" compatLnSpc="1">
            <a:prstTxWarp prst="textNoShape">
              <a:avLst/>
            </a:prstTxWarp>
            <a:noAutofit/>
          </a:bodyPr>
          <a:lstStyle/>
          <a:p>
            <a:pPr algn="ctr" defTabSz="683873" fontAlgn="base">
              <a:spcBef>
                <a:spcPct val="0"/>
              </a:spcBef>
              <a:spcAft>
                <a:spcPct val="0"/>
              </a:spcAft>
            </a:pPr>
            <a:endParaRPr lang="en-US" sz="1645"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90629" y="1447801"/>
            <a:ext cx="4076211" cy="1178442"/>
          </a:xfrm>
          <a:prstGeom prst="rect">
            <a:avLst/>
          </a:prstGeom>
        </p:spPr>
        <p:txBody>
          <a:bodyPr>
            <a:noAutofit/>
          </a:bodyPr>
          <a:lstStyle>
            <a:lvl1pPr marL="0" indent="0">
              <a:buNone/>
              <a:defRPr sz="2993" b="0" cap="none" baseline="0">
                <a:gradFill>
                  <a:gsLst>
                    <a:gs pos="100000">
                      <a:schemeClr val="bg1"/>
                    </a:gs>
                    <a:gs pos="0">
                      <a:schemeClr val="bg1"/>
                    </a:gs>
                  </a:gsLst>
                  <a:lin ang="5400000" scaled="0"/>
                </a:gradFill>
                <a:latin typeface="+mj-lt"/>
              </a:defRPr>
            </a:lvl1pPr>
            <a:lvl2pPr marL="455985" indent="0">
              <a:buNone/>
              <a:defRPr sz="2020" b="1"/>
            </a:lvl2pPr>
            <a:lvl3pPr marL="911970" indent="0">
              <a:buNone/>
              <a:defRPr sz="1795" b="1"/>
            </a:lvl3pPr>
            <a:lvl4pPr marL="1367955" indent="0">
              <a:buNone/>
              <a:defRPr sz="1571" b="1"/>
            </a:lvl4pPr>
            <a:lvl5pPr marL="1823940" indent="0">
              <a:buNone/>
              <a:defRPr sz="1571" b="1"/>
            </a:lvl5pPr>
            <a:lvl6pPr marL="2279926" indent="0">
              <a:buNone/>
              <a:defRPr sz="1571" b="1"/>
            </a:lvl6pPr>
            <a:lvl7pPr marL="2735911" indent="0">
              <a:buNone/>
              <a:defRPr sz="1571" b="1"/>
            </a:lvl7pPr>
            <a:lvl8pPr marL="3191896" indent="0">
              <a:buNone/>
              <a:defRPr sz="1571" b="1"/>
            </a:lvl8pPr>
            <a:lvl9pPr marL="3647881" indent="0">
              <a:buNone/>
              <a:defRPr sz="1571" b="1"/>
            </a:lvl9pPr>
          </a:lstStyle>
          <a:p>
            <a:pPr lvl="0"/>
            <a:r>
              <a:rPr lang="en-US" dirty="0"/>
              <a:t>Click to edit Master text styles.</a:t>
            </a:r>
          </a:p>
        </p:txBody>
      </p:sp>
      <p:sp>
        <p:nvSpPr>
          <p:cNvPr id="9" name="Content Placeholder 5"/>
          <p:cNvSpPr>
            <a:spLocks noGrp="1"/>
          </p:cNvSpPr>
          <p:nvPr>
            <p:ph sz="quarter" idx="13"/>
          </p:nvPr>
        </p:nvSpPr>
        <p:spPr>
          <a:xfrm>
            <a:off x="390630" y="2734985"/>
            <a:ext cx="4084187" cy="609398"/>
          </a:xfrm>
          <a:prstGeom prst="rect">
            <a:avLst/>
          </a:prstGeom>
        </p:spPr>
        <p:txBody>
          <a:bodyPr>
            <a:noAutofit/>
          </a:bodyPr>
          <a:lstStyle>
            <a:lvl1pPr marL="0" indent="0">
              <a:spcBef>
                <a:spcPts val="898"/>
              </a:spcBef>
              <a:buFont typeface="Arial" pitchFamily="34" charset="0"/>
              <a:buNone/>
              <a:defRPr lang="en-US" sz="1497" kern="1200" spc="0" dirty="0" smtClean="0">
                <a:gradFill>
                  <a:gsLst>
                    <a:gs pos="100000">
                      <a:schemeClr val="bg1"/>
                    </a:gs>
                    <a:gs pos="0">
                      <a:schemeClr val="bg1"/>
                    </a:gs>
                  </a:gsLst>
                  <a:lin ang="5400000" scaled="0"/>
                </a:gradFill>
                <a:latin typeface="+mn-lt"/>
                <a:ea typeface="+mn-ea"/>
                <a:cs typeface="Segoe UI" pitchFamily="34" charset="0"/>
              </a:defRPr>
            </a:lvl1pPr>
            <a:lvl2pPr marL="683978" indent="-284991">
              <a:defRPr lang="en-US" sz="1571" kern="1200" dirty="0" smtClean="0">
                <a:solidFill>
                  <a:schemeClr val="bg2">
                    <a:lumMod val="50000"/>
                  </a:schemeClr>
                </a:solidFill>
                <a:latin typeface="+mn-lt"/>
                <a:ea typeface="+mn-ea"/>
                <a:cs typeface="Arial" pitchFamily="34" charset="0"/>
              </a:defRPr>
            </a:lvl2pPr>
            <a:lvl3pPr marL="683978" indent="-170994">
              <a:defRPr lang="en-US" sz="1422" kern="1200" dirty="0" smtClean="0">
                <a:solidFill>
                  <a:schemeClr val="bg2">
                    <a:lumMod val="50000"/>
                  </a:schemeClr>
                </a:solidFill>
                <a:latin typeface="+mn-lt"/>
                <a:ea typeface="+mn-ea"/>
                <a:cs typeface="Arial" pitchFamily="34" charset="0"/>
              </a:defRPr>
            </a:lvl3pPr>
            <a:lvl4pPr marL="911970" indent="-170994">
              <a:defRPr lang="en-US" sz="1197" kern="1200" dirty="0" smtClean="0">
                <a:solidFill>
                  <a:schemeClr val="bg2">
                    <a:lumMod val="50000"/>
                  </a:schemeClr>
                </a:solidFill>
                <a:latin typeface="+mn-lt"/>
                <a:ea typeface="+mn-ea"/>
                <a:cs typeface="Arial" pitchFamily="34" charset="0"/>
              </a:defRPr>
            </a:lvl4pPr>
            <a:lvl5pPr marL="1082966" indent="-170994">
              <a:defRPr lang="en-US" sz="1197" kern="1200" dirty="0">
                <a:solidFill>
                  <a:schemeClr val="bg2">
                    <a:lumMod val="50000"/>
                  </a:schemeClr>
                </a:solidFill>
                <a:latin typeface="+mn-lt"/>
                <a:ea typeface="+mn-ea"/>
                <a:cs typeface="Arial" pitchFamily="34" charset="0"/>
              </a:defRPr>
            </a:lvl5pPr>
            <a:lvl6pPr>
              <a:defRPr sz="1571"/>
            </a:lvl6pPr>
            <a:lvl7pPr>
              <a:defRPr sz="1571"/>
            </a:lvl7pPr>
            <a:lvl8pPr>
              <a:defRPr sz="1571"/>
            </a:lvl8pPr>
            <a:lvl9pPr>
              <a:defRPr sz="1571"/>
            </a:lvl9pPr>
          </a:lstStyle>
          <a:p>
            <a:pPr lvl="0"/>
            <a:r>
              <a:rPr lang="en-US"/>
              <a:t>Click to edit Master text styles</a:t>
            </a:r>
          </a:p>
        </p:txBody>
      </p:sp>
      <p:sp>
        <p:nvSpPr>
          <p:cNvPr id="4" name="Picture Placeholder 3"/>
          <p:cNvSpPr>
            <a:spLocks noGrp="1"/>
          </p:cNvSpPr>
          <p:nvPr>
            <p:ph type="pic" sz="quarter" idx="14" hasCustomPrompt="1"/>
          </p:nvPr>
        </p:nvSpPr>
        <p:spPr>
          <a:xfrm>
            <a:off x="4657749" y="0"/>
            <a:ext cx="4486252" cy="6858000"/>
          </a:xfrm>
        </p:spPr>
        <p:txBody>
          <a:bodyPr lIns="182880" anchor="ctr"/>
          <a:lstStyle>
            <a:lvl1pPr marL="0" indent="0" algn="l">
              <a:buNone/>
              <a:defRPr/>
            </a:lvl1pPr>
          </a:lstStyle>
          <a:p>
            <a:r>
              <a:rPr lang="en-US" dirty="0"/>
              <a:t>Click to insert photo.</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418122" y="6100346"/>
            <a:ext cx="1623861" cy="749808"/>
          </a:xfrm>
          <a:prstGeom prst="rect">
            <a:avLst/>
          </a:prstGeom>
        </p:spPr>
      </p:pic>
    </p:spTree>
    <p:extLst>
      <p:ext uri="{BB962C8B-B14F-4D97-AF65-F5344CB8AC3E}">
        <p14:creationId xmlns:p14="http://schemas.microsoft.com/office/powerpoint/2010/main" val="13979560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Color Block text w/Photo on Left">
    <p:spTree>
      <p:nvGrpSpPr>
        <p:cNvPr id="1" name=""/>
        <p:cNvGrpSpPr/>
        <p:nvPr/>
      </p:nvGrpSpPr>
      <p:grpSpPr>
        <a:xfrm>
          <a:off x="0" y="0"/>
          <a:ext cx="0" cy="0"/>
          <a:chOff x="0" y="0"/>
          <a:chExt cx="0" cy="0"/>
        </a:xfrm>
      </p:grpSpPr>
      <p:sp>
        <p:nvSpPr>
          <p:cNvPr id="7" name="Rectangle 6"/>
          <p:cNvSpPr/>
          <p:nvPr/>
        </p:nvSpPr>
        <p:spPr bwMode="white">
          <a:xfrm>
            <a:off x="6574706" y="0"/>
            <a:ext cx="2578821"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05" tIns="34205" rIns="34205" bIns="34205" numCol="1" spcCol="0" rtlCol="0" fromWordArt="0" anchor="ctr" anchorCtr="0" forceAA="0" compatLnSpc="1">
            <a:prstTxWarp prst="textNoShape">
              <a:avLst/>
            </a:prstTxWarp>
            <a:noAutofit/>
          </a:bodyPr>
          <a:lstStyle/>
          <a:p>
            <a:pPr algn="ctr" defTabSz="683873" fontAlgn="base">
              <a:spcBef>
                <a:spcPct val="0"/>
              </a:spcBef>
              <a:spcAft>
                <a:spcPct val="0"/>
              </a:spcAft>
            </a:pPr>
            <a:endParaRPr lang="en-US" sz="1645"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574707" y="1447801"/>
            <a:ext cx="2166289" cy="1178442"/>
          </a:xfrm>
          <a:prstGeom prst="rect">
            <a:avLst/>
          </a:prstGeom>
        </p:spPr>
        <p:txBody>
          <a:bodyPr>
            <a:noAutofit/>
          </a:bodyPr>
          <a:lstStyle>
            <a:lvl1pPr marL="0" indent="0">
              <a:buNone/>
              <a:defRPr sz="2993" b="0" cap="none" baseline="0">
                <a:gradFill>
                  <a:gsLst>
                    <a:gs pos="100000">
                      <a:schemeClr val="bg1"/>
                    </a:gs>
                    <a:gs pos="0">
                      <a:schemeClr val="bg1"/>
                    </a:gs>
                  </a:gsLst>
                  <a:lin ang="5400000" scaled="0"/>
                </a:gradFill>
                <a:latin typeface="+mj-lt"/>
              </a:defRPr>
            </a:lvl1pPr>
            <a:lvl2pPr marL="455985" indent="0">
              <a:buNone/>
              <a:defRPr sz="2020" b="1"/>
            </a:lvl2pPr>
            <a:lvl3pPr marL="911970" indent="0">
              <a:buNone/>
              <a:defRPr sz="1795" b="1"/>
            </a:lvl3pPr>
            <a:lvl4pPr marL="1367955" indent="0">
              <a:buNone/>
              <a:defRPr sz="1571" b="1"/>
            </a:lvl4pPr>
            <a:lvl5pPr marL="1823940" indent="0">
              <a:buNone/>
              <a:defRPr sz="1571" b="1"/>
            </a:lvl5pPr>
            <a:lvl6pPr marL="2279926" indent="0">
              <a:buNone/>
              <a:defRPr sz="1571" b="1"/>
            </a:lvl6pPr>
            <a:lvl7pPr marL="2735911" indent="0">
              <a:buNone/>
              <a:defRPr sz="1571" b="1"/>
            </a:lvl7pPr>
            <a:lvl8pPr marL="3191896" indent="0">
              <a:buNone/>
              <a:defRPr sz="1571" b="1"/>
            </a:lvl8pPr>
            <a:lvl9pPr marL="3647881" indent="0">
              <a:buNone/>
              <a:defRPr sz="1571" b="1"/>
            </a:lvl9pPr>
          </a:lstStyle>
          <a:p>
            <a:pPr lvl="0"/>
            <a:r>
              <a:rPr lang="en-US" dirty="0"/>
              <a:t>Click to edit Master text styles.</a:t>
            </a:r>
          </a:p>
        </p:txBody>
      </p:sp>
      <p:sp>
        <p:nvSpPr>
          <p:cNvPr id="9" name="Content Placeholder 5"/>
          <p:cNvSpPr>
            <a:spLocks noGrp="1"/>
          </p:cNvSpPr>
          <p:nvPr>
            <p:ph sz="quarter" idx="13"/>
          </p:nvPr>
        </p:nvSpPr>
        <p:spPr>
          <a:xfrm>
            <a:off x="6574706" y="3264991"/>
            <a:ext cx="2174266" cy="609398"/>
          </a:xfrm>
          <a:prstGeom prst="rect">
            <a:avLst/>
          </a:prstGeom>
        </p:spPr>
        <p:txBody>
          <a:bodyPr>
            <a:noAutofit/>
          </a:bodyPr>
          <a:lstStyle>
            <a:lvl1pPr marL="0" indent="0">
              <a:spcBef>
                <a:spcPts val="898"/>
              </a:spcBef>
              <a:buFont typeface="Arial" pitchFamily="34" charset="0"/>
              <a:buNone/>
              <a:defRPr lang="en-US" sz="1497" kern="1200" spc="0" dirty="0" smtClean="0">
                <a:gradFill>
                  <a:gsLst>
                    <a:gs pos="100000">
                      <a:schemeClr val="bg1"/>
                    </a:gs>
                    <a:gs pos="0">
                      <a:schemeClr val="bg1"/>
                    </a:gs>
                  </a:gsLst>
                  <a:lin ang="5400000" scaled="0"/>
                </a:gradFill>
                <a:latin typeface="+mn-lt"/>
                <a:ea typeface="+mn-ea"/>
                <a:cs typeface="Segoe UI" pitchFamily="34" charset="0"/>
              </a:defRPr>
            </a:lvl1pPr>
            <a:lvl2pPr marL="683978" indent="-284991">
              <a:defRPr lang="en-US" sz="1571" kern="1200" dirty="0" smtClean="0">
                <a:solidFill>
                  <a:schemeClr val="bg2">
                    <a:lumMod val="50000"/>
                  </a:schemeClr>
                </a:solidFill>
                <a:latin typeface="+mn-lt"/>
                <a:ea typeface="+mn-ea"/>
                <a:cs typeface="Arial" pitchFamily="34" charset="0"/>
              </a:defRPr>
            </a:lvl2pPr>
            <a:lvl3pPr marL="683978" indent="-170994">
              <a:defRPr lang="en-US" sz="1422" kern="1200" dirty="0" smtClean="0">
                <a:solidFill>
                  <a:schemeClr val="bg2">
                    <a:lumMod val="50000"/>
                  </a:schemeClr>
                </a:solidFill>
                <a:latin typeface="+mn-lt"/>
                <a:ea typeface="+mn-ea"/>
                <a:cs typeface="Arial" pitchFamily="34" charset="0"/>
              </a:defRPr>
            </a:lvl3pPr>
            <a:lvl4pPr marL="911970" indent="-170994">
              <a:defRPr lang="en-US" sz="1197" kern="1200" dirty="0" smtClean="0">
                <a:solidFill>
                  <a:schemeClr val="bg2">
                    <a:lumMod val="50000"/>
                  </a:schemeClr>
                </a:solidFill>
                <a:latin typeface="+mn-lt"/>
                <a:ea typeface="+mn-ea"/>
                <a:cs typeface="Arial" pitchFamily="34" charset="0"/>
              </a:defRPr>
            </a:lvl4pPr>
            <a:lvl5pPr marL="1082966" indent="-170994">
              <a:defRPr lang="en-US" sz="1197" kern="1200" dirty="0">
                <a:solidFill>
                  <a:schemeClr val="bg2">
                    <a:lumMod val="50000"/>
                  </a:schemeClr>
                </a:solidFill>
                <a:latin typeface="+mn-lt"/>
                <a:ea typeface="+mn-ea"/>
                <a:cs typeface="Arial" pitchFamily="34" charset="0"/>
              </a:defRPr>
            </a:lvl5pPr>
            <a:lvl6pPr>
              <a:defRPr sz="1571"/>
            </a:lvl6pPr>
            <a:lvl7pPr>
              <a:defRPr sz="1571"/>
            </a:lvl7pPr>
            <a:lvl8pPr>
              <a:defRPr sz="1571"/>
            </a:lvl8pPr>
            <a:lvl9pPr>
              <a:defRPr sz="1571"/>
            </a:lvl9pPr>
          </a:lstStyle>
          <a:p>
            <a:pPr lvl="0"/>
            <a:r>
              <a:rPr lang="en-US" dirty="0"/>
              <a:t>Click to edit Master text styles</a:t>
            </a:r>
          </a:p>
        </p:txBody>
      </p:sp>
      <p:sp>
        <p:nvSpPr>
          <p:cNvPr id="4" name="Picture Placeholder 3"/>
          <p:cNvSpPr>
            <a:spLocks noGrp="1"/>
          </p:cNvSpPr>
          <p:nvPr>
            <p:ph type="pic" sz="quarter" idx="14" hasCustomPrompt="1"/>
          </p:nvPr>
        </p:nvSpPr>
        <p:spPr>
          <a:xfrm>
            <a:off x="496327" y="532563"/>
            <a:ext cx="5976116" cy="6858000"/>
          </a:xfrm>
        </p:spPr>
        <p:txBody>
          <a:bodyPr lIns="182880" anchor="ctr"/>
          <a:lstStyle>
            <a:lvl1pPr marL="0" indent="0" algn="l">
              <a:buNone/>
              <a:defRPr/>
            </a:lvl1pPr>
          </a:lstStyle>
          <a:p>
            <a:r>
              <a:rPr lang="en-US" dirty="0"/>
              <a:t>Click to insert photo.</a:t>
            </a:r>
          </a:p>
        </p:txBody>
      </p:sp>
      <p:pic>
        <p:nvPicPr>
          <p:cNvPr id="8" name="Picture 7"/>
          <p:cNvPicPr>
            <a:picLocks noChangeAspect="1"/>
          </p:cNvPicPr>
          <p:nvPr userDrawn="1"/>
        </p:nvPicPr>
        <p:blipFill>
          <a:blip r:embed="rId2" cstate="screen">
            <a:biLevel thresh="25000"/>
            <a:extLst>
              <a:ext uri="{28A0092B-C50C-407E-A947-70E740481C1C}">
                <a14:useLocalDpi xmlns:a14="http://schemas.microsoft.com/office/drawing/2010/main" val="0"/>
              </a:ext>
            </a:extLst>
          </a:blip>
          <a:stretch>
            <a:fillRect/>
          </a:stretch>
        </p:blipFill>
        <p:spPr>
          <a:xfrm>
            <a:off x="7418122" y="6100346"/>
            <a:ext cx="1623861" cy="749808"/>
          </a:xfrm>
          <a:prstGeom prst="rect">
            <a:avLst/>
          </a:prstGeom>
        </p:spPr>
      </p:pic>
    </p:spTree>
    <p:extLst>
      <p:ext uri="{BB962C8B-B14F-4D97-AF65-F5344CB8AC3E}">
        <p14:creationId xmlns:p14="http://schemas.microsoft.com/office/powerpoint/2010/main" val="23567001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p:nvSpPr>
        <p:spPr bwMode="white">
          <a:xfrm>
            <a:off x="1" y="857250"/>
            <a:ext cx="9144000"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05" tIns="34205" rIns="34205" bIns="34205" numCol="1" spcCol="0" rtlCol="0" fromWordArt="0" anchor="ctr" anchorCtr="0" forceAA="0" compatLnSpc="1">
            <a:prstTxWarp prst="textNoShape">
              <a:avLst/>
            </a:prstTxWarp>
            <a:noAutofit/>
          </a:bodyPr>
          <a:lstStyle/>
          <a:p>
            <a:pPr algn="ctr" defTabSz="683873" fontAlgn="base">
              <a:spcBef>
                <a:spcPct val="0"/>
              </a:spcBef>
              <a:spcAft>
                <a:spcPct val="0"/>
              </a:spcAft>
            </a:pPr>
            <a:endParaRPr lang="en-US" sz="1645" dirty="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390627" y="1358062"/>
            <a:ext cx="8366320" cy="2863073"/>
          </a:xfrm>
          <a:prstGeom prst="rect">
            <a:avLst/>
          </a:prstGeom>
        </p:spPr>
        <p:txBody>
          <a:bodyPr>
            <a:normAutofit/>
          </a:bodyPr>
          <a:lstStyle>
            <a:lvl1pPr marL="0" indent="0">
              <a:lnSpc>
                <a:spcPct val="90000"/>
              </a:lnSpc>
              <a:buNone/>
              <a:defRPr sz="4788">
                <a:gradFill>
                  <a:gsLst>
                    <a:gs pos="100000">
                      <a:schemeClr val="bg1"/>
                    </a:gs>
                    <a:gs pos="0">
                      <a:schemeClr val="bg1"/>
                    </a:gs>
                  </a:gsLst>
                  <a:lin ang="5400000" scaled="0"/>
                </a:gradFill>
                <a:latin typeface="+mj-lt"/>
              </a:defRPr>
            </a:lvl1pPr>
            <a:lvl2pPr>
              <a:defRPr sz="4788">
                <a:solidFill>
                  <a:schemeClr val="tx2"/>
                </a:solidFill>
                <a:latin typeface="+mn-lt"/>
              </a:defRPr>
            </a:lvl2pPr>
          </a:lstStyle>
          <a:p>
            <a:pPr lvl="0"/>
            <a:r>
              <a:rPr lang="en-US" dirty="0"/>
              <a:t>“Click to edit Master text styles”</a:t>
            </a:r>
          </a:p>
        </p:txBody>
      </p:sp>
      <p:sp>
        <p:nvSpPr>
          <p:cNvPr id="10"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197">
                <a:gradFill>
                  <a:gsLst>
                    <a:gs pos="100000">
                      <a:schemeClr val="bg2"/>
                    </a:gs>
                    <a:gs pos="0">
                      <a:schemeClr val="bg2"/>
                    </a:gs>
                  </a:gsLst>
                  <a:lin ang="5400000" scaled="0"/>
                </a:gradFill>
              </a:defRPr>
            </a:lvl1pPr>
          </a:lstStyle>
          <a:p>
            <a:pPr defTabSz="684098"/>
            <a:fld id="{727B4C2D-45E2-4621-8491-2995EB46A674}" type="slidenum">
              <a:rPr lang="en-US" smtClean="0">
                <a:gradFill>
                  <a:gsLst>
                    <a:gs pos="100000">
                      <a:srgbClr val="797A7D"/>
                    </a:gs>
                    <a:gs pos="0">
                      <a:srgbClr val="797A7D"/>
                    </a:gs>
                  </a:gsLst>
                  <a:lin ang="5400000" scaled="0"/>
                </a:gradFill>
              </a:rPr>
              <a:pPr defTabSz="684098"/>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390627" y="4343409"/>
            <a:ext cx="8366320" cy="470747"/>
          </a:xfrm>
          <a:prstGeom prst="rect">
            <a:avLst/>
          </a:prstGeom>
        </p:spPr>
        <p:txBody>
          <a:bodyPr>
            <a:normAutofit/>
          </a:bodyPr>
          <a:lstStyle>
            <a:lvl1pPr marL="0" indent="0">
              <a:lnSpc>
                <a:spcPct val="90000"/>
              </a:lnSpc>
              <a:buNone/>
              <a:defRPr sz="2693">
                <a:gradFill>
                  <a:gsLst>
                    <a:gs pos="100000">
                      <a:schemeClr val="bg1"/>
                    </a:gs>
                    <a:gs pos="0">
                      <a:schemeClr val="bg1"/>
                    </a:gs>
                  </a:gsLst>
                  <a:lin ang="5400000" scaled="0"/>
                </a:gradFill>
                <a:latin typeface="+mj-lt"/>
              </a:defRPr>
            </a:lvl1pPr>
            <a:lvl2pPr>
              <a:defRPr sz="4788">
                <a:solidFill>
                  <a:schemeClr val="tx2"/>
                </a:solidFill>
                <a:latin typeface="+mn-lt"/>
              </a:defRPr>
            </a:lvl2pPr>
          </a:lstStyle>
          <a:p>
            <a:pPr lvl="0"/>
            <a:r>
              <a:rPr lang="en-US"/>
              <a:t>Click to edit Master text styles</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418122" y="6100346"/>
            <a:ext cx="1623861" cy="749808"/>
          </a:xfrm>
          <a:prstGeom prst="rect">
            <a:avLst/>
          </a:prstGeom>
        </p:spPr>
      </p:pic>
    </p:spTree>
    <p:extLst>
      <p:ext uri="{BB962C8B-B14F-4D97-AF65-F5344CB8AC3E}">
        <p14:creationId xmlns:p14="http://schemas.microsoft.com/office/powerpoint/2010/main" val="282831583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3194293763"/>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362096"/>
      </p:ext>
    </p:extLst>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a:t>Slide for Developer Code</a:t>
            </a:r>
          </a:p>
        </p:txBody>
      </p:sp>
      <p:sp>
        <p:nvSpPr>
          <p:cNvPr id="3" name="Rectangle 2"/>
          <p:cNvSpPr/>
          <p:nvPr/>
        </p:nvSpPr>
        <p:spPr bwMode="hidden">
          <a:xfrm>
            <a:off x="1" y="1155940"/>
            <a:ext cx="9144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05" tIns="34205" rIns="34205" bIns="34205" numCol="1" spcCol="0" rtlCol="0" fromWordArt="0" anchor="ctr" anchorCtr="0" forceAA="0" compatLnSpc="1">
            <a:prstTxWarp prst="textNoShape">
              <a:avLst/>
            </a:prstTxWarp>
            <a:noAutofit/>
          </a:bodyPr>
          <a:lstStyle/>
          <a:p>
            <a:pPr algn="ctr" defTabSz="683873" fontAlgn="base">
              <a:spcBef>
                <a:spcPct val="0"/>
              </a:spcBef>
              <a:spcAft>
                <a:spcPct val="0"/>
              </a:spcAft>
            </a:pPr>
            <a:endParaRPr lang="en-US" sz="1347"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388841" y="1447809"/>
            <a:ext cx="8366320" cy="1988237"/>
          </a:xfrm>
        </p:spPr>
        <p:txBody>
          <a:bodyPr/>
          <a:lstStyle>
            <a:lvl1pPr marL="0" indent="0">
              <a:lnSpc>
                <a:spcPct val="95000"/>
              </a:lnSpc>
              <a:buNone/>
              <a:defRPr sz="2395">
                <a:gradFill>
                  <a:gsLst>
                    <a:gs pos="1250">
                      <a:srgbClr val="000000"/>
                    </a:gs>
                    <a:gs pos="100000">
                      <a:srgbClr val="000000"/>
                    </a:gs>
                  </a:gsLst>
                  <a:lin ang="5400000" scaled="0"/>
                </a:gradFill>
                <a:latin typeface="Consolas" pitchFamily="49" charset="0"/>
                <a:cs typeface="Consolas" pitchFamily="49" charset="0"/>
              </a:defRPr>
            </a:lvl1pPr>
            <a:lvl2pPr marL="254162"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428749"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59739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77079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81073091"/>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90627" y="228609"/>
            <a:ext cx="8366320" cy="664797"/>
          </a:xfrm>
        </p:spPr>
        <p:txBody>
          <a:bodyPr/>
          <a:lstStyle>
            <a:lvl1pPr>
              <a:defRPr sz="3591"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6" name="Text Placeholder 5"/>
          <p:cNvSpPr>
            <a:spLocks noGrp="1"/>
          </p:cNvSpPr>
          <p:nvPr>
            <p:ph type="body" sz="quarter" idx="10" hasCustomPrompt="1"/>
          </p:nvPr>
        </p:nvSpPr>
        <p:spPr bwMode="white">
          <a:xfrm>
            <a:off x="389436" y="1447799"/>
            <a:ext cx="8363938" cy="2043636"/>
          </a:xfrm>
          <a:prstGeom prst="rect">
            <a:avLst/>
          </a:prstGeom>
        </p:spPr>
        <p:txBody>
          <a:bodyPr/>
          <a:lstStyle>
            <a:lvl1pPr marL="256537" indent="-256537">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470317" indent="-213781">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684098" indent="-213781">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855122" indent="-17102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026146" indent="-17102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2" y="623888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2693"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1958606030"/>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9"/>
            <a:ext cx="8363938" cy="666387"/>
          </a:xfrm>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389436" y="1447800"/>
            <a:ext cx="8363938" cy="946413"/>
          </a:xfrm>
        </p:spPr>
        <p:txBody>
          <a:bodyPr/>
          <a:lstStyle>
            <a:lvl1pPr marL="0" indent="0">
              <a:spcBef>
                <a:spcPts val="0"/>
              </a:spcBef>
              <a:spcAft>
                <a:spcPts val="674"/>
              </a:spcAft>
              <a:buNone/>
              <a:defRPr sz="2993" spc="-75" baseline="0">
                <a:latin typeface="Segoe UI Light" pitchFamily="34" charset="0"/>
              </a:defRPr>
            </a:lvl1pPr>
            <a:lvl2pPr marL="0" indent="0">
              <a:spcBef>
                <a:spcPts val="0"/>
              </a:spcBef>
              <a:spcAft>
                <a:spcPts val="299"/>
              </a:spcAft>
              <a:buNone/>
              <a:defRPr sz="1497" spc="-38" baseline="0"/>
            </a:lvl2pPr>
            <a:lvl3pPr marL="0" indent="0">
              <a:spcBef>
                <a:spcPts val="0"/>
              </a:spcBef>
              <a:spcAft>
                <a:spcPts val="299"/>
              </a:spcAft>
              <a:buNone/>
              <a:defRPr sz="1497"/>
            </a:lvl3pPr>
            <a:lvl4pPr marL="0" indent="0">
              <a:spcBef>
                <a:spcPts val="0"/>
              </a:spcBef>
              <a:spcAft>
                <a:spcPts val="299"/>
              </a:spcAft>
              <a:buNone/>
              <a:defRPr/>
            </a:lvl4pPr>
            <a:lvl5pPr marL="0" indent="0">
              <a:spcBef>
                <a:spcPts val="0"/>
              </a:spcBef>
              <a:spcAft>
                <a:spcPts val="299"/>
              </a:spcAft>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4387951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6" y="1447799"/>
            <a:ext cx="8363938" cy="1975926"/>
          </a:xfrm>
          <a:prstGeom prst="rect">
            <a:avLst/>
          </a:prstGeom>
        </p:spPr>
        <p:txBody>
          <a:bodyPr/>
          <a:lstStyle>
            <a:lvl1pPr marL="0" indent="0">
              <a:spcBef>
                <a:spcPts val="1795"/>
              </a:spcBef>
              <a:buNone/>
              <a:defRPr sz="2993">
                <a:gradFill>
                  <a:gsLst>
                    <a:gs pos="100000">
                      <a:schemeClr val="bg2"/>
                    </a:gs>
                    <a:gs pos="0">
                      <a:schemeClr val="bg2"/>
                    </a:gs>
                  </a:gsLst>
                  <a:lin ang="5400000" scaled="0"/>
                </a:gradFill>
                <a:latin typeface="+mj-lt"/>
              </a:defRPr>
            </a:lvl1pPr>
            <a:lvl2pPr marL="0" indent="0">
              <a:buNone/>
              <a:defRPr sz="1497">
                <a:gradFill>
                  <a:gsLst>
                    <a:gs pos="100000">
                      <a:schemeClr val="bg2"/>
                    </a:gs>
                    <a:gs pos="0">
                      <a:schemeClr val="bg2"/>
                    </a:gs>
                  </a:gsLst>
                  <a:lin ang="5400000" scaled="0"/>
                </a:gradFill>
              </a:defRPr>
            </a:lvl2pPr>
            <a:lvl3pPr marL="173399" indent="0">
              <a:buNone/>
              <a:defRPr sz="1497">
                <a:gradFill>
                  <a:gsLst>
                    <a:gs pos="100000">
                      <a:schemeClr val="bg2"/>
                    </a:gs>
                    <a:gs pos="0">
                      <a:schemeClr val="bg2"/>
                    </a:gs>
                  </a:gsLst>
                  <a:lin ang="5400000" scaled="0"/>
                </a:gradFill>
              </a:defRPr>
            </a:lvl3pPr>
            <a:lvl4pPr marL="342049" indent="0">
              <a:buNone/>
              <a:defRPr sz="1497">
                <a:gradFill>
                  <a:gsLst>
                    <a:gs pos="100000">
                      <a:schemeClr val="bg2"/>
                    </a:gs>
                    <a:gs pos="0">
                      <a:schemeClr val="bg2"/>
                    </a:gs>
                  </a:gsLst>
                  <a:lin ang="5400000" scaled="0"/>
                </a:gradFill>
              </a:defRPr>
            </a:lvl4pPr>
            <a:lvl5pPr marL="519011" indent="0">
              <a:buNone/>
              <a:defRPr sz="1497">
                <a:gradFill>
                  <a:gsLst>
                    <a:gs pos="100000">
                      <a:schemeClr val="bg2"/>
                    </a:gs>
                    <a:gs pos="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197">
                <a:gradFill>
                  <a:gsLst>
                    <a:gs pos="100000">
                      <a:schemeClr val="bg2"/>
                    </a:gs>
                    <a:gs pos="0">
                      <a:schemeClr val="bg2"/>
                    </a:gs>
                  </a:gsLst>
                  <a:lin ang="5400000" scaled="0"/>
                </a:gradFill>
              </a:defRPr>
            </a:lvl1pPr>
          </a:lstStyle>
          <a:p>
            <a:pPr defTabSz="684098"/>
            <a:fld id="{727B4C2D-45E2-4621-8491-2995EB46A674}" type="slidenum">
              <a:rPr lang="en-US" smtClean="0">
                <a:gradFill>
                  <a:gsLst>
                    <a:gs pos="100000">
                      <a:srgbClr val="797A7D"/>
                    </a:gs>
                    <a:gs pos="0">
                      <a:srgbClr val="797A7D"/>
                    </a:gs>
                  </a:gsLst>
                  <a:lin ang="5400000" scaled="0"/>
                </a:gradFill>
              </a:rPr>
              <a:pPr defTabSz="684098"/>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a:stretch>
            <a:fillRect/>
          </a:stretch>
        </p:blipFill>
        <p:spPr>
          <a:xfrm>
            <a:off x="8026404" y="6301227"/>
            <a:ext cx="1117600" cy="548317"/>
          </a:xfrm>
          <a:prstGeom prst="rect">
            <a:avLst/>
          </a:prstGeom>
        </p:spPr>
      </p:pic>
    </p:spTree>
    <p:extLst>
      <p:ext uri="{BB962C8B-B14F-4D97-AF65-F5344CB8AC3E}">
        <p14:creationId xmlns:p14="http://schemas.microsoft.com/office/powerpoint/2010/main" val="3217396960"/>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16791" y="1239664"/>
            <a:ext cx="4179011" cy="346248"/>
          </a:xfrm>
        </p:spPr>
        <p:txBody>
          <a:bodyPr anchor="b"/>
          <a:lstStyle>
            <a:lvl1pPr marL="0" indent="0">
              <a:lnSpc>
                <a:spcPct val="90000"/>
              </a:lnSpc>
              <a:spcBef>
                <a:spcPts val="0"/>
              </a:spcBef>
              <a:buNone/>
              <a:defRPr sz="1870" b="0">
                <a:latin typeface="Segoe UI Semibold" pitchFamily="34" charset="0"/>
              </a:defRPr>
            </a:lvl1pPr>
            <a:lvl2pPr marL="342059" indent="0">
              <a:buNone/>
              <a:defRPr sz="1497" b="1"/>
            </a:lvl2pPr>
            <a:lvl3pPr marL="684120" indent="0">
              <a:buNone/>
              <a:defRPr sz="1372" b="1"/>
            </a:lvl3pPr>
            <a:lvl4pPr marL="1026179" indent="0">
              <a:buNone/>
              <a:defRPr sz="1185" b="1"/>
            </a:lvl4pPr>
            <a:lvl5pPr marL="1368241" indent="0">
              <a:buNone/>
              <a:defRPr sz="1185" b="1"/>
            </a:lvl5pPr>
            <a:lvl6pPr marL="1710300" indent="0">
              <a:buNone/>
              <a:defRPr sz="1185" b="1"/>
            </a:lvl6pPr>
            <a:lvl7pPr marL="2052361" indent="0">
              <a:buNone/>
              <a:defRPr sz="1185" b="1"/>
            </a:lvl7pPr>
            <a:lvl8pPr marL="2394420" indent="0">
              <a:buNone/>
              <a:defRPr sz="1185" b="1"/>
            </a:lvl8pPr>
            <a:lvl9pPr marL="2736480" indent="0">
              <a:buNone/>
              <a:defRPr sz="1185" b="1"/>
            </a:lvl9pPr>
          </a:lstStyle>
          <a:p>
            <a:pPr lvl="0"/>
            <a:r>
              <a:rPr lang="en-US"/>
              <a:t>Click to edit Master text styles</a:t>
            </a:r>
          </a:p>
        </p:txBody>
      </p:sp>
      <p:sp>
        <p:nvSpPr>
          <p:cNvPr id="4" name="Content Placeholder 3"/>
          <p:cNvSpPr>
            <a:spLocks noGrp="1"/>
          </p:cNvSpPr>
          <p:nvPr>
            <p:ph sz="half" idx="2"/>
          </p:nvPr>
        </p:nvSpPr>
        <p:spPr>
          <a:xfrm>
            <a:off x="308373" y="1905000"/>
            <a:ext cx="4187428" cy="1394228"/>
          </a:xfrm>
        </p:spPr>
        <p:txBody>
          <a:bodyPr/>
          <a:lstStyle>
            <a:lvl1pPr marL="210818" indent="-210818">
              <a:defRPr sz="1497"/>
            </a:lvl1pPr>
            <a:lvl2pPr marL="420647" indent="-198941">
              <a:defRPr sz="1372"/>
            </a:lvl2pPr>
            <a:lvl3pPr marL="608702" indent="-182116">
              <a:defRPr sz="1185"/>
            </a:lvl3pPr>
            <a:lvl4pPr marL="785867" indent="-171228">
              <a:defRPr sz="1185"/>
            </a:lvl4pPr>
            <a:lvl5pPr marL="957096" indent="-154403">
              <a:defRPr sz="1185"/>
            </a:lvl5pPr>
            <a:lvl6pPr>
              <a:defRPr sz="1185"/>
            </a:lvl6pPr>
            <a:lvl7pPr>
              <a:defRPr sz="1185"/>
            </a:lvl7pPr>
            <a:lvl8pPr>
              <a:defRPr sz="1185"/>
            </a:lvl8pPr>
            <a:lvl9pPr>
              <a:defRPr sz="11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7502" y="1239664"/>
            <a:ext cx="4230202" cy="346248"/>
          </a:xfrm>
        </p:spPr>
        <p:txBody>
          <a:bodyPr anchor="b"/>
          <a:lstStyle>
            <a:lvl1pPr marL="0" indent="0">
              <a:lnSpc>
                <a:spcPct val="90000"/>
              </a:lnSpc>
              <a:spcBef>
                <a:spcPts val="0"/>
              </a:spcBef>
              <a:buNone/>
              <a:defRPr sz="1870" b="1"/>
            </a:lvl1pPr>
            <a:lvl2pPr marL="342059" indent="0">
              <a:buNone/>
              <a:defRPr sz="1497" b="1"/>
            </a:lvl2pPr>
            <a:lvl3pPr marL="684120" indent="0">
              <a:buNone/>
              <a:defRPr sz="1372" b="1"/>
            </a:lvl3pPr>
            <a:lvl4pPr marL="1026179" indent="0">
              <a:buNone/>
              <a:defRPr sz="1185" b="1"/>
            </a:lvl4pPr>
            <a:lvl5pPr marL="1368241" indent="0">
              <a:buNone/>
              <a:defRPr sz="1185" b="1"/>
            </a:lvl5pPr>
            <a:lvl6pPr marL="1710300" indent="0">
              <a:buNone/>
              <a:defRPr sz="1185" b="1"/>
            </a:lvl6pPr>
            <a:lvl7pPr marL="2052361" indent="0">
              <a:buNone/>
              <a:defRPr sz="1185" b="1"/>
            </a:lvl7pPr>
            <a:lvl8pPr marL="2394420" indent="0">
              <a:buNone/>
              <a:defRPr sz="1185" b="1"/>
            </a:lvl8pPr>
            <a:lvl9pPr marL="2736480" indent="0">
              <a:buNone/>
              <a:defRPr sz="1185" b="1"/>
            </a:lvl9pPr>
          </a:lstStyle>
          <a:p>
            <a:pPr lvl="0"/>
            <a:r>
              <a:rPr lang="en-US"/>
              <a:t>Click to edit Master text styles</a:t>
            </a:r>
          </a:p>
        </p:txBody>
      </p:sp>
      <p:sp>
        <p:nvSpPr>
          <p:cNvPr id="6" name="Content Placeholder 5"/>
          <p:cNvSpPr>
            <a:spLocks noGrp="1"/>
          </p:cNvSpPr>
          <p:nvPr>
            <p:ph sz="quarter" idx="4"/>
          </p:nvPr>
        </p:nvSpPr>
        <p:spPr>
          <a:xfrm>
            <a:off x="4637505" y="1905001"/>
            <a:ext cx="4207465" cy="1394228"/>
          </a:xfrm>
        </p:spPr>
        <p:txBody>
          <a:bodyPr/>
          <a:lstStyle>
            <a:lvl1pPr marL="221705" indent="-221705">
              <a:defRPr sz="1497"/>
            </a:lvl1pPr>
            <a:lvl2pPr marL="426585" indent="-204880">
              <a:defRPr sz="1372"/>
            </a:lvl2pPr>
            <a:lvl3pPr marL="614639" indent="-183105">
              <a:defRPr sz="1185"/>
            </a:lvl3pPr>
            <a:lvl4pPr marL="785867" indent="-177167">
              <a:defRPr sz="1185"/>
            </a:lvl4pPr>
            <a:lvl5pPr marL="957096" indent="-165290">
              <a:defRPr sz="1185"/>
            </a:lvl5pPr>
            <a:lvl6pPr>
              <a:defRPr sz="1185"/>
            </a:lvl6pPr>
            <a:lvl7pPr>
              <a:defRPr sz="1185"/>
            </a:lvl7pPr>
            <a:lvl8pPr>
              <a:defRPr sz="1185"/>
            </a:lvl8pPr>
            <a:lvl9pPr>
              <a:defRPr sz="11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7944731" y="6344945"/>
            <a:ext cx="1028968" cy="436856"/>
          </a:xfrm>
          <a:prstGeom prst="rect">
            <a:avLst/>
          </a:prstGeom>
        </p:spPr>
      </p:pic>
    </p:spTree>
    <p:extLst>
      <p:ext uri="{BB962C8B-B14F-4D97-AF65-F5344CB8AC3E}">
        <p14:creationId xmlns:p14="http://schemas.microsoft.com/office/powerpoint/2010/main" val="2858048568"/>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8513" y="1449395"/>
            <a:ext cx="4049179" cy="1742015"/>
          </a:xfrm>
          <a:prstGeom prst="rect">
            <a:avLst/>
          </a:prstGeom>
        </p:spPr>
        <p:txBody>
          <a:bodyPr/>
          <a:lstStyle>
            <a:lvl1pPr marL="171075" indent="-171075">
              <a:lnSpc>
                <a:spcPct val="90000"/>
              </a:lnSpc>
              <a:defRPr sz="2096">
                <a:latin typeface="Segoe UI" pitchFamily="34" charset="0"/>
              </a:defRPr>
            </a:lvl1pPr>
            <a:lvl2pPr marL="342152" indent="-171075">
              <a:lnSpc>
                <a:spcPct val="90000"/>
              </a:lnSpc>
              <a:defRPr sz="1796"/>
            </a:lvl2pPr>
            <a:lvl3pPr marL="513227" indent="-171075">
              <a:lnSpc>
                <a:spcPct val="90000"/>
              </a:lnSpc>
              <a:defRPr sz="1497"/>
            </a:lvl3pPr>
            <a:lvl4pPr marL="684302" indent="-171075">
              <a:lnSpc>
                <a:spcPct val="90000"/>
              </a:lnSpc>
              <a:defRPr sz="1347"/>
            </a:lvl4pPr>
            <a:lvl5pPr marL="817361" indent="-133059">
              <a:lnSpc>
                <a:spcPct val="90000"/>
              </a:lnSpc>
              <a:defRPr sz="1347"/>
            </a:lvl5pPr>
            <a:lvl6pPr>
              <a:defRPr sz="1347"/>
            </a:lvl6pPr>
            <a:lvl7pPr>
              <a:defRPr sz="1347"/>
            </a:lvl7pPr>
            <a:lvl8pPr>
              <a:defRPr sz="1347"/>
            </a:lvl8pPr>
            <a:lvl9pPr>
              <a:defRPr sz="134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31268" y="1449395"/>
            <a:ext cx="4050370" cy="1742015"/>
          </a:xfrm>
          <a:prstGeom prst="rect">
            <a:avLst/>
          </a:prstGeom>
        </p:spPr>
        <p:txBody>
          <a:bodyPr/>
          <a:lstStyle>
            <a:lvl1pPr marL="171075" indent="-171075">
              <a:lnSpc>
                <a:spcPct val="90000"/>
              </a:lnSpc>
              <a:defRPr sz="2096">
                <a:latin typeface="Segoe UI" pitchFamily="34" charset="0"/>
              </a:defRPr>
            </a:lvl1pPr>
            <a:lvl2pPr marL="342152" indent="-171075">
              <a:lnSpc>
                <a:spcPct val="90000"/>
              </a:lnSpc>
              <a:defRPr sz="1796"/>
            </a:lvl2pPr>
            <a:lvl3pPr marL="513227" indent="-171075">
              <a:lnSpc>
                <a:spcPct val="90000"/>
              </a:lnSpc>
              <a:defRPr sz="1497"/>
            </a:lvl3pPr>
            <a:lvl4pPr marL="684302" indent="-171075">
              <a:lnSpc>
                <a:spcPct val="90000"/>
              </a:lnSpc>
              <a:defRPr sz="1347"/>
            </a:lvl4pPr>
            <a:lvl5pPr marL="817361" indent="-133059">
              <a:lnSpc>
                <a:spcPct val="90000"/>
              </a:lnSpc>
              <a:defRPr sz="1347"/>
            </a:lvl5pPr>
            <a:lvl6pPr>
              <a:defRPr sz="1347"/>
            </a:lvl6pPr>
            <a:lvl7pPr>
              <a:defRPr sz="1347"/>
            </a:lvl7pPr>
            <a:lvl8pPr>
              <a:defRPr sz="1347"/>
            </a:lvl8pPr>
            <a:lvl9pPr>
              <a:defRPr sz="134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2956190"/>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360269"/>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cSld name="2_Content w/Photo on Right">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4657749" y="3319887"/>
            <a:ext cx="4486252" cy="332527"/>
          </a:xfrm>
        </p:spPr>
        <p:txBody>
          <a:bodyPr lIns="182611" anchor="ctr"/>
          <a:lstStyle>
            <a:lvl1pPr marL="0" indent="0" algn="l">
              <a:buNone/>
              <a:defRPr/>
            </a:lvl1pPr>
          </a:lstStyle>
          <a:p>
            <a:r>
              <a:rPr lang="en-US" dirty="0"/>
              <a:t>Click to insert photo.</a:t>
            </a:r>
          </a:p>
        </p:txBody>
      </p:sp>
      <p:sp>
        <p:nvSpPr>
          <p:cNvPr id="3" name="Text Placeholder 2"/>
          <p:cNvSpPr>
            <a:spLocks noGrp="1"/>
          </p:cNvSpPr>
          <p:nvPr>
            <p:ph type="body" idx="1" hasCustomPrompt="1"/>
          </p:nvPr>
        </p:nvSpPr>
        <p:spPr>
          <a:xfrm>
            <a:off x="390629" y="1447802"/>
            <a:ext cx="4076211" cy="1178443"/>
          </a:xfrm>
          <a:prstGeom prst="rect">
            <a:avLst/>
          </a:prstGeom>
        </p:spPr>
        <p:txBody>
          <a:bodyPr>
            <a:noAutofit/>
          </a:bodyPr>
          <a:lstStyle>
            <a:lvl1pPr marL="0" indent="0">
              <a:spcBef>
                <a:spcPts val="675"/>
              </a:spcBef>
              <a:buNone/>
              <a:defRPr sz="2251" b="0" cap="none" baseline="0">
                <a:solidFill>
                  <a:schemeClr val="tx2"/>
                </a:solidFill>
                <a:latin typeface="+mj-lt"/>
              </a:defRPr>
            </a:lvl1pPr>
            <a:lvl2pPr marL="342343" indent="0">
              <a:buNone/>
              <a:defRPr sz="1519" b="1"/>
            </a:lvl2pPr>
            <a:lvl3pPr marL="684686" indent="0">
              <a:buNone/>
              <a:defRPr sz="1350" b="1"/>
            </a:lvl3pPr>
            <a:lvl4pPr marL="1027029" indent="0">
              <a:buNone/>
              <a:defRPr sz="1182" b="1"/>
            </a:lvl4pPr>
            <a:lvl5pPr marL="1369372" indent="0">
              <a:buNone/>
              <a:defRPr sz="1182" b="1"/>
            </a:lvl5pPr>
            <a:lvl6pPr marL="1711714" indent="0">
              <a:buNone/>
              <a:defRPr sz="1182" b="1"/>
            </a:lvl6pPr>
            <a:lvl7pPr marL="2054057" indent="0">
              <a:buNone/>
              <a:defRPr sz="1182" b="1"/>
            </a:lvl7pPr>
            <a:lvl8pPr marL="2396400" indent="0">
              <a:buNone/>
              <a:defRPr sz="1182" b="1"/>
            </a:lvl8pPr>
            <a:lvl9pPr marL="2738742" indent="0">
              <a:buNone/>
              <a:defRPr sz="1182" b="1"/>
            </a:lvl9pPr>
          </a:lstStyle>
          <a:p>
            <a:pPr lvl="0"/>
            <a:r>
              <a:rPr lang="en-US" dirty="0"/>
              <a:t>Click to edit Master text styles.</a:t>
            </a:r>
          </a:p>
        </p:txBody>
      </p:sp>
      <p:sp>
        <p:nvSpPr>
          <p:cNvPr id="10"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900">
                <a:gradFill>
                  <a:gsLst>
                    <a:gs pos="100000">
                      <a:schemeClr val="bg2"/>
                    </a:gs>
                    <a:gs pos="0">
                      <a:schemeClr val="bg2"/>
                    </a:gs>
                  </a:gsLst>
                  <a:lin ang="5400000" scaled="0"/>
                </a:gradFill>
              </a:defRPr>
            </a:lvl1pPr>
          </a:lstStyle>
          <a:p>
            <a:pPr defTabSz="685811"/>
            <a:fld id="{727B4C2D-45E2-4621-8491-2995EB46A674}" type="slidenum">
              <a:rPr lang="en-US" smtClean="0">
                <a:gradFill>
                  <a:gsLst>
                    <a:gs pos="100000">
                      <a:srgbClr val="EAEEFB"/>
                    </a:gs>
                    <a:gs pos="0">
                      <a:srgbClr val="EAEEFB"/>
                    </a:gs>
                  </a:gsLst>
                  <a:lin ang="5400000" scaled="0"/>
                </a:gradFill>
              </a:rPr>
              <a:pPr defTabSz="685811"/>
              <a:t>‹#›</a:t>
            </a:fld>
            <a:endParaRPr lang="en-US" dirty="0">
              <a:gradFill>
                <a:gsLst>
                  <a:gs pos="100000">
                    <a:srgbClr val="EAEEFB"/>
                  </a:gs>
                  <a:gs pos="0">
                    <a:srgbClr val="EAEEFB"/>
                  </a:gs>
                </a:gsLst>
                <a:lin ang="5400000" scaled="0"/>
              </a:gradFill>
            </a:endParaRPr>
          </a:p>
        </p:txBody>
      </p:sp>
      <p:sp>
        <p:nvSpPr>
          <p:cNvPr id="9" name="Content Placeholder 5"/>
          <p:cNvSpPr>
            <a:spLocks noGrp="1"/>
          </p:cNvSpPr>
          <p:nvPr>
            <p:ph sz="quarter" idx="13"/>
          </p:nvPr>
        </p:nvSpPr>
        <p:spPr>
          <a:xfrm>
            <a:off x="390631" y="2734994"/>
            <a:ext cx="4084187" cy="609399"/>
          </a:xfrm>
          <a:prstGeom prst="rect">
            <a:avLst/>
          </a:prstGeom>
        </p:spPr>
        <p:txBody>
          <a:bodyPr>
            <a:noAutofit/>
          </a:bodyPr>
          <a:lstStyle>
            <a:lvl1pPr marL="0" indent="0">
              <a:spcBef>
                <a:spcPts val="675"/>
              </a:spcBef>
              <a:buFont typeface="Arial" pitchFamily="34" charset="0"/>
              <a:buNone/>
              <a:defRPr lang="en-US" sz="1125" kern="1200" spc="0" dirty="0" smtClean="0">
                <a:gradFill>
                  <a:gsLst>
                    <a:gs pos="100000">
                      <a:schemeClr val="bg2"/>
                    </a:gs>
                    <a:gs pos="0">
                      <a:schemeClr val="bg2"/>
                    </a:gs>
                  </a:gsLst>
                  <a:lin ang="5400000" scaled="0"/>
                </a:gradFill>
                <a:latin typeface="+mn-lt"/>
                <a:ea typeface="+mn-ea"/>
                <a:cs typeface="Segoe UI" pitchFamily="34" charset="0"/>
              </a:defRPr>
            </a:lvl1pPr>
            <a:lvl2pPr marL="513514" indent="-213965">
              <a:defRPr lang="en-US" sz="1182" kern="1200" dirty="0" smtClean="0">
                <a:solidFill>
                  <a:schemeClr val="bg2">
                    <a:lumMod val="50000"/>
                  </a:schemeClr>
                </a:solidFill>
                <a:latin typeface="+mn-lt"/>
                <a:ea typeface="+mn-ea"/>
                <a:cs typeface="Arial" pitchFamily="34" charset="0"/>
              </a:defRPr>
            </a:lvl2pPr>
            <a:lvl3pPr marL="513514" indent="-128379">
              <a:defRPr lang="en-US" sz="1069" kern="1200" dirty="0" smtClean="0">
                <a:solidFill>
                  <a:schemeClr val="bg2">
                    <a:lumMod val="50000"/>
                  </a:schemeClr>
                </a:solidFill>
                <a:latin typeface="+mn-lt"/>
                <a:ea typeface="+mn-ea"/>
                <a:cs typeface="Arial" pitchFamily="34" charset="0"/>
              </a:defRPr>
            </a:lvl3pPr>
            <a:lvl4pPr marL="684686" indent="-128379">
              <a:defRPr lang="en-US" sz="900" kern="1200" dirty="0" smtClean="0">
                <a:solidFill>
                  <a:schemeClr val="bg2">
                    <a:lumMod val="50000"/>
                  </a:schemeClr>
                </a:solidFill>
                <a:latin typeface="+mn-lt"/>
                <a:ea typeface="+mn-ea"/>
                <a:cs typeface="Arial" pitchFamily="34" charset="0"/>
              </a:defRPr>
            </a:lvl4pPr>
            <a:lvl5pPr marL="813065" indent="-128379">
              <a:defRPr lang="en-US" sz="900" kern="1200" dirty="0">
                <a:solidFill>
                  <a:schemeClr val="bg2">
                    <a:lumMod val="50000"/>
                  </a:schemeClr>
                </a:solidFill>
                <a:latin typeface="+mn-lt"/>
                <a:ea typeface="+mn-ea"/>
                <a:cs typeface="Arial" pitchFamily="34" charset="0"/>
              </a:defRPr>
            </a:lvl5pPr>
            <a:lvl6pPr>
              <a:defRPr sz="1182"/>
            </a:lvl6pPr>
            <a:lvl7pPr>
              <a:defRPr sz="1182"/>
            </a:lvl7pPr>
            <a:lvl8pPr>
              <a:defRPr sz="1182"/>
            </a:lvl8pPr>
            <a:lvl9pPr>
              <a:defRPr sz="1182"/>
            </a:lvl9pPr>
          </a:lstStyle>
          <a:p>
            <a:pPr lvl="0"/>
            <a:r>
              <a:rPr lang="en-US"/>
              <a:t>Click to edit Master text styles</a:t>
            </a:r>
          </a:p>
        </p:txBody>
      </p:sp>
      <p:sp>
        <p:nvSpPr>
          <p:cNvPr id="11" name="TextBox 10"/>
          <p:cNvSpPr txBox="1"/>
          <p:nvPr/>
        </p:nvSpPr>
        <p:spPr>
          <a:xfrm>
            <a:off x="7963556" y="6242476"/>
            <a:ext cx="1141251" cy="337657"/>
          </a:xfrm>
          <a:prstGeom prst="rect">
            <a:avLst/>
          </a:prstGeom>
          <a:noFill/>
        </p:spPr>
        <p:txBody>
          <a:bodyPr wrap="square" lIns="0" tIns="0" rIns="0" bIns="0" rtlCol="0" anchor="ctr">
            <a:spAutoFit/>
          </a:bodyPr>
          <a:lstStyle/>
          <a:p>
            <a:pPr algn="ctr" defTabSz="685811"/>
            <a:r>
              <a:rPr lang="en-US" sz="2194" spc="-40" dirty="0">
                <a:solidFill>
                  <a:srgbClr val="3955A1"/>
                </a:solidFill>
                <a:latin typeface="Segoe Pro" pitchFamily="34" charset="0"/>
              </a:rPr>
              <a:t>Visio</a:t>
            </a:r>
          </a:p>
        </p:txBody>
      </p:sp>
    </p:spTree>
    <p:extLst>
      <p:ext uri="{BB962C8B-B14F-4D97-AF65-F5344CB8AC3E}">
        <p14:creationId xmlns:p14="http://schemas.microsoft.com/office/powerpoint/2010/main" val="129376808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36944363"/>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Section Header_2">
    <p:bg>
      <p:bgPr>
        <a:solidFill>
          <a:schemeClr val="accent5"/>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722315" y="2747966"/>
            <a:ext cx="7772400" cy="1362075"/>
          </a:xfrm>
          <a:prstGeom prst="rect">
            <a:avLst/>
          </a:prstGeom>
        </p:spPr>
        <p:txBody>
          <a:bodyPr/>
          <a:lstStyle/>
          <a:p>
            <a:r>
              <a:rPr lang="en-US" dirty="0"/>
              <a:t>Solid divider</a:t>
            </a:r>
          </a:p>
        </p:txBody>
      </p:sp>
    </p:spTree>
    <p:extLst>
      <p:ext uri="{BB962C8B-B14F-4D97-AF65-F5344CB8AC3E}">
        <p14:creationId xmlns:p14="http://schemas.microsoft.com/office/powerpoint/2010/main" val="1454446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9"/>
            <a:ext cx="8363938" cy="747897"/>
          </a:xfrm>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389436" y="1447799"/>
            <a:ext cx="8363938" cy="2043636"/>
          </a:xfrm>
          <a:prstGeom prst="rect">
            <a:avLst/>
          </a:prstGeom>
        </p:spPr>
        <p:txBody>
          <a:bodyPr/>
          <a:lstStyle>
            <a:lvl1pPr marL="212593" indent="-212593">
              <a:buFont typeface="Wingdings" pitchFamily="2" charset="2"/>
              <a:buChar char=""/>
              <a:defRPr sz="2993"/>
            </a:lvl1pPr>
            <a:lvl2pPr marL="387180" indent="-174588">
              <a:buFont typeface="Wingdings" pitchFamily="2" charset="2"/>
              <a:buChar char=""/>
              <a:defRPr>
                <a:latin typeface="+mn-lt"/>
              </a:defRPr>
            </a:lvl2pPr>
            <a:lvl3pPr marL="554642" indent="-167462">
              <a:buFont typeface="Wingdings" pitchFamily="2" charset="2"/>
              <a:buChar char=""/>
              <a:tabLst/>
              <a:defRPr>
                <a:latin typeface="+mn-lt"/>
              </a:defRPr>
            </a:lvl3pPr>
            <a:lvl4pPr marL="684098" indent="-129456">
              <a:buFont typeface="Wingdings" pitchFamily="2" charset="2"/>
              <a:buChar char=""/>
              <a:defRPr>
                <a:latin typeface="+mn-lt"/>
              </a:defRPr>
            </a:lvl4pPr>
            <a:lvl5pPr marL="813554" indent="-129456">
              <a:buFont typeface="Wingdings" pitchFamily="2" charset="2"/>
              <a:buChar char=""/>
              <a:tabLst/>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197">
                <a:gradFill>
                  <a:gsLst>
                    <a:gs pos="100000">
                      <a:schemeClr val="bg2"/>
                    </a:gs>
                    <a:gs pos="0">
                      <a:schemeClr val="bg2"/>
                    </a:gs>
                  </a:gsLst>
                  <a:lin ang="5400000" scaled="0"/>
                </a:gradFill>
              </a:defRPr>
            </a:lvl1pPr>
          </a:lstStyle>
          <a:p>
            <a:pPr defTabSz="684098"/>
            <a:fld id="{727B4C2D-45E2-4621-8491-2995EB46A674}" type="slidenum">
              <a:rPr lang="en-US" smtClean="0">
                <a:gradFill>
                  <a:gsLst>
                    <a:gs pos="100000">
                      <a:srgbClr val="797A7D"/>
                    </a:gs>
                    <a:gs pos="0">
                      <a:srgbClr val="797A7D"/>
                    </a:gs>
                  </a:gsLst>
                  <a:lin ang="5400000" scaled="0"/>
                </a:gradFill>
              </a:rPr>
              <a:pPr defTabSz="684098"/>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a:stretch>
            <a:fillRect/>
          </a:stretch>
        </p:blipFill>
        <p:spPr>
          <a:xfrm>
            <a:off x="8026404" y="6301227"/>
            <a:ext cx="1117600" cy="548317"/>
          </a:xfrm>
          <a:prstGeom prst="rect">
            <a:avLst/>
          </a:prstGeom>
        </p:spPr>
      </p:pic>
    </p:spTree>
    <p:extLst>
      <p:ext uri="{BB962C8B-B14F-4D97-AF65-F5344CB8AC3E}">
        <p14:creationId xmlns:p14="http://schemas.microsoft.com/office/powerpoint/2010/main" val="377759070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6" name="Text Placeholder 5"/>
          <p:cNvSpPr>
            <a:spLocks noGrp="1"/>
          </p:cNvSpPr>
          <p:nvPr>
            <p:ph type="body" sz="quarter" idx="11"/>
          </p:nvPr>
        </p:nvSpPr>
        <p:spPr>
          <a:xfrm>
            <a:off x="390627" y="1447809"/>
            <a:ext cx="4047274" cy="2462213"/>
          </a:xfrm>
        </p:spPr>
        <p:txBody>
          <a:bodyPr/>
          <a:lstStyle>
            <a:lvl1pPr marL="0" indent="0">
              <a:spcBef>
                <a:spcPts val="898"/>
              </a:spcBef>
              <a:buNone/>
              <a:defRPr sz="2993">
                <a:gradFill>
                  <a:gsLst>
                    <a:gs pos="100000">
                      <a:schemeClr val="tx2"/>
                    </a:gs>
                    <a:gs pos="0">
                      <a:schemeClr val="tx2"/>
                    </a:gs>
                  </a:gsLst>
                  <a:lin ang="5400000" scaled="0"/>
                </a:gradFill>
                <a:latin typeface="+mj-lt"/>
              </a:defRPr>
            </a:lvl1pPr>
            <a:lvl2pPr marL="0" indent="0">
              <a:buNone/>
              <a:defRPr sz="1497"/>
            </a:lvl2pPr>
            <a:lvl3pPr marL="174588" indent="0">
              <a:buNone/>
              <a:defRPr sz="1497"/>
            </a:lvl3pPr>
            <a:lvl4pPr marL="342049" indent="0">
              <a:buNone/>
              <a:defRPr sz="1497"/>
            </a:lvl4pPr>
            <a:lvl5pPr marL="519011" indent="0">
              <a:buNone/>
              <a:defRPr sz="149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p:nvPr>
        </p:nvSpPr>
        <p:spPr>
          <a:xfrm>
            <a:off x="4709673" y="1447809"/>
            <a:ext cx="4047274" cy="2462213"/>
          </a:xfrm>
        </p:spPr>
        <p:txBody>
          <a:bodyPr/>
          <a:lstStyle>
            <a:lvl1pPr marL="0" indent="0">
              <a:spcBef>
                <a:spcPts val="898"/>
              </a:spcBef>
              <a:buNone/>
              <a:defRPr lang="en-US" sz="2993" kern="1200" spc="-53" baseline="0" dirty="0" smtClean="0">
                <a:gradFill>
                  <a:gsLst>
                    <a:gs pos="100000">
                      <a:schemeClr val="tx2"/>
                    </a:gs>
                    <a:gs pos="0">
                      <a:schemeClr val="tx2"/>
                    </a:gs>
                  </a:gsLst>
                  <a:lin ang="5400000" scaled="0"/>
                </a:gradFill>
                <a:latin typeface="+mj-lt"/>
                <a:ea typeface="+mn-ea"/>
                <a:cs typeface="+mn-cs"/>
              </a:defRPr>
            </a:lvl1pPr>
            <a:lvl2pPr marL="2375" marR="0" indent="0" algn="l" defTabSz="684070" rtl="0" eaLnBrk="1" fontAlgn="auto" latinLnBrk="0" hangingPunct="1">
              <a:lnSpc>
                <a:spcPct val="90000"/>
              </a:lnSpc>
              <a:spcBef>
                <a:spcPct val="20000"/>
              </a:spcBef>
              <a:spcAft>
                <a:spcPts val="0"/>
              </a:spcAft>
              <a:buClrTx/>
              <a:buSzPct val="90000"/>
              <a:buFont typeface="Arial" pitchFamily="34" charset="0"/>
              <a:buNone/>
              <a:tabLst/>
              <a:defRPr lang="en-US" sz="1497" kern="1200" spc="-53" baseline="0" dirty="0" smtClean="0">
                <a:gradFill>
                  <a:gsLst>
                    <a:gs pos="1250">
                      <a:schemeClr val="bg2"/>
                    </a:gs>
                    <a:gs pos="100000">
                      <a:schemeClr val="bg2"/>
                    </a:gs>
                  </a:gsLst>
                  <a:lin ang="5400000" scaled="0"/>
                </a:gradFill>
                <a:latin typeface="+mn-lt"/>
                <a:ea typeface="+mn-ea"/>
                <a:cs typeface="+mn-cs"/>
              </a:defRPr>
            </a:lvl2pPr>
            <a:lvl3pPr marL="174588" marR="0" indent="0" algn="l" defTabSz="684070" rtl="0" eaLnBrk="1" fontAlgn="auto" latinLnBrk="0" hangingPunct="1">
              <a:lnSpc>
                <a:spcPct val="90000"/>
              </a:lnSpc>
              <a:spcBef>
                <a:spcPct val="20000"/>
              </a:spcBef>
              <a:spcAft>
                <a:spcPts val="0"/>
              </a:spcAft>
              <a:buClrTx/>
              <a:buSzPct val="90000"/>
              <a:buFont typeface="Arial" pitchFamily="34" charset="0"/>
              <a:buNone/>
              <a:tabLst/>
              <a:defRPr lang="en-US" sz="1497" kern="1200" spc="-53" baseline="0" dirty="0" smtClean="0">
                <a:gradFill>
                  <a:gsLst>
                    <a:gs pos="1250">
                      <a:schemeClr val="bg2"/>
                    </a:gs>
                    <a:gs pos="100000">
                      <a:schemeClr val="bg2"/>
                    </a:gs>
                  </a:gsLst>
                  <a:lin ang="5400000" scaled="0"/>
                </a:gradFill>
                <a:latin typeface="+mn-lt"/>
                <a:ea typeface="+mn-ea"/>
                <a:cs typeface="+mn-cs"/>
              </a:defRPr>
            </a:lvl3pPr>
            <a:lvl4pPr marL="344424" marR="0" indent="0" algn="l" defTabSz="684070" rtl="0" eaLnBrk="1" fontAlgn="auto" latinLnBrk="0" hangingPunct="1">
              <a:lnSpc>
                <a:spcPct val="90000"/>
              </a:lnSpc>
              <a:spcBef>
                <a:spcPct val="20000"/>
              </a:spcBef>
              <a:spcAft>
                <a:spcPts val="0"/>
              </a:spcAft>
              <a:buClrTx/>
              <a:buSzPct val="90000"/>
              <a:buFont typeface="Arial" pitchFamily="34" charset="0"/>
              <a:buNone/>
              <a:tabLst/>
              <a:defRPr lang="en-US" sz="1497" kern="1200" spc="-53" baseline="0" dirty="0" smtClean="0">
                <a:gradFill>
                  <a:gsLst>
                    <a:gs pos="1250">
                      <a:schemeClr val="bg2"/>
                    </a:gs>
                    <a:gs pos="100000">
                      <a:schemeClr val="bg2"/>
                    </a:gs>
                  </a:gsLst>
                  <a:lin ang="5400000" scaled="0"/>
                </a:gradFill>
                <a:latin typeface="+mn-lt"/>
                <a:ea typeface="+mn-ea"/>
                <a:cs typeface="+mn-cs"/>
              </a:defRPr>
            </a:lvl4pPr>
            <a:lvl5pPr marL="514262" marR="0" indent="0" algn="l" defTabSz="684070" rtl="0" eaLnBrk="1" fontAlgn="auto" latinLnBrk="0" hangingPunct="1">
              <a:lnSpc>
                <a:spcPct val="90000"/>
              </a:lnSpc>
              <a:spcBef>
                <a:spcPct val="20000"/>
              </a:spcBef>
              <a:spcAft>
                <a:spcPts val="0"/>
              </a:spcAft>
              <a:buClrTx/>
              <a:buSzPct val="90000"/>
              <a:buFont typeface="Arial" pitchFamily="34" charset="0"/>
              <a:buNone/>
              <a:tabLst/>
              <a:defRPr lang="en-US" sz="1497" kern="1200" spc="-53" baseline="0" dirty="0">
                <a:gradFill>
                  <a:gsLst>
                    <a:gs pos="1250">
                      <a:schemeClr val="bg2"/>
                    </a:gs>
                    <a:gs pos="100000">
                      <a:schemeClr val="bg2"/>
                    </a:gs>
                  </a:gsLst>
                  <a:lin ang="5400000" scaled="0"/>
                </a:gradFill>
                <a:latin typeface="+mn-lt"/>
                <a:ea typeface="+mn-ea"/>
                <a:cs typeface="+mn-cs"/>
              </a:defRPr>
            </a:lvl5pPr>
          </a:lstStyle>
          <a:p>
            <a:pPr marL="0" marR="0" lvl="0" indent="0" algn="l" defTabSz="684070"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a:p>
            <a:pPr marL="0" marR="0" lvl="1" indent="0" algn="l" defTabSz="684070" rtl="0" eaLnBrk="1" fontAlgn="auto" latinLnBrk="0" hangingPunct="1">
              <a:lnSpc>
                <a:spcPct val="90000"/>
              </a:lnSpc>
              <a:spcBef>
                <a:spcPct val="20000"/>
              </a:spcBef>
              <a:spcAft>
                <a:spcPts val="0"/>
              </a:spcAft>
              <a:buClrTx/>
              <a:buSzPct val="90000"/>
              <a:buFont typeface="Arial" pitchFamily="34" charset="0"/>
              <a:buNone/>
              <a:tabLst/>
            </a:pPr>
            <a:r>
              <a:rPr lang="en-US"/>
              <a:t>Second level</a:t>
            </a:r>
          </a:p>
          <a:p>
            <a:pPr marL="0" marR="0" lvl="2" indent="0" algn="l" defTabSz="684070" rtl="0" eaLnBrk="1" fontAlgn="auto" latinLnBrk="0" hangingPunct="1">
              <a:lnSpc>
                <a:spcPct val="90000"/>
              </a:lnSpc>
              <a:spcBef>
                <a:spcPct val="20000"/>
              </a:spcBef>
              <a:spcAft>
                <a:spcPts val="0"/>
              </a:spcAft>
              <a:buClrTx/>
              <a:buSzPct val="90000"/>
              <a:buFont typeface="Arial" pitchFamily="34" charset="0"/>
              <a:buNone/>
              <a:tabLst/>
            </a:pPr>
            <a:r>
              <a:rPr lang="en-US"/>
              <a:t>Third level</a:t>
            </a:r>
          </a:p>
          <a:p>
            <a:pPr marL="0" marR="0" lvl="3" indent="0" algn="l" defTabSz="684070" rtl="0" eaLnBrk="1" fontAlgn="auto" latinLnBrk="0" hangingPunct="1">
              <a:lnSpc>
                <a:spcPct val="90000"/>
              </a:lnSpc>
              <a:spcBef>
                <a:spcPct val="20000"/>
              </a:spcBef>
              <a:spcAft>
                <a:spcPts val="0"/>
              </a:spcAft>
              <a:buClrTx/>
              <a:buSzPct val="90000"/>
              <a:buFont typeface="Arial" pitchFamily="34" charset="0"/>
              <a:buNone/>
              <a:tabLst/>
            </a:pPr>
            <a:r>
              <a:rPr lang="en-US"/>
              <a:t>Fourth level</a:t>
            </a:r>
          </a:p>
          <a:p>
            <a:pPr marL="0" marR="0" lvl="4" indent="0" algn="l" defTabSz="684070" rtl="0" eaLnBrk="1" fontAlgn="auto" latinLnBrk="0" hangingPunct="1">
              <a:lnSpc>
                <a:spcPct val="90000"/>
              </a:lnSpc>
              <a:spcBef>
                <a:spcPct val="20000"/>
              </a:spcBef>
              <a:spcAft>
                <a:spcPts val="0"/>
              </a:spcAft>
              <a:buClrTx/>
              <a:buSzPct val="90000"/>
              <a:buFont typeface="Arial" pitchFamily="34" charset="0"/>
              <a:buNone/>
              <a:tabLst/>
            </a:pPr>
            <a:r>
              <a:rPr lang="en-US"/>
              <a:t>Fifth level</a:t>
            </a:r>
            <a:endParaRPr lang="en-US" dirty="0"/>
          </a:p>
        </p:txBody>
      </p:sp>
      <p:sp>
        <p:nvSpPr>
          <p:cNvPr id="7" name="Slide Number Placeholder 9"/>
          <p:cNvSpPr>
            <a:spLocks noGrp="1"/>
          </p:cNvSpPr>
          <p:nvPr>
            <p:ph type="sldNum" sz="quarter" idx="13"/>
          </p:nvPr>
        </p:nvSpPr>
        <p:spPr>
          <a:xfrm>
            <a:off x="390627" y="6399557"/>
            <a:ext cx="420624" cy="219456"/>
          </a:xfrm>
          <a:prstGeom prst="rect">
            <a:avLst/>
          </a:prstGeom>
        </p:spPr>
        <p:txBody>
          <a:bodyPr lIns="121899" tIns="60949" rIns="121899" bIns="60949" anchor="ctr"/>
          <a:lstStyle>
            <a:lvl1pPr algn="l">
              <a:defRPr sz="1197">
                <a:gradFill>
                  <a:gsLst>
                    <a:gs pos="100000">
                      <a:schemeClr val="bg2"/>
                    </a:gs>
                    <a:gs pos="0">
                      <a:schemeClr val="bg2"/>
                    </a:gs>
                  </a:gsLst>
                  <a:lin ang="5400000" scaled="0"/>
                </a:gradFill>
              </a:defRPr>
            </a:lvl1pPr>
          </a:lstStyle>
          <a:p>
            <a:pPr defTabSz="684098"/>
            <a:fld id="{727B4C2D-45E2-4621-8491-2995EB46A674}" type="slidenum">
              <a:rPr lang="en-US" smtClean="0">
                <a:gradFill>
                  <a:gsLst>
                    <a:gs pos="100000">
                      <a:srgbClr val="797A7D"/>
                    </a:gs>
                    <a:gs pos="0">
                      <a:srgbClr val="797A7D"/>
                    </a:gs>
                  </a:gsLst>
                  <a:lin ang="5400000" scaled="0"/>
                </a:gradFill>
              </a:rPr>
              <a:pPr defTabSz="684098"/>
              <a:t>‹#›</a:t>
            </a:fld>
            <a:endParaRPr lang="en-US" dirty="0">
              <a:gradFill>
                <a:gsLst>
                  <a:gs pos="100000">
                    <a:srgbClr val="797A7D"/>
                  </a:gs>
                  <a:gs pos="0">
                    <a:srgbClr val="797A7D"/>
                  </a:gs>
                </a:gsLst>
                <a:lin ang="5400000" scaled="0"/>
              </a:gradFill>
            </a:endParaRPr>
          </a:p>
        </p:txBody>
      </p:sp>
      <p:pic>
        <p:nvPicPr>
          <p:cNvPr id="10" name="Picture 9"/>
          <p:cNvPicPr>
            <a:picLocks noChangeAspect="1"/>
          </p:cNvPicPr>
          <p:nvPr userDrawn="1"/>
        </p:nvPicPr>
        <p:blipFill>
          <a:blip r:embed="rId2"/>
          <a:stretch>
            <a:fillRect/>
          </a:stretch>
        </p:blipFill>
        <p:spPr>
          <a:xfrm>
            <a:off x="8026404" y="6301227"/>
            <a:ext cx="1117600" cy="548317"/>
          </a:xfrm>
          <a:prstGeom prst="rect">
            <a:avLst/>
          </a:prstGeom>
        </p:spPr>
      </p:pic>
    </p:spTree>
    <p:extLst>
      <p:ext uri="{BB962C8B-B14F-4D97-AF65-F5344CB8AC3E}">
        <p14:creationId xmlns:p14="http://schemas.microsoft.com/office/powerpoint/2010/main" val="36854669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6" name="Text Placeholder 5"/>
          <p:cNvSpPr>
            <a:spLocks noGrp="1"/>
          </p:cNvSpPr>
          <p:nvPr>
            <p:ph type="body" sz="quarter" idx="11"/>
          </p:nvPr>
        </p:nvSpPr>
        <p:spPr>
          <a:xfrm>
            <a:off x="390627" y="1447809"/>
            <a:ext cx="4047274" cy="2462213"/>
          </a:xfrm>
        </p:spPr>
        <p:txBody>
          <a:bodyPr/>
          <a:lstStyle>
            <a:lvl1pPr marL="0" indent="0">
              <a:spcBef>
                <a:spcPts val="898"/>
              </a:spcBef>
              <a:buNone/>
              <a:defRPr sz="2993">
                <a:gradFill>
                  <a:gsLst>
                    <a:gs pos="1000">
                      <a:schemeClr val="bg2"/>
                    </a:gs>
                    <a:gs pos="98000">
                      <a:schemeClr val="bg2"/>
                    </a:gs>
                  </a:gsLst>
                  <a:lin ang="5400000" scaled="0"/>
                </a:gradFill>
                <a:latin typeface="+mj-lt"/>
              </a:defRPr>
            </a:lvl1pPr>
            <a:lvl2pPr marL="0" indent="0">
              <a:buNone/>
              <a:defRPr sz="1497">
                <a:gradFill>
                  <a:gsLst>
                    <a:gs pos="1000">
                      <a:schemeClr val="bg2"/>
                    </a:gs>
                    <a:gs pos="98000">
                      <a:schemeClr val="bg2"/>
                    </a:gs>
                  </a:gsLst>
                  <a:lin ang="5400000" scaled="0"/>
                </a:gradFill>
              </a:defRPr>
            </a:lvl2pPr>
            <a:lvl3pPr marL="174588" indent="0">
              <a:buNone/>
              <a:defRPr sz="1497">
                <a:gradFill>
                  <a:gsLst>
                    <a:gs pos="1000">
                      <a:schemeClr val="bg2"/>
                    </a:gs>
                    <a:gs pos="98000">
                      <a:schemeClr val="bg2"/>
                    </a:gs>
                  </a:gsLst>
                  <a:lin ang="5400000" scaled="0"/>
                </a:gradFill>
              </a:defRPr>
            </a:lvl3pPr>
            <a:lvl4pPr marL="342049" indent="0">
              <a:buNone/>
              <a:defRPr sz="1497">
                <a:gradFill>
                  <a:gsLst>
                    <a:gs pos="1000">
                      <a:schemeClr val="bg2"/>
                    </a:gs>
                    <a:gs pos="98000">
                      <a:schemeClr val="bg2"/>
                    </a:gs>
                  </a:gsLst>
                  <a:lin ang="5400000" scaled="0"/>
                </a:gradFill>
              </a:defRPr>
            </a:lvl4pPr>
            <a:lvl5pPr marL="519011" indent="0">
              <a:buNone/>
              <a:defRPr sz="1497">
                <a:gradFill>
                  <a:gsLst>
                    <a:gs pos="1000">
                      <a:schemeClr val="bg2"/>
                    </a:gs>
                    <a:gs pos="98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p:nvPr>
        </p:nvSpPr>
        <p:spPr>
          <a:xfrm>
            <a:off x="4709673" y="1447809"/>
            <a:ext cx="4047274" cy="2462213"/>
          </a:xfrm>
        </p:spPr>
        <p:txBody>
          <a:bodyPr/>
          <a:lstStyle>
            <a:lvl1pPr marL="0" indent="0">
              <a:spcBef>
                <a:spcPts val="898"/>
              </a:spcBef>
              <a:buNone/>
              <a:defRPr lang="en-US" sz="2993" kern="1200" spc="-53" baseline="0" dirty="0" smtClean="0">
                <a:gradFill>
                  <a:gsLst>
                    <a:gs pos="1000">
                      <a:schemeClr val="bg2"/>
                    </a:gs>
                    <a:gs pos="98000">
                      <a:schemeClr val="bg2"/>
                    </a:gs>
                  </a:gsLst>
                  <a:lin ang="5400000" scaled="0"/>
                </a:gradFill>
                <a:latin typeface="+mj-lt"/>
                <a:ea typeface="+mn-ea"/>
                <a:cs typeface="+mn-cs"/>
              </a:defRPr>
            </a:lvl1pPr>
            <a:lvl2pPr marL="2375" marR="0" indent="0" algn="l" defTabSz="684070" rtl="0" eaLnBrk="1" fontAlgn="auto" latinLnBrk="0" hangingPunct="1">
              <a:lnSpc>
                <a:spcPct val="90000"/>
              </a:lnSpc>
              <a:spcBef>
                <a:spcPct val="20000"/>
              </a:spcBef>
              <a:spcAft>
                <a:spcPts val="0"/>
              </a:spcAft>
              <a:buClrTx/>
              <a:buSzPct val="90000"/>
              <a:buFont typeface="Arial" pitchFamily="34" charset="0"/>
              <a:buNone/>
              <a:tabLst/>
              <a:defRPr lang="en-US" sz="1497" kern="1200" spc="-53" baseline="0" dirty="0" smtClean="0">
                <a:gradFill>
                  <a:gsLst>
                    <a:gs pos="1000">
                      <a:schemeClr val="bg2"/>
                    </a:gs>
                    <a:gs pos="98000">
                      <a:schemeClr val="bg2"/>
                    </a:gs>
                  </a:gsLst>
                  <a:lin ang="5400000" scaled="0"/>
                </a:gradFill>
                <a:latin typeface="+mn-lt"/>
                <a:ea typeface="+mn-ea"/>
                <a:cs typeface="+mn-cs"/>
              </a:defRPr>
            </a:lvl2pPr>
            <a:lvl3pPr marL="174588" marR="0" indent="0" algn="l" defTabSz="684070" rtl="0" eaLnBrk="1" fontAlgn="auto" latinLnBrk="0" hangingPunct="1">
              <a:lnSpc>
                <a:spcPct val="90000"/>
              </a:lnSpc>
              <a:spcBef>
                <a:spcPct val="20000"/>
              </a:spcBef>
              <a:spcAft>
                <a:spcPts val="0"/>
              </a:spcAft>
              <a:buClrTx/>
              <a:buSzPct val="90000"/>
              <a:buFont typeface="Arial" pitchFamily="34" charset="0"/>
              <a:buNone/>
              <a:tabLst/>
              <a:defRPr lang="en-US" sz="1497" kern="1200" spc="-53" baseline="0" dirty="0" smtClean="0">
                <a:gradFill>
                  <a:gsLst>
                    <a:gs pos="1000">
                      <a:schemeClr val="bg2"/>
                    </a:gs>
                    <a:gs pos="98000">
                      <a:schemeClr val="bg2"/>
                    </a:gs>
                  </a:gsLst>
                  <a:lin ang="5400000" scaled="0"/>
                </a:gradFill>
                <a:latin typeface="+mn-lt"/>
                <a:ea typeface="+mn-ea"/>
                <a:cs typeface="+mn-cs"/>
              </a:defRPr>
            </a:lvl3pPr>
            <a:lvl4pPr marL="344424" marR="0" indent="0" algn="l" defTabSz="684070" rtl="0" eaLnBrk="1" fontAlgn="auto" latinLnBrk="0" hangingPunct="1">
              <a:lnSpc>
                <a:spcPct val="90000"/>
              </a:lnSpc>
              <a:spcBef>
                <a:spcPct val="20000"/>
              </a:spcBef>
              <a:spcAft>
                <a:spcPts val="0"/>
              </a:spcAft>
              <a:buClrTx/>
              <a:buSzPct val="90000"/>
              <a:buFont typeface="Arial" pitchFamily="34" charset="0"/>
              <a:buNone/>
              <a:tabLst/>
              <a:defRPr lang="en-US" sz="1497" kern="1200" spc="-53" baseline="0" dirty="0" smtClean="0">
                <a:gradFill>
                  <a:gsLst>
                    <a:gs pos="1000">
                      <a:schemeClr val="bg2"/>
                    </a:gs>
                    <a:gs pos="98000">
                      <a:schemeClr val="bg2"/>
                    </a:gs>
                  </a:gsLst>
                  <a:lin ang="5400000" scaled="0"/>
                </a:gradFill>
                <a:latin typeface="+mn-lt"/>
                <a:ea typeface="+mn-ea"/>
                <a:cs typeface="+mn-cs"/>
              </a:defRPr>
            </a:lvl4pPr>
            <a:lvl5pPr marL="514262" marR="0" indent="0" algn="l" defTabSz="684070" rtl="0" eaLnBrk="1" fontAlgn="auto" latinLnBrk="0" hangingPunct="1">
              <a:lnSpc>
                <a:spcPct val="90000"/>
              </a:lnSpc>
              <a:spcBef>
                <a:spcPct val="20000"/>
              </a:spcBef>
              <a:spcAft>
                <a:spcPts val="0"/>
              </a:spcAft>
              <a:buClrTx/>
              <a:buSzPct val="90000"/>
              <a:buFont typeface="Arial" pitchFamily="34" charset="0"/>
              <a:buNone/>
              <a:tabLst/>
              <a:defRPr lang="en-US" sz="1497" kern="1200" spc="-53" baseline="0" dirty="0">
                <a:gradFill>
                  <a:gsLst>
                    <a:gs pos="1000">
                      <a:schemeClr val="bg2"/>
                    </a:gs>
                    <a:gs pos="98000">
                      <a:schemeClr val="bg2"/>
                    </a:gs>
                  </a:gsLst>
                  <a:lin ang="5400000" scaled="0"/>
                </a:gradFill>
                <a:latin typeface="+mn-lt"/>
                <a:ea typeface="+mn-ea"/>
                <a:cs typeface="+mn-cs"/>
              </a:defRPr>
            </a:lvl5pPr>
          </a:lstStyle>
          <a:p>
            <a:pPr marL="0" marR="0" lvl="0" indent="0" algn="l" defTabSz="684070"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a:p>
            <a:pPr marL="0" marR="0" lvl="1" indent="0" algn="l" defTabSz="684070" rtl="0" eaLnBrk="1" fontAlgn="auto" latinLnBrk="0" hangingPunct="1">
              <a:lnSpc>
                <a:spcPct val="90000"/>
              </a:lnSpc>
              <a:spcBef>
                <a:spcPct val="20000"/>
              </a:spcBef>
              <a:spcAft>
                <a:spcPts val="0"/>
              </a:spcAft>
              <a:buClrTx/>
              <a:buSzPct val="90000"/>
              <a:buFont typeface="Arial" pitchFamily="34" charset="0"/>
              <a:buNone/>
              <a:tabLst/>
            </a:pPr>
            <a:r>
              <a:rPr lang="en-US"/>
              <a:t>Second level</a:t>
            </a:r>
          </a:p>
          <a:p>
            <a:pPr marL="0" marR="0" lvl="2" indent="0" algn="l" defTabSz="684070" rtl="0" eaLnBrk="1" fontAlgn="auto" latinLnBrk="0" hangingPunct="1">
              <a:lnSpc>
                <a:spcPct val="90000"/>
              </a:lnSpc>
              <a:spcBef>
                <a:spcPct val="20000"/>
              </a:spcBef>
              <a:spcAft>
                <a:spcPts val="0"/>
              </a:spcAft>
              <a:buClrTx/>
              <a:buSzPct val="90000"/>
              <a:buFont typeface="Arial" pitchFamily="34" charset="0"/>
              <a:buNone/>
              <a:tabLst/>
            </a:pPr>
            <a:r>
              <a:rPr lang="en-US"/>
              <a:t>Third level</a:t>
            </a:r>
          </a:p>
          <a:p>
            <a:pPr marL="0" marR="0" lvl="3" indent="0" algn="l" defTabSz="684070" rtl="0" eaLnBrk="1" fontAlgn="auto" latinLnBrk="0" hangingPunct="1">
              <a:lnSpc>
                <a:spcPct val="90000"/>
              </a:lnSpc>
              <a:spcBef>
                <a:spcPct val="20000"/>
              </a:spcBef>
              <a:spcAft>
                <a:spcPts val="0"/>
              </a:spcAft>
              <a:buClrTx/>
              <a:buSzPct val="90000"/>
              <a:buFont typeface="Arial" pitchFamily="34" charset="0"/>
              <a:buNone/>
              <a:tabLst/>
            </a:pPr>
            <a:r>
              <a:rPr lang="en-US"/>
              <a:t>Fourth level</a:t>
            </a:r>
          </a:p>
          <a:p>
            <a:pPr marL="0" marR="0" lvl="4" indent="0" algn="l" defTabSz="684070" rtl="0" eaLnBrk="1" fontAlgn="auto" latinLnBrk="0" hangingPunct="1">
              <a:lnSpc>
                <a:spcPct val="90000"/>
              </a:lnSpc>
              <a:spcBef>
                <a:spcPct val="20000"/>
              </a:spcBef>
              <a:spcAft>
                <a:spcPts val="0"/>
              </a:spcAft>
              <a:buClrTx/>
              <a:buSzPct val="90000"/>
              <a:buFont typeface="Arial" pitchFamily="34" charset="0"/>
              <a:buNone/>
              <a:tabLst/>
            </a:pPr>
            <a:r>
              <a:rPr lang="en-US"/>
              <a:t>Fifth level</a:t>
            </a:r>
            <a:endParaRPr lang="en-US" dirty="0"/>
          </a:p>
        </p:txBody>
      </p:sp>
      <p:sp>
        <p:nvSpPr>
          <p:cNvPr id="7" name="Slide Number Placeholder 9"/>
          <p:cNvSpPr>
            <a:spLocks noGrp="1"/>
          </p:cNvSpPr>
          <p:nvPr>
            <p:ph type="sldNum" sz="quarter" idx="13"/>
          </p:nvPr>
        </p:nvSpPr>
        <p:spPr>
          <a:xfrm>
            <a:off x="390627" y="6399557"/>
            <a:ext cx="420624" cy="219456"/>
          </a:xfrm>
          <a:prstGeom prst="rect">
            <a:avLst/>
          </a:prstGeom>
        </p:spPr>
        <p:txBody>
          <a:bodyPr lIns="121899" tIns="60949" rIns="121899" bIns="60949" anchor="ctr"/>
          <a:lstStyle>
            <a:lvl1pPr algn="l">
              <a:defRPr sz="1197">
                <a:gradFill>
                  <a:gsLst>
                    <a:gs pos="100000">
                      <a:schemeClr val="bg2"/>
                    </a:gs>
                    <a:gs pos="0">
                      <a:schemeClr val="bg2"/>
                    </a:gs>
                  </a:gsLst>
                  <a:lin ang="5400000" scaled="0"/>
                </a:gradFill>
              </a:defRPr>
            </a:lvl1pPr>
          </a:lstStyle>
          <a:p>
            <a:pPr defTabSz="684098"/>
            <a:fld id="{727B4C2D-45E2-4621-8491-2995EB46A674}" type="slidenum">
              <a:rPr lang="en-US" smtClean="0">
                <a:gradFill>
                  <a:gsLst>
                    <a:gs pos="100000">
                      <a:srgbClr val="797A7D"/>
                    </a:gs>
                    <a:gs pos="0">
                      <a:srgbClr val="797A7D"/>
                    </a:gs>
                  </a:gsLst>
                  <a:lin ang="5400000" scaled="0"/>
                </a:gradFill>
              </a:rPr>
              <a:pPr defTabSz="684098"/>
              <a:t>‹#›</a:t>
            </a:fld>
            <a:endParaRPr lang="en-US" dirty="0">
              <a:gradFill>
                <a:gsLst>
                  <a:gs pos="100000">
                    <a:srgbClr val="797A7D"/>
                  </a:gs>
                  <a:gs pos="0">
                    <a:srgbClr val="797A7D"/>
                  </a:gs>
                </a:gsLst>
                <a:lin ang="5400000" scaled="0"/>
              </a:gradFill>
            </a:endParaRPr>
          </a:p>
        </p:txBody>
      </p:sp>
      <p:pic>
        <p:nvPicPr>
          <p:cNvPr id="10" name="Picture 9"/>
          <p:cNvPicPr>
            <a:picLocks noChangeAspect="1"/>
          </p:cNvPicPr>
          <p:nvPr userDrawn="1"/>
        </p:nvPicPr>
        <p:blipFill>
          <a:blip r:embed="rId2"/>
          <a:stretch>
            <a:fillRect/>
          </a:stretch>
        </p:blipFill>
        <p:spPr>
          <a:xfrm>
            <a:off x="8026404" y="6301227"/>
            <a:ext cx="1117600" cy="548317"/>
          </a:xfrm>
          <a:prstGeom prst="rect">
            <a:avLst/>
          </a:prstGeom>
        </p:spPr>
      </p:pic>
    </p:spTree>
    <p:extLst>
      <p:ext uri="{BB962C8B-B14F-4D97-AF65-F5344CB8AC3E}">
        <p14:creationId xmlns:p14="http://schemas.microsoft.com/office/powerpoint/2010/main" val="228578401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390627" y="1447809"/>
            <a:ext cx="4047274" cy="1759841"/>
          </a:xfrm>
        </p:spPr>
        <p:txBody>
          <a:bodyPr>
            <a:spAutoFit/>
          </a:bodyPr>
          <a:lstStyle>
            <a:lvl1pPr marL="218531" indent="-218531">
              <a:spcBef>
                <a:spcPts val="898"/>
              </a:spcBef>
              <a:buClr>
                <a:schemeClr val="bg2"/>
              </a:buClr>
              <a:buSzPct val="100000"/>
              <a:buFont typeface="Wingdings" pitchFamily="2" charset="2"/>
              <a:buChar char=""/>
              <a:defRPr lang="en-US" sz="2693" kern="1200" spc="-53" baseline="0" dirty="0" smtClean="0">
                <a:gradFill>
                  <a:gsLst>
                    <a:gs pos="1250">
                      <a:schemeClr val="bg2"/>
                    </a:gs>
                    <a:gs pos="100000">
                      <a:schemeClr val="bg2"/>
                    </a:gs>
                  </a:gsLst>
                  <a:lin ang="5400000" scaled="0"/>
                </a:gradFill>
                <a:latin typeface="+mj-lt"/>
                <a:ea typeface="+mn-ea"/>
                <a:cs typeface="+mn-cs"/>
              </a:defRPr>
            </a:lvl1pPr>
            <a:lvl2pPr marL="389555" indent="-171024">
              <a:defRPr sz="1497"/>
            </a:lvl2pPr>
            <a:lvl3pPr marL="513073" indent="-123517">
              <a:tabLst/>
              <a:defRPr sz="1497"/>
            </a:lvl3pPr>
            <a:lvl4pPr marL="646093" indent="-133019">
              <a:defRPr/>
            </a:lvl4pPr>
            <a:lvl5pPr marL="769610" indent="-123517">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1"/>
          </p:nvPr>
        </p:nvSpPr>
        <p:spPr>
          <a:xfrm>
            <a:off x="4709673" y="1447804"/>
            <a:ext cx="4047274" cy="2037096"/>
          </a:xfrm>
        </p:spPr>
        <p:txBody>
          <a:bodyPr>
            <a:spAutoFit/>
          </a:bodyPr>
          <a:lstStyle>
            <a:lvl1pPr marL="254162" indent="-254162">
              <a:spcBef>
                <a:spcPts val="898"/>
              </a:spcBef>
              <a:buClr>
                <a:schemeClr val="bg2"/>
              </a:buClr>
              <a:buFont typeface="Arial" pitchFamily="34" charset="0"/>
              <a:buChar char="•"/>
              <a:defRPr lang="en-US" sz="2693" kern="1200" spc="-53" baseline="0" dirty="0" smtClean="0">
                <a:gradFill>
                  <a:gsLst>
                    <a:gs pos="1250">
                      <a:schemeClr val="bg2"/>
                    </a:gs>
                    <a:gs pos="100000">
                      <a:schemeClr val="bg2"/>
                    </a:gs>
                  </a:gsLst>
                  <a:lin ang="5400000" scaled="0"/>
                </a:gradFill>
                <a:latin typeface="+mj-lt"/>
                <a:ea typeface="+mn-ea"/>
                <a:cs typeface="+mn-cs"/>
              </a:defRPr>
            </a:lvl1pPr>
            <a:lvl2pPr marL="475067" indent="-256537">
              <a:defRPr lang="en-US" sz="1497" kern="1200" spc="0" baseline="0" dirty="0" smtClean="0">
                <a:gradFill>
                  <a:gsLst>
                    <a:gs pos="1250">
                      <a:schemeClr val="bg2"/>
                    </a:gs>
                    <a:gs pos="100000">
                      <a:schemeClr val="bg2"/>
                    </a:gs>
                  </a:gsLst>
                  <a:lin ang="5400000" scaled="0"/>
                </a:gradFill>
                <a:latin typeface="+mn-lt"/>
                <a:ea typeface="+mn-ea"/>
                <a:cs typeface="+mn-cs"/>
              </a:defRPr>
            </a:lvl2pPr>
            <a:lvl3pPr marL="646093" indent="-256537">
              <a:defRPr lang="en-US" sz="1497" kern="1200" spc="0" baseline="0" dirty="0" smtClean="0">
                <a:gradFill>
                  <a:gsLst>
                    <a:gs pos="1250">
                      <a:schemeClr val="bg2"/>
                    </a:gs>
                    <a:gs pos="100000">
                      <a:schemeClr val="bg2"/>
                    </a:gs>
                  </a:gsLst>
                  <a:lin ang="5400000" scaled="0"/>
                </a:gradFill>
                <a:latin typeface="+mn-lt"/>
                <a:ea typeface="+mn-ea"/>
                <a:cs typeface="+mn-cs"/>
              </a:defRPr>
            </a:lvl3pPr>
            <a:lvl4pPr marL="769610" indent="-256537">
              <a:defRPr lang="en-US" sz="1497" kern="1200" spc="0" baseline="0" dirty="0" smtClean="0">
                <a:gradFill>
                  <a:gsLst>
                    <a:gs pos="1250">
                      <a:schemeClr val="bg2"/>
                    </a:gs>
                    <a:gs pos="100000">
                      <a:schemeClr val="bg2"/>
                    </a:gs>
                  </a:gsLst>
                  <a:lin ang="5400000" scaled="0"/>
                </a:gradFill>
                <a:latin typeface="+mn-lt"/>
                <a:ea typeface="+mn-ea"/>
                <a:cs typeface="+mn-cs"/>
              </a:defRPr>
            </a:lvl4pPr>
            <a:lvl5pPr marL="902628" indent="-256537">
              <a:defRPr lang="en-US" sz="1497" kern="1200" spc="0" baseline="0" dirty="0">
                <a:gradFill>
                  <a:gsLst>
                    <a:gs pos="1250">
                      <a:schemeClr val="bg2"/>
                    </a:gs>
                    <a:gs pos="100000">
                      <a:schemeClr val="bg2"/>
                    </a:gs>
                  </a:gsLst>
                  <a:lin ang="5400000" scaled="0"/>
                </a:gradFill>
                <a:latin typeface="+mn-lt"/>
                <a:ea typeface="+mn-ea"/>
                <a:cs typeface="+mn-cs"/>
              </a:defRPr>
            </a:lvl5pPr>
          </a:lstStyle>
          <a:p>
            <a:pPr marL="218531" marR="0" lvl="0" indent="-218531" algn="l" defTabSz="684070" rtl="0" eaLnBrk="1" fontAlgn="auto" latinLnBrk="0" hangingPunct="1">
              <a:lnSpc>
                <a:spcPct val="90000"/>
              </a:lnSpc>
              <a:spcBef>
                <a:spcPts val="898"/>
              </a:spcBef>
              <a:spcAft>
                <a:spcPts val="0"/>
              </a:spcAft>
              <a:buClr>
                <a:schemeClr val="bg2"/>
              </a:buClr>
              <a:buSzPct val="100000"/>
              <a:buFont typeface="Wingdings" pitchFamily="2" charset="2"/>
              <a:buChar char=""/>
              <a:tabLst/>
            </a:pPr>
            <a:r>
              <a:rPr lang="en-US"/>
              <a:t>Click to edit Master text styles</a:t>
            </a:r>
          </a:p>
          <a:p>
            <a:pPr marL="218531" marR="0" lvl="1" indent="-218531" algn="l" defTabSz="684070" rtl="0" eaLnBrk="1" fontAlgn="auto" latinLnBrk="0" hangingPunct="1">
              <a:lnSpc>
                <a:spcPct val="90000"/>
              </a:lnSpc>
              <a:spcBef>
                <a:spcPts val="898"/>
              </a:spcBef>
              <a:spcAft>
                <a:spcPts val="0"/>
              </a:spcAft>
              <a:buClr>
                <a:schemeClr val="bg2"/>
              </a:buClr>
              <a:buSzPct val="100000"/>
              <a:buFont typeface="Wingdings" pitchFamily="2" charset="2"/>
              <a:buChar char=""/>
              <a:tabLst/>
            </a:pPr>
            <a:r>
              <a:rPr lang="en-US"/>
              <a:t>Second level</a:t>
            </a:r>
          </a:p>
          <a:p>
            <a:pPr marL="218531" marR="0" lvl="2" indent="-218531" algn="l" defTabSz="684070" rtl="0" eaLnBrk="1" fontAlgn="auto" latinLnBrk="0" hangingPunct="1">
              <a:lnSpc>
                <a:spcPct val="90000"/>
              </a:lnSpc>
              <a:spcBef>
                <a:spcPts val="898"/>
              </a:spcBef>
              <a:spcAft>
                <a:spcPts val="0"/>
              </a:spcAft>
              <a:buClr>
                <a:schemeClr val="bg2"/>
              </a:buClr>
              <a:buSzPct val="100000"/>
              <a:buFont typeface="Wingdings" pitchFamily="2" charset="2"/>
              <a:buChar char=""/>
              <a:tabLst/>
            </a:pPr>
            <a:r>
              <a:rPr lang="en-US"/>
              <a:t>Third level</a:t>
            </a:r>
          </a:p>
          <a:p>
            <a:pPr marL="218531" marR="0" lvl="3" indent="-218531" algn="l" defTabSz="684070" rtl="0" eaLnBrk="1" fontAlgn="auto" latinLnBrk="0" hangingPunct="1">
              <a:lnSpc>
                <a:spcPct val="90000"/>
              </a:lnSpc>
              <a:spcBef>
                <a:spcPts val="898"/>
              </a:spcBef>
              <a:spcAft>
                <a:spcPts val="0"/>
              </a:spcAft>
              <a:buClr>
                <a:schemeClr val="bg2"/>
              </a:buClr>
              <a:buSzPct val="100000"/>
              <a:buFont typeface="Wingdings" pitchFamily="2" charset="2"/>
              <a:buChar char=""/>
              <a:tabLst/>
            </a:pPr>
            <a:r>
              <a:rPr lang="en-US"/>
              <a:t>Fourth level</a:t>
            </a:r>
          </a:p>
          <a:p>
            <a:pPr marL="218531" marR="0" lvl="4" indent="-218531" algn="l" defTabSz="684070" rtl="0" eaLnBrk="1" fontAlgn="auto" latinLnBrk="0" hangingPunct="1">
              <a:lnSpc>
                <a:spcPct val="90000"/>
              </a:lnSpc>
              <a:spcBef>
                <a:spcPts val="898"/>
              </a:spcBef>
              <a:spcAft>
                <a:spcPts val="0"/>
              </a:spcAft>
              <a:buClr>
                <a:schemeClr val="bg2"/>
              </a:buClr>
              <a:buSzPct val="100000"/>
              <a:buFont typeface="Wingdings" pitchFamily="2" charset="2"/>
              <a:buChar char=""/>
              <a:tabLst/>
            </a:pPr>
            <a:r>
              <a:rPr lang="en-US"/>
              <a:t>Fifth level</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197">
                <a:gradFill>
                  <a:gsLst>
                    <a:gs pos="100000">
                      <a:schemeClr val="bg2"/>
                    </a:gs>
                    <a:gs pos="0">
                      <a:schemeClr val="bg2"/>
                    </a:gs>
                  </a:gsLst>
                  <a:lin ang="5400000" scaled="0"/>
                </a:gradFill>
              </a:defRPr>
            </a:lvl1pPr>
          </a:lstStyle>
          <a:p>
            <a:pPr defTabSz="684098"/>
            <a:fld id="{727B4C2D-45E2-4621-8491-2995EB46A674}" type="slidenum">
              <a:rPr lang="en-US" smtClean="0">
                <a:gradFill>
                  <a:gsLst>
                    <a:gs pos="100000">
                      <a:srgbClr val="797A7D"/>
                    </a:gs>
                    <a:gs pos="0">
                      <a:srgbClr val="797A7D"/>
                    </a:gs>
                  </a:gsLst>
                  <a:lin ang="5400000" scaled="0"/>
                </a:gradFill>
              </a:rPr>
              <a:pPr defTabSz="684098"/>
              <a:t>‹#›</a:t>
            </a:fld>
            <a:endParaRPr lang="en-US" dirty="0">
              <a:gradFill>
                <a:gsLst>
                  <a:gs pos="100000">
                    <a:srgbClr val="797A7D"/>
                  </a:gs>
                  <a:gs pos="0">
                    <a:srgbClr val="797A7D"/>
                  </a:gs>
                </a:gsLst>
                <a:lin ang="5400000" scaled="0"/>
              </a:gradFill>
            </a:endParaRPr>
          </a:p>
        </p:txBody>
      </p:sp>
      <p:pic>
        <p:nvPicPr>
          <p:cNvPr id="9" name="Picture 8"/>
          <p:cNvPicPr>
            <a:picLocks noChangeAspect="1"/>
          </p:cNvPicPr>
          <p:nvPr userDrawn="1"/>
        </p:nvPicPr>
        <p:blipFill>
          <a:blip r:embed="rId2"/>
          <a:stretch>
            <a:fillRect/>
          </a:stretch>
        </p:blipFill>
        <p:spPr>
          <a:xfrm>
            <a:off x="8026404" y="6301227"/>
            <a:ext cx="1117600" cy="548317"/>
          </a:xfrm>
          <a:prstGeom prst="rect">
            <a:avLst/>
          </a:prstGeom>
        </p:spPr>
      </p:pic>
    </p:spTree>
    <p:extLst>
      <p:ext uri="{BB962C8B-B14F-4D97-AF65-F5344CB8AC3E}">
        <p14:creationId xmlns:p14="http://schemas.microsoft.com/office/powerpoint/2010/main" val="397992841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90629" y="1447809"/>
            <a:ext cx="4076211" cy="1661993"/>
          </a:xfrm>
          <a:prstGeom prst="rect">
            <a:avLst/>
          </a:prstGeom>
        </p:spPr>
        <p:txBody>
          <a:bodyPr>
            <a:noAutofit/>
          </a:bodyPr>
          <a:lstStyle>
            <a:lvl1pPr marL="0" indent="0">
              <a:buNone/>
              <a:defRPr sz="2993" b="0" cap="none" baseline="0">
                <a:gradFill>
                  <a:gsLst>
                    <a:gs pos="100000">
                      <a:schemeClr val="tx2"/>
                    </a:gs>
                    <a:gs pos="0">
                      <a:schemeClr val="tx2"/>
                    </a:gs>
                  </a:gsLst>
                  <a:lin ang="5400000" scaled="0"/>
                </a:gradFill>
                <a:latin typeface="+mj-lt"/>
              </a:defRPr>
            </a:lvl1pPr>
            <a:lvl2pPr marL="455985" indent="0">
              <a:buNone/>
              <a:defRPr sz="2020" b="1"/>
            </a:lvl2pPr>
            <a:lvl3pPr marL="911970" indent="0">
              <a:buNone/>
              <a:defRPr sz="1795" b="1"/>
            </a:lvl3pPr>
            <a:lvl4pPr marL="1367955" indent="0">
              <a:buNone/>
              <a:defRPr sz="1571" b="1"/>
            </a:lvl4pPr>
            <a:lvl5pPr marL="1823940" indent="0">
              <a:buNone/>
              <a:defRPr sz="1571" b="1"/>
            </a:lvl5pPr>
            <a:lvl6pPr marL="2279926" indent="0">
              <a:buNone/>
              <a:defRPr sz="1571" b="1"/>
            </a:lvl6pPr>
            <a:lvl7pPr marL="2735911" indent="0">
              <a:buNone/>
              <a:defRPr sz="1571" b="1"/>
            </a:lvl7pPr>
            <a:lvl8pPr marL="3191896" indent="0">
              <a:buNone/>
              <a:defRPr sz="1571" b="1"/>
            </a:lvl8pPr>
            <a:lvl9pPr marL="3647881" indent="0">
              <a:buNone/>
              <a:defRPr sz="1571" b="1"/>
            </a:lvl9pPr>
          </a:lstStyle>
          <a:p>
            <a:pPr lvl="0"/>
            <a:r>
              <a:rPr lang="en-US" dirty="0"/>
              <a:t>Click to edit Master text styles.</a:t>
            </a:r>
          </a:p>
        </p:txBody>
      </p:sp>
      <p:sp>
        <p:nvSpPr>
          <p:cNvPr id="6" name="Content Placeholder 5"/>
          <p:cNvSpPr>
            <a:spLocks noGrp="1"/>
          </p:cNvSpPr>
          <p:nvPr>
            <p:ph sz="quarter" idx="4"/>
          </p:nvPr>
        </p:nvSpPr>
        <p:spPr>
          <a:xfrm>
            <a:off x="4642323" y="1681907"/>
            <a:ext cx="4114627" cy="332399"/>
          </a:xfrm>
          <a:prstGeom prst="rect">
            <a:avLst/>
          </a:prstGeom>
        </p:spPr>
        <p:txBody>
          <a:bodyPr>
            <a:noAutofit/>
          </a:bodyPr>
          <a:lstStyle>
            <a:lvl1pPr marL="0" indent="0">
              <a:spcBef>
                <a:spcPts val="898"/>
              </a:spcBef>
              <a:buNone/>
              <a:defRPr lang="en-US" sz="1497" kern="1200" spc="0" dirty="0" smtClean="0">
                <a:gradFill>
                  <a:gsLst>
                    <a:gs pos="100000">
                      <a:schemeClr val="bg2"/>
                    </a:gs>
                    <a:gs pos="0">
                      <a:schemeClr val="bg2"/>
                    </a:gs>
                  </a:gsLst>
                  <a:lin ang="5400000" scaled="0"/>
                </a:gradFill>
                <a:latin typeface="+mn-lt"/>
                <a:ea typeface="+mn-ea"/>
                <a:cs typeface="Segoe UI" pitchFamily="34" charset="0"/>
              </a:defRPr>
            </a:lvl1pPr>
            <a:lvl2pPr marL="683978" indent="-284991">
              <a:defRPr lang="en-US" sz="1571" kern="1200" dirty="0" smtClean="0">
                <a:solidFill>
                  <a:schemeClr val="bg2">
                    <a:lumMod val="50000"/>
                  </a:schemeClr>
                </a:solidFill>
                <a:latin typeface="+mn-lt"/>
                <a:ea typeface="+mn-ea"/>
                <a:cs typeface="Arial" pitchFamily="34" charset="0"/>
              </a:defRPr>
            </a:lvl2pPr>
            <a:lvl3pPr marL="683978" indent="-170994">
              <a:defRPr lang="en-US" sz="1422" kern="1200" dirty="0" smtClean="0">
                <a:solidFill>
                  <a:schemeClr val="bg2">
                    <a:lumMod val="50000"/>
                  </a:schemeClr>
                </a:solidFill>
                <a:latin typeface="+mn-lt"/>
                <a:ea typeface="+mn-ea"/>
                <a:cs typeface="Arial" pitchFamily="34" charset="0"/>
              </a:defRPr>
            </a:lvl3pPr>
            <a:lvl4pPr marL="911970" indent="-170994">
              <a:defRPr lang="en-US" sz="1197" kern="1200" dirty="0" smtClean="0">
                <a:solidFill>
                  <a:schemeClr val="bg2">
                    <a:lumMod val="50000"/>
                  </a:schemeClr>
                </a:solidFill>
                <a:latin typeface="+mn-lt"/>
                <a:ea typeface="+mn-ea"/>
                <a:cs typeface="Arial" pitchFamily="34" charset="0"/>
              </a:defRPr>
            </a:lvl4pPr>
            <a:lvl5pPr marL="1082966" indent="-170994">
              <a:defRPr lang="en-US" sz="1197" kern="1200" dirty="0">
                <a:solidFill>
                  <a:schemeClr val="bg2">
                    <a:lumMod val="50000"/>
                  </a:schemeClr>
                </a:solidFill>
                <a:latin typeface="+mn-lt"/>
                <a:ea typeface="+mn-ea"/>
                <a:cs typeface="Arial" pitchFamily="34" charset="0"/>
              </a:defRPr>
            </a:lvl5pPr>
            <a:lvl6pPr>
              <a:defRPr sz="1571"/>
            </a:lvl6pPr>
            <a:lvl7pPr>
              <a:defRPr sz="1571"/>
            </a:lvl7pPr>
            <a:lvl8pPr>
              <a:defRPr sz="1571"/>
            </a:lvl8pPr>
            <a:lvl9pPr>
              <a:defRPr sz="1571"/>
            </a:lvl9pPr>
          </a:lstStyle>
          <a:p>
            <a:pPr lvl="0"/>
            <a:r>
              <a:rPr lang="en-US"/>
              <a:t>Click to edit Master text styles</a:t>
            </a:r>
          </a:p>
        </p:txBody>
      </p:sp>
      <p:sp>
        <p:nvSpPr>
          <p:cNvPr id="12" name="Title 11"/>
          <p:cNvSpPr>
            <a:spLocks noGrp="1"/>
          </p:cNvSpPr>
          <p:nvPr>
            <p:ph type="title"/>
          </p:nvPr>
        </p:nvSpPr>
        <p:spPr/>
        <p:txBody>
          <a:bodyPr>
            <a:noAutofit/>
          </a:bodyPr>
          <a:lstStyle>
            <a:lvl1pPr>
              <a:defRPr/>
            </a:lvl1pPr>
          </a:lstStyle>
          <a:p>
            <a:r>
              <a:rPr lang="en-US"/>
              <a:t>Click to edit Master title style</a:t>
            </a:r>
            <a:endParaRPr lang="en-US" dirty="0"/>
          </a:p>
        </p:txBody>
      </p:sp>
      <p:sp>
        <p:nvSpPr>
          <p:cNvPr id="10"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197">
                <a:gradFill>
                  <a:gsLst>
                    <a:gs pos="100000">
                      <a:schemeClr val="bg2"/>
                    </a:gs>
                    <a:gs pos="0">
                      <a:schemeClr val="bg2"/>
                    </a:gs>
                  </a:gsLst>
                  <a:lin ang="5400000" scaled="0"/>
                </a:gradFill>
              </a:defRPr>
            </a:lvl1pPr>
          </a:lstStyle>
          <a:p>
            <a:pPr defTabSz="684098"/>
            <a:fld id="{727B4C2D-45E2-4621-8491-2995EB46A674}" type="slidenum">
              <a:rPr lang="en-US" smtClean="0">
                <a:gradFill>
                  <a:gsLst>
                    <a:gs pos="100000">
                      <a:srgbClr val="797A7D"/>
                    </a:gs>
                    <a:gs pos="0">
                      <a:srgbClr val="797A7D"/>
                    </a:gs>
                  </a:gsLst>
                  <a:lin ang="5400000" scaled="0"/>
                </a:gradFill>
              </a:rPr>
              <a:pPr defTabSz="684098"/>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a:stretch>
            <a:fillRect/>
          </a:stretch>
        </p:blipFill>
        <p:spPr>
          <a:xfrm>
            <a:off x="8026404" y="6301227"/>
            <a:ext cx="1117600" cy="548317"/>
          </a:xfrm>
          <a:prstGeom prst="rect">
            <a:avLst/>
          </a:prstGeom>
        </p:spPr>
      </p:pic>
    </p:spTree>
    <p:extLst>
      <p:ext uri="{BB962C8B-B14F-4D97-AF65-F5344CB8AC3E}">
        <p14:creationId xmlns:p14="http://schemas.microsoft.com/office/powerpoint/2010/main" val="1356924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90629" y="1447801"/>
            <a:ext cx="4076211" cy="1178442"/>
          </a:xfrm>
          <a:prstGeom prst="rect">
            <a:avLst/>
          </a:prstGeom>
        </p:spPr>
        <p:txBody>
          <a:bodyPr>
            <a:noAutofit/>
          </a:bodyPr>
          <a:lstStyle>
            <a:lvl1pPr marL="0" indent="0">
              <a:buNone/>
              <a:defRPr sz="2993" b="0" cap="none" baseline="0">
                <a:gradFill>
                  <a:gsLst>
                    <a:gs pos="100000">
                      <a:schemeClr val="tx2"/>
                    </a:gs>
                    <a:gs pos="0">
                      <a:schemeClr val="tx2"/>
                    </a:gs>
                  </a:gsLst>
                  <a:lin ang="5400000" scaled="0"/>
                </a:gradFill>
                <a:latin typeface="+mj-lt"/>
              </a:defRPr>
            </a:lvl1pPr>
            <a:lvl2pPr marL="455985" indent="0">
              <a:buNone/>
              <a:defRPr sz="2020" b="1"/>
            </a:lvl2pPr>
            <a:lvl3pPr marL="911970" indent="0">
              <a:buNone/>
              <a:defRPr sz="1795" b="1"/>
            </a:lvl3pPr>
            <a:lvl4pPr marL="1367955" indent="0">
              <a:buNone/>
              <a:defRPr sz="1571" b="1"/>
            </a:lvl4pPr>
            <a:lvl5pPr marL="1823940" indent="0">
              <a:buNone/>
              <a:defRPr sz="1571" b="1"/>
            </a:lvl5pPr>
            <a:lvl6pPr marL="2279926" indent="0">
              <a:buNone/>
              <a:defRPr sz="1571" b="1"/>
            </a:lvl6pPr>
            <a:lvl7pPr marL="2735911" indent="0">
              <a:buNone/>
              <a:defRPr sz="1571" b="1"/>
            </a:lvl7pPr>
            <a:lvl8pPr marL="3191896" indent="0">
              <a:buNone/>
              <a:defRPr sz="1571" b="1"/>
            </a:lvl8pPr>
            <a:lvl9pPr marL="3647881" indent="0">
              <a:buNone/>
              <a:defRPr sz="1571" b="1"/>
            </a:lvl9pPr>
          </a:lstStyle>
          <a:p>
            <a:pPr lvl="0"/>
            <a:r>
              <a:rPr lang="en-US" dirty="0"/>
              <a:t>Click to edit Master text styles.</a:t>
            </a:r>
          </a:p>
        </p:txBody>
      </p:sp>
      <p:sp>
        <p:nvSpPr>
          <p:cNvPr id="10"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197">
                <a:gradFill>
                  <a:gsLst>
                    <a:gs pos="100000">
                      <a:schemeClr val="bg2"/>
                    </a:gs>
                    <a:gs pos="0">
                      <a:schemeClr val="bg2"/>
                    </a:gs>
                  </a:gsLst>
                  <a:lin ang="5400000" scaled="0"/>
                </a:gradFill>
              </a:defRPr>
            </a:lvl1pPr>
          </a:lstStyle>
          <a:p>
            <a:pPr defTabSz="684098"/>
            <a:fld id="{727B4C2D-45E2-4621-8491-2995EB46A674}" type="slidenum">
              <a:rPr lang="en-US" smtClean="0">
                <a:gradFill>
                  <a:gsLst>
                    <a:gs pos="100000">
                      <a:srgbClr val="797A7D"/>
                    </a:gs>
                    <a:gs pos="0">
                      <a:srgbClr val="797A7D"/>
                    </a:gs>
                  </a:gsLst>
                  <a:lin ang="5400000" scaled="0"/>
                </a:gradFill>
              </a:rPr>
              <a:pPr defTabSz="684098"/>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390630" y="2734985"/>
            <a:ext cx="4084187" cy="609398"/>
          </a:xfrm>
          <a:prstGeom prst="rect">
            <a:avLst/>
          </a:prstGeom>
        </p:spPr>
        <p:txBody>
          <a:bodyPr>
            <a:noAutofit/>
          </a:bodyPr>
          <a:lstStyle>
            <a:lvl1pPr marL="0" indent="0">
              <a:spcBef>
                <a:spcPts val="898"/>
              </a:spcBef>
              <a:buFont typeface="Arial" pitchFamily="34" charset="0"/>
              <a:buNone/>
              <a:defRPr lang="en-US" sz="1497" kern="1200" spc="0" dirty="0" smtClean="0">
                <a:gradFill>
                  <a:gsLst>
                    <a:gs pos="100000">
                      <a:schemeClr val="bg2"/>
                    </a:gs>
                    <a:gs pos="0">
                      <a:schemeClr val="bg2"/>
                    </a:gs>
                  </a:gsLst>
                  <a:lin ang="5400000" scaled="0"/>
                </a:gradFill>
                <a:latin typeface="+mn-lt"/>
                <a:ea typeface="+mn-ea"/>
                <a:cs typeface="Segoe UI" pitchFamily="34" charset="0"/>
              </a:defRPr>
            </a:lvl1pPr>
            <a:lvl2pPr marL="683978" indent="-284991">
              <a:defRPr lang="en-US" sz="1571" kern="1200" dirty="0" smtClean="0">
                <a:solidFill>
                  <a:schemeClr val="bg2">
                    <a:lumMod val="50000"/>
                  </a:schemeClr>
                </a:solidFill>
                <a:latin typeface="+mn-lt"/>
                <a:ea typeface="+mn-ea"/>
                <a:cs typeface="Arial" pitchFamily="34" charset="0"/>
              </a:defRPr>
            </a:lvl2pPr>
            <a:lvl3pPr marL="683978" indent="-170994">
              <a:defRPr lang="en-US" sz="1422" kern="1200" dirty="0" smtClean="0">
                <a:solidFill>
                  <a:schemeClr val="bg2">
                    <a:lumMod val="50000"/>
                  </a:schemeClr>
                </a:solidFill>
                <a:latin typeface="+mn-lt"/>
                <a:ea typeface="+mn-ea"/>
                <a:cs typeface="Arial" pitchFamily="34" charset="0"/>
              </a:defRPr>
            </a:lvl3pPr>
            <a:lvl4pPr marL="911970" indent="-170994">
              <a:defRPr lang="en-US" sz="1197" kern="1200" dirty="0" smtClean="0">
                <a:solidFill>
                  <a:schemeClr val="bg2">
                    <a:lumMod val="50000"/>
                  </a:schemeClr>
                </a:solidFill>
                <a:latin typeface="+mn-lt"/>
                <a:ea typeface="+mn-ea"/>
                <a:cs typeface="Arial" pitchFamily="34" charset="0"/>
              </a:defRPr>
            </a:lvl4pPr>
            <a:lvl5pPr marL="1082966" indent="-170994">
              <a:defRPr lang="en-US" sz="1197" kern="1200" dirty="0">
                <a:solidFill>
                  <a:schemeClr val="bg2">
                    <a:lumMod val="50000"/>
                  </a:schemeClr>
                </a:solidFill>
                <a:latin typeface="+mn-lt"/>
                <a:ea typeface="+mn-ea"/>
                <a:cs typeface="Arial" pitchFamily="34" charset="0"/>
              </a:defRPr>
            </a:lvl5pPr>
            <a:lvl6pPr>
              <a:defRPr sz="1571"/>
            </a:lvl6pPr>
            <a:lvl7pPr>
              <a:defRPr sz="1571"/>
            </a:lvl7pPr>
            <a:lvl8pPr>
              <a:defRPr sz="1571"/>
            </a:lvl8pPr>
            <a:lvl9pPr>
              <a:defRPr sz="1571"/>
            </a:lvl9pPr>
          </a:lstStyle>
          <a:p>
            <a:pPr lvl="0"/>
            <a:r>
              <a:rPr lang="en-US"/>
              <a:t>Click to edit Master text styles</a:t>
            </a:r>
          </a:p>
        </p:txBody>
      </p:sp>
      <p:pic>
        <p:nvPicPr>
          <p:cNvPr id="8" name="Picture 7"/>
          <p:cNvPicPr>
            <a:picLocks noChangeAspect="1"/>
          </p:cNvPicPr>
          <p:nvPr userDrawn="1"/>
        </p:nvPicPr>
        <p:blipFill>
          <a:blip r:embed="rId2"/>
          <a:stretch>
            <a:fillRect/>
          </a:stretch>
        </p:blipFill>
        <p:spPr>
          <a:xfrm>
            <a:off x="8026404" y="6301227"/>
            <a:ext cx="1117600" cy="548317"/>
          </a:xfrm>
          <a:prstGeom prst="rect">
            <a:avLst/>
          </a:prstGeom>
        </p:spPr>
      </p:pic>
    </p:spTree>
    <p:extLst>
      <p:ext uri="{BB962C8B-B14F-4D97-AF65-F5344CB8AC3E}">
        <p14:creationId xmlns:p14="http://schemas.microsoft.com/office/powerpoint/2010/main" val="460551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664785" y="1447801"/>
            <a:ext cx="4076211" cy="1178442"/>
          </a:xfrm>
          <a:prstGeom prst="rect">
            <a:avLst/>
          </a:prstGeom>
        </p:spPr>
        <p:txBody>
          <a:bodyPr>
            <a:noAutofit/>
          </a:bodyPr>
          <a:lstStyle>
            <a:lvl1pPr marL="0" indent="0">
              <a:buNone/>
              <a:defRPr sz="2993" b="0" cap="none" baseline="0">
                <a:gradFill>
                  <a:gsLst>
                    <a:gs pos="100000">
                      <a:schemeClr val="tx2"/>
                    </a:gs>
                    <a:gs pos="0">
                      <a:schemeClr val="tx2"/>
                    </a:gs>
                  </a:gsLst>
                  <a:lin ang="5400000" scaled="0"/>
                </a:gradFill>
                <a:latin typeface="+mj-lt"/>
              </a:defRPr>
            </a:lvl1pPr>
            <a:lvl2pPr marL="455985" indent="0">
              <a:buNone/>
              <a:defRPr sz="2020" b="1"/>
            </a:lvl2pPr>
            <a:lvl3pPr marL="911970" indent="0">
              <a:buNone/>
              <a:defRPr sz="1795" b="1"/>
            </a:lvl3pPr>
            <a:lvl4pPr marL="1367955" indent="0">
              <a:buNone/>
              <a:defRPr sz="1571" b="1"/>
            </a:lvl4pPr>
            <a:lvl5pPr marL="1823940" indent="0">
              <a:buNone/>
              <a:defRPr sz="1571" b="1"/>
            </a:lvl5pPr>
            <a:lvl6pPr marL="2279926" indent="0">
              <a:buNone/>
              <a:defRPr sz="1571" b="1"/>
            </a:lvl6pPr>
            <a:lvl7pPr marL="2735911" indent="0">
              <a:buNone/>
              <a:defRPr sz="1571" b="1"/>
            </a:lvl7pPr>
            <a:lvl8pPr marL="3191896" indent="0">
              <a:buNone/>
              <a:defRPr sz="1571" b="1"/>
            </a:lvl8pPr>
            <a:lvl9pPr marL="3647881" indent="0">
              <a:buNone/>
              <a:defRPr sz="1571" b="1"/>
            </a:lvl9pPr>
          </a:lstStyle>
          <a:p>
            <a:pPr lvl="0"/>
            <a:r>
              <a:rPr lang="en-US" dirty="0"/>
              <a:t>Click to edit Master text styles.</a:t>
            </a:r>
          </a:p>
        </p:txBody>
      </p:sp>
      <p:sp>
        <p:nvSpPr>
          <p:cNvPr id="9" name="Content Placeholder 5"/>
          <p:cNvSpPr>
            <a:spLocks noGrp="1"/>
          </p:cNvSpPr>
          <p:nvPr>
            <p:ph sz="quarter" idx="13"/>
          </p:nvPr>
        </p:nvSpPr>
        <p:spPr>
          <a:xfrm>
            <a:off x="4664786" y="2734985"/>
            <a:ext cx="4084187" cy="609398"/>
          </a:xfrm>
          <a:prstGeom prst="rect">
            <a:avLst/>
          </a:prstGeom>
        </p:spPr>
        <p:txBody>
          <a:bodyPr>
            <a:noAutofit/>
          </a:bodyPr>
          <a:lstStyle>
            <a:lvl1pPr marL="0" indent="0">
              <a:spcBef>
                <a:spcPts val="898"/>
              </a:spcBef>
              <a:buFont typeface="Arial" pitchFamily="34" charset="0"/>
              <a:buNone/>
              <a:defRPr lang="en-US" sz="1497" kern="1200" spc="0" dirty="0" smtClean="0">
                <a:gradFill>
                  <a:gsLst>
                    <a:gs pos="100000">
                      <a:schemeClr val="bg2"/>
                    </a:gs>
                    <a:gs pos="0">
                      <a:schemeClr val="bg2"/>
                    </a:gs>
                  </a:gsLst>
                  <a:lin ang="5400000" scaled="0"/>
                </a:gradFill>
                <a:latin typeface="+mn-lt"/>
                <a:ea typeface="+mn-ea"/>
                <a:cs typeface="Segoe UI" pitchFamily="34" charset="0"/>
              </a:defRPr>
            </a:lvl1pPr>
            <a:lvl2pPr marL="683978" indent="-284991">
              <a:defRPr lang="en-US" sz="1571" kern="1200" dirty="0" smtClean="0">
                <a:solidFill>
                  <a:schemeClr val="bg2">
                    <a:lumMod val="50000"/>
                  </a:schemeClr>
                </a:solidFill>
                <a:latin typeface="+mn-lt"/>
                <a:ea typeface="+mn-ea"/>
                <a:cs typeface="Arial" pitchFamily="34" charset="0"/>
              </a:defRPr>
            </a:lvl2pPr>
            <a:lvl3pPr marL="683978" indent="-170994">
              <a:defRPr lang="en-US" sz="1422" kern="1200" dirty="0" smtClean="0">
                <a:solidFill>
                  <a:schemeClr val="bg2">
                    <a:lumMod val="50000"/>
                  </a:schemeClr>
                </a:solidFill>
                <a:latin typeface="+mn-lt"/>
                <a:ea typeface="+mn-ea"/>
                <a:cs typeface="Arial" pitchFamily="34" charset="0"/>
              </a:defRPr>
            </a:lvl3pPr>
            <a:lvl4pPr marL="911970" indent="-170994">
              <a:defRPr lang="en-US" sz="1197" kern="1200" dirty="0" smtClean="0">
                <a:solidFill>
                  <a:schemeClr val="bg2">
                    <a:lumMod val="50000"/>
                  </a:schemeClr>
                </a:solidFill>
                <a:latin typeface="+mn-lt"/>
                <a:ea typeface="+mn-ea"/>
                <a:cs typeface="Arial" pitchFamily="34" charset="0"/>
              </a:defRPr>
            </a:lvl4pPr>
            <a:lvl5pPr marL="1082966" indent="-170994">
              <a:defRPr lang="en-US" sz="1197" kern="1200" dirty="0">
                <a:solidFill>
                  <a:schemeClr val="bg2">
                    <a:lumMod val="50000"/>
                  </a:schemeClr>
                </a:solidFill>
                <a:latin typeface="+mn-lt"/>
                <a:ea typeface="+mn-ea"/>
                <a:cs typeface="Arial" pitchFamily="34" charset="0"/>
              </a:defRPr>
            </a:lvl5pPr>
            <a:lvl6pPr>
              <a:defRPr sz="1571"/>
            </a:lvl6pPr>
            <a:lvl7pPr>
              <a:defRPr sz="1571"/>
            </a:lvl7pPr>
            <a:lvl8pPr>
              <a:defRPr sz="1571"/>
            </a:lvl8pPr>
            <a:lvl9pPr>
              <a:defRPr sz="1571"/>
            </a:lvl9pPr>
          </a:lstStyle>
          <a:p>
            <a:pPr lvl="0"/>
            <a:r>
              <a:rPr lang="en-US"/>
              <a:t>Click to edit Master text styles</a:t>
            </a:r>
          </a:p>
        </p:txBody>
      </p:sp>
      <p:sp>
        <p:nvSpPr>
          <p:cNvPr id="4" name="Picture Placeholder 3"/>
          <p:cNvSpPr>
            <a:spLocks noGrp="1"/>
          </p:cNvSpPr>
          <p:nvPr>
            <p:ph type="pic" sz="quarter" idx="14" hasCustomPrompt="1"/>
          </p:nvPr>
        </p:nvSpPr>
        <p:spPr>
          <a:xfrm>
            <a:off x="0" y="0"/>
            <a:ext cx="4486252" cy="6858000"/>
          </a:xfrm>
        </p:spPr>
        <p:txBody>
          <a:bodyPr lIns="182880" anchor="ctr"/>
          <a:lstStyle>
            <a:lvl1pPr marL="0" indent="0" algn="l">
              <a:buNone/>
              <a:defRPr/>
            </a:lvl1pPr>
          </a:lstStyle>
          <a:p>
            <a:r>
              <a:rPr lang="en-US" dirty="0"/>
              <a:t>Click to insert photo.</a:t>
            </a:r>
          </a:p>
        </p:txBody>
      </p:sp>
      <p:pic>
        <p:nvPicPr>
          <p:cNvPr id="7" name="Picture 6"/>
          <p:cNvPicPr>
            <a:picLocks noChangeAspect="1"/>
          </p:cNvPicPr>
          <p:nvPr userDrawn="1"/>
        </p:nvPicPr>
        <p:blipFill>
          <a:blip r:embed="rId2"/>
          <a:stretch>
            <a:fillRect/>
          </a:stretch>
        </p:blipFill>
        <p:spPr>
          <a:xfrm>
            <a:off x="8026404" y="6301227"/>
            <a:ext cx="1117600" cy="548317"/>
          </a:xfrm>
          <a:prstGeom prst="rect">
            <a:avLst/>
          </a:prstGeom>
        </p:spPr>
      </p:pic>
    </p:spTree>
    <p:extLst>
      <p:ext uri="{BB962C8B-B14F-4D97-AF65-F5344CB8AC3E}">
        <p14:creationId xmlns:p14="http://schemas.microsoft.com/office/powerpoint/2010/main" val="2423887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7144" y="0"/>
            <a:ext cx="3375608"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05" tIns="34205" rIns="34205" bIns="34205" numCol="1" spcCol="0" rtlCol="0" fromWordArt="0" anchor="ctr" anchorCtr="0" forceAA="0" compatLnSpc="1">
            <a:prstTxWarp prst="textNoShape">
              <a:avLst/>
            </a:prstTxWarp>
            <a:noAutofit/>
          </a:bodyPr>
          <a:lstStyle/>
          <a:p>
            <a:pPr algn="ctr" defTabSz="683873" fontAlgn="base">
              <a:spcBef>
                <a:spcPct val="0"/>
              </a:spcBef>
              <a:spcAft>
                <a:spcPct val="0"/>
              </a:spcAft>
            </a:pPr>
            <a:endParaRPr lang="en-US" sz="1645"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90629" y="720730"/>
            <a:ext cx="2977835" cy="1687393"/>
          </a:xfrm>
          <a:prstGeom prst="rect">
            <a:avLst/>
          </a:prstGeom>
        </p:spPr>
        <p:txBody>
          <a:bodyPr>
            <a:noAutofit/>
          </a:bodyPr>
          <a:lstStyle>
            <a:lvl1pPr marL="0" indent="0">
              <a:buNone/>
              <a:defRPr sz="2993" b="0" cap="none" spc="-113" baseline="0">
                <a:gradFill>
                  <a:gsLst>
                    <a:gs pos="100000">
                      <a:schemeClr val="bg1"/>
                    </a:gs>
                    <a:gs pos="0">
                      <a:schemeClr val="bg1"/>
                    </a:gs>
                  </a:gsLst>
                  <a:lin ang="5400000" scaled="0"/>
                </a:gradFill>
                <a:latin typeface="Segoe UI Semibold" panose="020B0702040204020203" pitchFamily="34" charset="0"/>
                <a:cs typeface="Segoe UI Semibold" panose="020B0702040204020203" pitchFamily="34" charset="0"/>
              </a:defRPr>
            </a:lvl1pPr>
            <a:lvl2pPr marL="455985" indent="0">
              <a:buNone/>
              <a:defRPr sz="2020" b="1"/>
            </a:lvl2pPr>
            <a:lvl3pPr marL="911970" indent="0">
              <a:buNone/>
              <a:defRPr sz="1795" b="1"/>
            </a:lvl3pPr>
            <a:lvl4pPr marL="1367955" indent="0">
              <a:buNone/>
              <a:defRPr sz="1571" b="1"/>
            </a:lvl4pPr>
            <a:lvl5pPr marL="1823940" indent="0">
              <a:buNone/>
              <a:defRPr sz="1571" b="1"/>
            </a:lvl5pPr>
            <a:lvl6pPr marL="2279926" indent="0">
              <a:buNone/>
              <a:defRPr sz="1571" b="1"/>
            </a:lvl6pPr>
            <a:lvl7pPr marL="2735911" indent="0">
              <a:buNone/>
              <a:defRPr sz="1571" b="1"/>
            </a:lvl7pPr>
            <a:lvl8pPr marL="3191896" indent="0">
              <a:buNone/>
              <a:defRPr sz="1571" b="1"/>
            </a:lvl8pPr>
            <a:lvl9pPr marL="3647881" indent="0">
              <a:buNone/>
              <a:defRPr sz="1571" b="1"/>
            </a:lvl9pPr>
          </a:lstStyle>
          <a:p>
            <a:pPr lvl="0"/>
            <a:r>
              <a:rPr lang="en-US" dirty="0"/>
              <a:t>Click to edit Master text styles.</a:t>
            </a:r>
          </a:p>
        </p:txBody>
      </p:sp>
      <p:sp>
        <p:nvSpPr>
          <p:cNvPr id="6" name="Content Placeholder 5"/>
          <p:cNvSpPr>
            <a:spLocks noGrp="1"/>
          </p:cNvSpPr>
          <p:nvPr>
            <p:ph sz="quarter" idx="4"/>
          </p:nvPr>
        </p:nvSpPr>
        <p:spPr>
          <a:xfrm>
            <a:off x="4642323" y="1681907"/>
            <a:ext cx="4114627" cy="332399"/>
          </a:xfrm>
          <a:prstGeom prst="rect">
            <a:avLst/>
          </a:prstGeom>
        </p:spPr>
        <p:txBody>
          <a:bodyPr>
            <a:noAutofit/>
          </a:bodyPr>
          <a:lstStyle>
            <a:lvl1pPr marL="0" indent="0">
              <a:spcBef>
                <a:spcPts val="898"/>
              </a:spcBef>
              <a:buNone/>
              <a:defRPr lang="en-US" sz="1497" kern="1200" spc="0" dirty="0" smtClean="0">
                <a:gradFill>
                  <a:gsLst>
                    <a:gs pos="100000">
                      <a:schemeClr val="bg2"/>
                    </a:gs>
                    <a:gs pos="0">
                      <a:schemeClr val="bg2"/>
                    </a:gs>
                  </a:gsLst>
                  <a:lin ang="5400000" scaled="0"/>
                </a:gradFill>
                <a:latin typeface="+mn-lt"/>
                <a:ea typeface="+mn-ea"/>
                <a:cs typeface="Segoe UI" pitchFamily="34" charset="0"/>
              </a:defRPr>
            </a:lvl1pPr>
            <a:lvl2pPr marL="683978" indent="-284991">
              <a:defRPr lang="en-US" sz="1571" kern="1200" dirty="0" smtClean="0">
                <a:solidFill>
                  <a:schemeClr val="bg2">
                    <a:lumMod val="50000"/>
                  </a:schemeClr>
                </a:solidFill>
                <a:latin typeface="+mn-lt"/>
                <a:ea typeface="+mn-ea"/>
                <a:cs typeface="Arial" pitchFamily="34" charset="0"/>
              </a:defRPr>
            </a:lvl2pPr>
            <a:lvl3pPr marL="683978" indent="-170994">
              <a:defRPr lang="en-US" sz="1422" kern="1200" dirty="0" smtClean="0">
                <a:solidFill>
                  <a:schemeClr val="bg2">
                    <a:lumMod val="50000"/>
                  </a:schemeClr>
                </a:solidFill>
                <a:latin typeface="+mn-lt"/>
                <a:ea typeface="+mn-ea"/>
                <a:cs typeface="Arial" pitchFamily="34" charset="0"/>
              </a:defRPr>
            </a:lvl3pPr>
            <a:lvl4pPr marL="911970" indent="-170994">
              <a:defRPr lang="en-US" sz="1197" kern="1200" dirty="0" smtClean="0">
                <a:solidFill>
                  <a:schemeClr val="bg2">
                    <a:lumMod val="50000"/>
                  </a:schemeClr>
                </a:solidFill>
                <a:latin typeface="+mn-lt"/>
                <a:ea typeface="+mn-ea"/>
                <a:cs typeface="Arial" pitchFamily="34" charset="0"/>
              </a:defRPr>
            </a:lvl4pPr>
            <a:lvl5pPr marL="1082966" indent="-170994">
              <a:defRPr lang="en-US" sz="1197" kern="1200" dirty="0">
                <a:solidFill>
                  <a:schemeClr val="bg2">
                    <a:lumMod val="50000"/>
                  </a:schemeClr>
                </a:solidFill>
                <a:latin typeface="+mn-lt"/>
                <a:ea typeface="+mn-ea"/>
                <a:cs typeface="Arial" pitchFamily="34" charset="0"/>
              </a:defRPr>
            </a:lvl5pPr>
            <a:lvl6pPr>
              <a:defRPr sz="1571"/>
            </a:lvl6pPr>
            <a:lvl7pPr>
              <a:defRPr sz="1571"/>
            </a:lvl7pPr>
            <a:lvl8pPr>
              <a:defRPr sz="1571"/>
            </a:lvl8pPr>
            <a:lvl9pPr>
              <a:defRPr sz="1571"/>
            </a:lvl9pPr>
          </a:lstStyle>
          <a:p>
            <a:pPr lvl="0"/>
            <a:r>
              <a:rPr lang="en-US"/>
              <a:t>Click to edit Master text styles</a:t>
            </a:r>
          </a:p>
        </p:txBody>
      </p:sp>
    </p:spTree>
    <p:extLst>
      <p:ext uri="{BB962C8B-B14F-4D97-AF65-F5344CB8AC3E}">
        <p14:creationId xmlns:p14="http://schemas.microsoft.com/office/powerpoint/2010/main" val="4272436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436" y="2819606"/>
            <a:ext cx="8363938" cy="1218795"/>
          </a:xfrm>
        </p:spPr>
        <p:txBody>
          <a:bodyPr anchor="b" anchorCtr="0"/>
          <a:lstStyle>
            <a:lvl1pPr>
              <a:defRPr sz="6583" spc="-224" baseline="0">
                <a:gradFill>
                  <a:gsLst>
                    <a:gs pos="100000">
                      <a:schemeClr val="bg1"/>
                    </a:gs>
                    <a:gs pos="0">
                      <a:schemeClr val="bg1"/>
                    </a:gs>
                  </a:gsLst>
                  <a:lin ang="5400000" scaled="0"/>
                </a:gradFill>
              </a:defRPr>
            </a:lvl1pPr>
          </a:lstStyle>
          <a:p>
            <a:r>
              <a:rPr lang="en-US" dirty="0"/>
              <a:t>Click to edit title style</a:t>
            </a:r>
          </a:p>
        </p:txBody>
      </p:sp>
      <p:pic>
        <p:nvPicPr>
          <p:cNvPr id="5" name="Picture 4"/>
          <p:cNvPicPr>
            <a:picLocks noChangeAspect="1"/>
          </p:cNvPicPr>
          <p:nvPr userDrawn="1"/>
        </p:nvPicPr>
        <p:blipFill>
          <a:blip r:embed="rId2"/>
          <a:stretch>
            <a:fillRect/>
          </a:stretch>
        </p:blipFill>
        <p:spPr>
          <a:xfrm>
            <a:off x="8098866" y="6255105"/>
            <a:ext cx="952400" cy="501941"/>
          </a:xfrm>
          <a:prstGeom prst="rect">
            <a:avLst/>
          </a:prstGeom>
        </p:spPr>
      </p:pic>
    </p:spTree>
    <p:extLst>
      <p:ext uri="{BB962C8B-B14F-4D97-AF65-F5344CB8AC3E}">
        <p14:creationId xmlns:p14="http://schemas.microsoft.com/office/powerpoint/2010/main" val="374745100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7144" y="0"/>
            <a:ext cx="3375608" cy="68580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05" tIns="34205" rIns="34205" bIns="34205" numCol="1" spcCol="0" rtlCol="0" fromWordArt="0" anchor="ctr" anchorCtr="0" forceAA="0" compatLnSpc="1">
            <a:prstTxWarp prst="textNoShape">
              <a:avLst/>
            </a:prstTxWarp>
            <a:noAutofit/>
          </a:bodyPr>
          <a:lstStyle/>
          <a:p>
            <a:pPr algn="ctr" defTabSz="683873" fontAlgn="base">
              <a:spcBef>
                <a:spcPct val="0"/>
              </a:spcBef>
              <a:spcAft>
                <a:spcPct val="0"/>
              </a:spcAft>
            </a:pPr>
            <a:endParaRPr lang="en-US" sz="1645"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90629" y="720730"/>
            <a:ext cx="2865213" cy="1687393"/>
          </a:xfrm>
          <a:prstGeom prst="rect">
            <a:avLst/>
          </a:prstGeom>
        </p:spPr>
        <p:txBody>
          <a:bodyPr>
            <a:noAutofit/>
          </a:bodyPr>
          <a:lstStyle>
            <a:lvl1pPr marL="0" indent="0">
              <a:buNone/>
              <a:defRPr sz="2993" b="1" cap="none" spc="-113" baseline="0">
                <a:gradFill>
                  <a:gsLst>
                    <a:gs pos="100000">
                      <a:schemeClr val="bg1"/>
                    </a:gs>
                    <a:gs pos="0">
                      <a:schemeClr val="bg1"/>
                    </a:gs>
                  </a:gsLst>
                  <a:lin ang="5400000" scaled="0"/>
                </a:gradFill>
                <a:latin typeface="Segoe UI Semibold" panose="020B0702040204020203" pitchFamily="34" charset="0"/>
                <a:cs typeface="Segoe UI Semibold" panose="020B0702040204020203" pitchFamily="34" charset="0"/>
              </a:defRPr>
            </a:lvl1pPr>
            <a:lvl2pPr marL="455985" indent="0">
              <a:buNone/>
              <a:defRPr sz="2020" b="1"/>
            </a:lvl2pPr>
            <a:lvl3pPr marL="911970" indent="0">
              <a:buNone/>
              <a:defRPr sz="1795" b="1"/>
            </a:lvl3pPr>
            <a:lvl4pPr marL="1367955" indent="0">
              <a:buNone/>
              <a:defRPr sz="1571" b="1"/>
            </a:lvl4pPr>
            <a:lvl5pPr marL="1823940" indent="0">
              <a:buNone/>
              <a:defRPr sz="1571" b="1"/>
            </a:lvl5pPr>
            <a:lvl6pPr marL="2279926" indent="0">
              <a:buNone/>
              <a:defRPr sz="1571" b="1"/>
            </a:lvl6pPr>
            <a:lvl7pPr marL="2735911" indent="0">
              <a:buNone/>
              <a:defRPr sz="1571" b="1"/>
            </a:lvl7pPr>
            <a:lvl8pPr marL="3191896" indent="0">
              <a:buNone/>
              <a:defRPr sz="1571" b="1"/>
            </a:lvl8pPr>
            <a:lvl9pPr marL="3647881" indent="0">
              <a:buNone/>
              <a:defRPr sz="1571" b="1"/>
            </a:lvl9pPr>
          </a:lstStyle>
          <a:p>
            <a:pPr lvl="0"/>
            <a:r>
              <a:rPr lang="en-US" dirty="0"/>
              <a:t>Click to edit Master text styles.</a:t>
            </a:r>
          </a:p>
        </p:txBody>
      </p:sp>
      <p:sp>
        <p:nvSpPr>
          <p:cNvPr id="6" name="Content Placeholder 5"/>
          <p:cNvSpPr>
            <a:spLocks noGrp="1"/>
          </p:cNvSpPr>
          <p:nvPr>
            <p:ph sz="quarter" idx="4"/>
          </p:nvPr>
        </p:nvSpPr>
        <p:spPr>
          <a:xfrm>
            <a:off x="4642323" y="1681907"/>
            <a:ext cx="4114627" cy="332399"/>
          </a:xfrm>
          <a:prstGeom prst="rect">
            <a:avLst/>
          </a:prstGeom>
        </p:spPr>
        <p:txBody>
          <a:bodyPr>
            <a:noAutofit/>
          </a:bodyPr>
          <a:lstStyle>
            <a:lvl1pPr marL="0" indent="0">
              <a:spcBef>
                <a:spcPts val="898"/>
              </a:spcBef>
              <a:buNone/>
              <a:defRPr lang="en-US" sz="1497" kern="1200" spc="0" dirty="0" smtClean="0">
                <a:gradFill>
                  <a:gsLst>
                    <a:gs pos="100000">
                      <a:schemeClr val="bg2"/>
                    </a:gs>
                    <a:gs pos="0">
                      <a:schemeClr val="bg2"/>
                    </a:gs>
                  </a:gsLst>
                  <a:lin ang="5400000" scaled="0"/>
                </a:gradFill>
                <a:latin typeface="+mn-lt"/>
                <a:ea typeface="+mn-ea"/>
                <a:cs typeface="Segoe UI" pitchFamily="34" charset="0"/>
              </a:defRPr>
            </a:lvl1pPr>
            <a:lvl2pPr marL="683978" indent="-284991">
              <a:defRPr lang="en-US" sz="1571" kern="1200" dirty="0" smtClean="0">
                <a:solidFill>
                  <a:schemeClr val="bg2">
                    <a:lumMod val="50000"/>
                  </a:schemeClr>
                </a:solidFill>
                <a:latin typeface="+mn-lt"/>
                <a:ea typeface="+mn-ea"/>
                <a:cs typeface="Arial" pitchFamily="34" charset="0"/>
              </a:defRPr>
            </a:lvl2pPr>
            <a:lvl3pPr marL="683978" indent="-170994">
              <a:defRPr lang="en-US" sz="1422" kern="1200" dirty="0" smtClean="0">
                <a:solidFill>
                  <a:schemeClr val="bg2">
                    <a:lumMod val="50000"/>
                  </a:schemeClr>
                </a:solidFill>
                <a:latin typeface="+mn-lt"/>
                <a:ea typeface="+mn-ea"/>
                <a:cs typeface="Arial" pitchFamily="34" charset="0"/>
              </a:defRPr>
            </a:lvl3pPr>
            <a:lvl4pPr marL="911970" indent="-170994">
              <a:defRPr lang="en-US" sz="1197" kern="1200" dirty="0" smtClean="0">
                <a:solidFill>
                  <a:schemeClr val="bg2">
                    <a:lumMod val="50000"/>
                  </a:schemeClr>
                </a:solidFill>
                <a:latin typeface="+mn-lt"/>
                <a:ea typeface="+mn-ea"/>
                <a:cs typeface="Arial" pitchFamily="34" charset="0"/>
              </a:defRPr>
            </a:lvl4pPr>
            <a:lvl5pPr marL="1082966" indent="-170994">
              <a:defRPr lang="en-US" sz="1197" kern="1200" dirty="0">
                <a:solidFill>
                  <a:schemeClr val="bg2">
                    <a:lumMod val="50000"/>
                  </a:schemeClr>
                </a:solidFill>
                <a:latin typeface="+mn-lt"/>
                <a:ea typeface="+mn-ea"/>
                <a:cs typeface="Arial" pitchFamily="34" charset="0"/>
              </a:defRPr>
            </a:lvl5pPr>
            <a:lvl6pPr>
              <a:defRPr sz="1571"/>
            </a:lvl6pPr>
            <a:lvl7pPr>
              <a:defRPr sz="1571"/>
            </a:lvl7pPr>
            <a:lvl8pPr>
              <a:defRPr sz="1571"/>
            </a:lvl8pPr>
            <a:lvl9pPr>
              <a:defRPr sz="1571"/>
            </a:lvl9pPr>
          </a:lstStyle>
          <a:p>
            <a:pPr lvl="0"/>
            <a:r>
              <a:rPr lang="en-US"/>
              <a:t>Click to edit Master text styles</a:t>
            </a:r>
          </a:p>
        </p:txBody>
      </p:sp>
    </p:spTree>
    <p:extLst>
      <p:ext uri="{BB962C8B-B14F-4D97-AF65-F5344CB8AC3E}">
        <p14:creationId xmlns:p14="http://schemas.microsoft.com/office/powerpoint/2010/main" val="317193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7144" y="0"/>
            <a:ext cx="3375608" cy="685800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05" tIns="34205" rIns="34205" bIns="34205" numCol="1" spcCol="0" rtlCol="0" fromWordArt="0" anchor="ctr" anchorCtr="0" forceAA="0" compatLnSpc="1">
            <a:prstTxWarp prst="textNoShape">
              <a:avLst/>
            </a:prstTxWarp>
            <a:noAutofit/>
          </a:bodyPr>
          <a:lstStyle/>
          <a:p>
            <a:pPr algn="ctr" defTabSz="683873" fontAlgn="base">
              <a:spcBef>
                <a:spcPct val="0"/>
              </a:spcBef>
              <a:spcAft>
                <a:spcPct val="0"/>
              </a:spcAft>
            </a:pPr>
            <a:endParaRPr lang="en-US" sz="1645"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90629" y="720730"/>
            <a:ext cx="2865213" cy="1687393"/>
          </a:xfrm>
          <a:prstGeom prst="rect">
            <a:avLst/>
          </a:prstGeom>
        </p:spPr>
        <p:txBody>
          <a:bodyPr>
            <a:noAutofit/>
          </a:bodyPr>
          <a:lstStyle>
            <a:lvl1pPr marL="0" indent="0">
              <a:buNone/>
              <a:defRPr sz="2993" b="1" cap="none" spc="-113" baseline="0">
                <a:gradFill>
                  <a:gsLst>
                    <a:gs pos="100000">
                      <a:schemeClr val="bg1"/>
                    </a:gs>
                    <a:gs pos="0">
                      <a:schemeClr val="bg1"/>
                    </a:gs>
                  </a:gsLst>
                  <a:lin ang="5400000" scaled="0"/>
                </a:gradFill>
                <a:latin typeface="Segoe UI Semibold" panose="020B0702040204020203" pitchFamily="34" charset="0"/>
                <a:cs typeface="Segoe UI Semibold" panose="020B0702040204020203" pitchFamily="34" charset="0"/>
              </a:defRPr>
            </a:lvl1pPr>
            <a:lvl2pPr marL="455985" indent="0">
              <a:buNone/>
              <a:defRPr sz="2020" b="1"/>
            </a:lvl2pPr>
            <a:lvl3pPr marL="911970" indent="0">
              <a:buNone/>
              <a:defRPr sz="1795" b="1"/>
            </a:lvl3pPr>
            <a:lvl4pPr marL="1367955" indent="0">
              <a:buNone/>
              <a:defRPr sz="1571" b="1"/>
            </a:lvl4pPr>
            <a:lvl5pPr marL="1823940" indent="0">
              <a:buNone/>
              <a:defRPr sz="1571" b="1"/>
            </a:lvl5pPr>
            <a:lvl6pPr marL="2279926" indent="0">
              <a:buNone/>
              <a:defRPr sz="1571" b="1"/>
            </a:lvl6pPr>
            <a:lvl7pPr marL="2735911" indent="0">
              <a:buNone/>
              <a:defRPr sz="1571" b="1"/>
            </a:lvl7pPr>
            <a:lvl8pPr marL="3191896" indent="0">
              <a:buNone/>
              <a:defRPr sz="1571" b="1"/>
            </a:lvl8pPr>
            <a:lvl9pPr marL="3647881" indent="0">
              <a:buNone/>
              <a:defRPr sz="1571" b="1"/>
            </a:lvl9pPr>
          </a:lstStyle>
          <a:p>
            <a:pPr lvl="0"/>
            <a:r>
              <a:rPr lang="en-US" dirty="0"/>
              <a:t>Click to edit Master text styles.</a:t>
            </a:r>
          </a:p>
        </p:txBody>
      </p:sp>
      <p:sp>
        <p:nvSpPr>
          <p:cNvPr id="6" name="Content Placeholder 5"/>
          <p:cNvSpPr>
            <a:spLocks noGrp="1"/>
          </p:cNvSpPr>
          <p:nvPr>
            <p:ph sz="quarter" idx="4"/>
          </p:nvPr>
        </p:nvSpPr>
        <p:spPr>
          <a:xfrm>
            <a:off x="4642323" y="1681907"/>
            <a:ext cx="4114627" cy="332399"/>
          </a:xfrm>
          <a:prstGeom prst="rect">
            <a:avLst/>
          </a:prstGeom>
        </p:spPr>
        <p:txBody>
          <a:bodyPr>
            <a:noAutofit/>
          </a:bodyPr>
          <a:lstStyle>
            <a:lvl1pPr marL="0" indent="0">
              <a:spcBef>
                <a:spcPts val="898"/>
              </a:spcBef>
              <a:buNone/>
              <a:defRPr lang="en-US" sz="1497" kern="1200" spc="0" dirty="0" smtClean="0">
                <a:gradFill>
                  <a:gsLst>
                    <a:gs pos="100000">
                      <a:schemeClr val="bg2"/>
                    </a:gs>
                    <a:gs pos="0">
                      <a:schemeClr val="bg2"/>
                    </a:gs>
                  </a:gsLst>
                  <a:lin ang="5400000" scaled="0"/>
                </a:gradFill>
                <a:latin typeface="+mn-lt"/>
                <a:ea typeface="+mn-ea"/>
                <a:cs typeface="Segoe UI" pitchFamily="34" charset="0"/>
              </a:defRPr>
            </a:lvl1pPr>
            <a:lvl2pPr marL="683978" indent="-284991">
              <a:defRPr lang="en-US" sz="1571" kern="1200" dirty="0" smtClean="0">
                <a:solidFill>
                  <a:schemeClr val="bg2">
                    <a:lumMod val="50000"/>
                  </a:schemeClr>
                </a:solidFill>
                <a:latin typeface="+mn-lt"/>
                <a:ea typeface="+mn-ea"/>
                <a:cs typeface="Arial" pitchFamily="34" charset="0"/>
              </a:defRPr>
            </a:lvl2pPr>
            <a:lvl3pPr marL="683978" indent="-170994">
              <a:defRPr lang="en-US" sz="1422" kern="1200" dirty="0" smtClean="0">
                <a:solidFill>
                  <a:schemeClr val="bg2">
                    <a:lumMod val="50000"/>
                  </a:schemeClr>
                </a:solidFill>
                <a:latin typeface="+mn-lt"/>
                <a:ea typeface="+mn-ea"/>
                <a:cs typeface="Arial" pitchFamily="34" charset="0"/>
              </a:defRPr>
            </a:lvl3pPr>
            <a:lvl4pPr marL="911970" indent="-170994">
              <a:defRPr lang="en-US" sz="1197" kern="1200" dirty="0" smtClean="0">
                <a:solidFill>
                  <a:schemeClr val="bg2">
                    <a:lumMod val="50000"/>
                  </a:schemeClr>
                </a:solidFill>
                <a:latin typeface="+mn-lt"/>
                <a:ea typeface="+mn-ea"/>
                <a:cs typeface="Arial" pitchFamily="34" charset="0"/>
              </a:defRPr>
            </a:lvl4pPr>
            <a:lvl5pPr marL="1082966" indent="-170994">
              <a:defRPr lang="en-US" sz="1197" kern="1200" dirty="0">
                <a:solidFill>
                  <a:schemeClr val="bg2">
                    <a:lumMod val="50000"/>
                  </a:schemeClr>
                </a:solidFill>
                <a:latin typeface="+mn-lt"/>
                <a:ea typeface="+mn-ea"/>
                <a:cs typeface="Arial" pitchFamily="34" charset="0"/>
              </a:defRPr>
            </a:lvl5pPr>
            <a:lvl6pPr>
              <a:defRPr sz="1571"/>
            </a:lvl6pPr>
            <a:lvl7pPr>
              <a:defRPr sz="1571"/>
            </a:lvl7pPr>
            <a:lvl8pPr>
              <a:defRPr sz="1571"/>
            </a:lvl8pPr>
            <a:lvl9pPr>
              <a:defRPr sz="1571"/>
            </a:lvl9pPr>
          </a:lstStyle>
          <a:p>
            <a:pPr lvl="0"/>
            <a:r>
              <a:rPr lang="en-US"/>
              <a:t>Click to edit Master text styles</a:t>
            </a:r>
          </a:p>
        </p:txBody>
      </p:sp>
    </p:spTree>
    <p:extLst>
      <p:ext uri="{BB962C8B-B14F-4D97-AF65-F5344CB8AC3E}">
        <p14:creationId xmlns:p14="http://schemas.microsoft.com/office/powerpoint/2010/main" val="3252068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7144" y="0"/>
            <a:ext cx="3375608" cy="685800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05" tIns="34205" rIns="34205" bIns="34205" numCol="1" spcCol="0" rtlCol="0" fromWordArt="0" anchor="ctr" anchorCtr="0" forceAA="0" compatLnSpc="1">
            <a:prstTxWarp prst="textNoShape">
              <a:avLst/>
            </a:prstTxWarp>
            <a:noAutofit/>
          </a:bodyPr>
          <a:lstStyle/>
          <a:p>
            <a:pPr algn="ctr" defTabSz="683873" fontAlgn="base">
              <a:spcBef>
                <a:spcPct val="0"/>
              </a:spcBef>
              <a:spcAft>
                <a:spcPct val="0"/>
              </a:spcAft>
            </a:pPr>
            <a:endParaRPr lang="en-US" sz="1645"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90629" y="720730"/>
            <a:ext cx="2865213" cy="1687393"/>
          </a:xfrm>
          <a:prstGeom prst="rect">
            <a:avLst/>
          </a:prstGeom>
        </p:spPr>
        <p:txBody>
          <a:bodyPr>
            <a:noAutofit/>
          </a:bodyPr>
          <a:lstStyle>
            <a:lvl1pPr marL="0" indent="0">
              <a:buNone/>
              <a:defRPr sz="2993" b="1" cap="none" spc="-113" baseline="0">
                <a:gradFill>
                  <a:gsLst>
                    <a:gs pos="100000">
                      <a:schemeClr val="bg1"/>
                    </a:gs>
                    <a:gs pos="0">
                      <a:schemeClr val="bg1"/>
                    </a:gs>
                  </a:gsLst>
                  <a:lin ang="5400000" scaled="0"/>
                </a:gradFill>
                <a:latin typeface="Segoe UI Semibold" panose="020B0702040204020203" pitchFamily="34" charset="0"/>
                <a:cs typeface="Segoe UI Semibold" panose="020B0702040204020203" pitchFamily="34" charset="0"/>
              </a:defRPr>
            </a:lvl1pPr>
            <a:lvl2pPr marL="455985" indent="0">
              <a:buNone/>
              <a:defRPr sz="2020" b="1"/>
            </a:lvl2pPr>
            <a:lvl3pPr marL="911970" indent="0">
              <a:buNone/>
              <a:defRPr sz="1795" b="1"/>
            </a:lvl3pPr>
            <a:lvl4pPr marL="1367955" indent="0">
              <a:buNone/>
              <a:defRPr sz="1571" b="1"/>
            </a:lvl4pPr>
            <a:lvl5pPr marL="1823940" indent="0">
              <a:buNone/>
              <a:defRPr sz="1571" b="1"/>
            </a:lvl5pPr>
            <a:lvl6pPr marL="2279926" indent="0">
              <a:buNone/>
              <a:defRPr sz="1571" b="1"/>
            </a:lvl6pPr>
            <a:lvl7pPr marL="2735911" indent="0">
              <a:buNone/>
              <a:defRPr sz="1571" b="1"/>
            </a:lvl7pPr>
            <a:lvl8pPr marL="3191896" indent="0">
              <a:buNone/>
              <a:defRPr sz="1571" b="1"/>
            </a:lvl8pPr>
            <a:lvl9pPr marL="3647881" indent="0">
              <a:buNone/>
              <a:defRPr sz="1571" b="1"/>
            </a:lvl9pPr>
          </a:lstStyle>
          <a:p>
            <a:pPr lvl="0"/>
            <a:r>
              <a:rPr lang="en-US" dirty="0"/>
              <a:t>Click to edit Master text styles.</a:t>
            </a:r>
          </a:p>
        </p:txBody>
      </p:sp>
      <p:sp>
        <p:nvSpPr>
          <p:cNvPr id="6" name="Content Placeholder 5"/>
          <p:cNvSpPr>
            <a:spLocks noGrp="1"/>
          </p:cNvSpPr>
          <p:nvPr>
            <p:ph sz="quarter" idx="4"/>
          </p:nvPr>
        </p:nvSpPr>
        <p:spPr>
          <a:xfrm>
            <a:off x="4642323" y="1681907"/>
            <a:ext cx="4114627" cy="332399"/>
          </a:xfrm>
          <a:prstGeom prst="rect">
            <a:avLst/>
          </a:prstGeom>
        </p:spPr>
        <p:txBody>
          <a:bodyPr>
            <a:noAutofit/>
          </a:bodyPr>
          <a:lstStyle>
            <a:lvl1pPr marL="0" indent="0">
              <a:spcBef>
                <a:spcPts val="898"/>
              </a:spcBef>
              <a:buNone/>
              <a:defRPr lang="en-US" sz="1497" kern="1200" spc="0" dirty="0" smtClean="0">
                <a:gradFill>
                  <a:gsLst>
                    <a:gs pos="100000">
                      <a:schemeClr val="bg2"/>
                    </a:gs>
                    <a:gs pos="0">
                      <a:schemeClr val="bg2"/>
                    </a:gs>
                  </a:gsLst>
                  <a:lin ang="5400000" scaled="0"/>
                </a:gradFill>
                <a:latin typeface="+mn-lt"/>
                <a:ea typeface="+mn-ea"/>
                <a:cs typeface="Segoe UI" pitchFamily="34" charset="0"/>
              </a:defRPr>
            </a:lvl1pPr>
            <a:lvl2pPr marL="683978" indent="-284991">
              <a:defRPr lang="en-US" sz="1571" kern="1200" dirty="0" smtClean="0">
                <a:solidFill>
                  <a:schemeClr val="bg2">
                    <a:lumMod val="50000"/>
                  </a:schemeClr>
                </a:solidFill>
                <a:latin typeface="+mn-lt"/>
                <a:ea typeface="+mn-ea"/>
                <a:cs typeface="Arial" pitchFamily="34" charset="0"/>
              </a:defRPr>
            </a:lvl2pPr>
            <a:lvl3pPr marL="683978" indent="-170994">
              <a:defRPr lang="en-US" sz="1422" kern="1200" dirty="0" smtClean="0">
                <a:solidFill>
                  <a:schemeClr val="bg2">
                    <a:lumMod val="50000"/>
                  </a:schemeClr>
                </a:solidFill>
                <a:latin typeface="+mn-lt"/>
                <a:ea typeface="+mn-ea"/>
                <a:cs typeface="Arial" pitchFamily="34" charset="0"/>
              </a:defRPr>
            </a:lvl3pPr>
            <a:lvl4pPr marL="911970" indent="-170994">
              <a:defRPr lang="en-US" sz="1197" kern="1200" dirty="0" smtClean="0">
                <a:solidFill>
                  <a:schemeClr val="bg2">
                    <a:lumMod val="50000"/>
                  </a:schemeClr>
                </a:solidFill>
                <a:latin typeface="+mn-lt"/>
                <a:ea typeface="+mn-ea"/>
                <a:cs typeface="Arial" pitchFamily="34" charset="0"/>
              </a:defRPr>
            </a:lvl4pPr>
            <a:lvl5pPr marL="1082966" indent="-170994">
              <a:defRPr lang="en-US" sz="1197" kern="1200" dirty="0">
                <a:solidFill>
                  <a:schemeClr val="bg2">
                    <a:lumMod val="50000"/>
                  </a:schemeClr>
                </a:solidFill>
                <a:latin typeface="+mn-lt"/>
                <a:ea typeface="+mn-ea"/>
                <a:cs typeface="Arial" pitchFamily="34" charset="0"/>
              </a:defRPr>
            </a:lvl5pPr>
            <a:lvl6pPr>
              <a:defRPr sz="1571"/>
            </a:lvl6pPr>
            <a:lvl7pPr>
              <a:defRPr sz="1571"/>
            </a:lvl7pPr>
            <a:lvl8pPr>
              <a:defRPr sz="1571"/>
            </a:lvl8pPr>
            <a:lvl9pPr>
              <a:defRPr sz="1571"/>
            </a:lvl9pPr>
          </a:lstStyle>
          <a:p>
            <a:pPr lvl="0"/>
            <a:r>
              <a:rPr lang="en-US"/>
              <a:t>Click to edit Master text styles</a:t>
            </a:r>
          </a:p>
        </p:txBody>
      </p:sp>
    </p:spTree>
    <p:extLst>
      <p:ext uri="{BB962C8B-B14F-4D97-AF65-F5344CB8AC3E}">
        <p14:creationId xmlns:p14="http://schemas.microsoft.com/office/powerpoint/2010/main" val="543835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lor Block text w/Photo on Right">
    <p:spTree>
      <p:nvGrpSpPr>
        <p:cNvPr id="1" name=""/>
        <p:cNvGrpSpPr/>
        <p:nvPr/>
      </p:nvGrpSpPr>
      <p:grpSpPr>
        <a:xfrm>
          <a:off x="0" y="0"/>
          <a:ext cx="0" cy="0"/>
          <a:chOff x="0" y="0"/>
          <a:chExt cx="0" cy="0"/>
        </a:xfrm>
      </p:grpSpPr>
      <p:sp>
        <p:nvSpPr>
          <p:cNvPr id="7" name="Rectangle 6"/>
          <p:cNvSpPr/>
          <p:nvPr/>
        </p:nvSpPr>
        <p:spPr bwMode="white">
          <a:xfrm>
            <a:off x="2" y="0"/>
            <a:ext cx="4666084"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05" tIns="34205" rIns="34205" bIns="34205" numCol="1" spcCol="0" rtlCol="0" fromWordArt="0" anchor="ctr" anchorCtr="0" forceAA="0" compatLnSpc="1">
            <a:prstTxWarp prst="textNoShape">
              <a:avLst/>
            </a:prstTxWarp>
            <a:noAutofit/>
          </a:bodyPr>
          <a:lstStyle/>
          <a:p>
            <a:pPr algn="ctr" defTabSz="683873" fontAlgn="base">
              <a:spcBef>
                <a:spcPct val="0"/>
              </a:spcBef>
              <a:spcAft>
                <a:spcPct val="0"/>
              </a:spcAft>
            </a:pPr>
            <a:endParaRPr lang="en-US" sz="1645"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90629" y="1447801"/>
            <a:ext cx="4076211" cy="1178442"/>
          </a:xfrm>
          <a:prstGeom prst="rect">
            <a:avLst/>
          </a:prstGeom>
        </p:spPr>
        <p:txBody>
          <a:bodyPr>
            <a:noAutofit/>
          </a:bodyPr>
          <a:lstStyle>
            <a:lvl1pPr marL="0" indent="0">
              <a:buNone/>
              <a:defRPr sz="2993" b="0" cap="none" baseline="0">
                <a:gradFill>
                  <a:gsLst>
                    <a:gs pos="100000">
                      <a:schemeClr val="bg1"/>
                    </a:gs>
                    <a:gs pos="0">
                      <a:schemeClr val="bg1"/>
                    </a:gs>
                  </a:gsLst>
                  <a:lin ang="5400000" scaled="0"/>
                </a:gradFill>
                <a:latin typeface="+mj-lt"/>
              </a:defRPr>
            </a:lvl1pPr>
            <a:lvl2pPr marL="455985" indent="0">
              <a:buNone/>
              <a:defRPr sz="2020" b="1"/>
            </a:lvl2pPr>
            <a:lvl3pPr marL="911970" indent="0">
              <a:buNone/>
              <a:defRPr sz="1795" b="1"/>
            </a:lvl3pPr>
            <a:lvl4pPr marL="1367955" indent="0">
              <a:buNone/>
              <a:defRPr sz="1571" b="1"/>
            </a:lvl4pPr>
            <a:lvl5pPr marL="1823940" indent="0">
              <a:buNone/>
              <a:defRPr sz="1571" b="1"/>
            </a:lvl5pPr>
            <a:lvl6pPr marL="2279926" indent="0">
              <a:buNone/>
              <a:defRPr sz="1571" b="1"/>
            </a:lvl6pPr>
            <a:lvl7pPr marL="2735911" indent="0">
              <a:buNone/>
              <a:defRPr sz="1571" b="1"/>
            </a:lvl7pPr>
            <a:lvl8pPr marL="3191896" indent="0">
              <a:buNone/>
              <a:defRPr sz="1571" b="1"/>
            </a:lvl8pPr>
            <a:lvl9pPr marL="3647881" indent="0">
              <a:buNone/>
              <a:defRPr sz="1571" b="1"/>
            </a:lvl9pPr>
          </a:lstStyle>
          <a:p>
            <a:pPr lvl="0"/>
            <a:r>
              <a:rPr lang="en-US" dirty="0"/>
              <a:t>Click to edit Master text styles.</a:t>
            </a:r>
          </a:p>
        </p:txBody>
      </p:sp>
      <p:sp>
        <p:nvSpPr>
          <p:cNvPr id="9" name="Content Placeholder 5"/>
          <p:cNvSpPr>
            <a:spLocks noGrp="1"/>
          </p:cNvSpPr>
          <p:nvPr>
            <p:ph sz="quarter" idx="13"/>
          </p:nvPr>
        </p:nvSpPr>
        <p:spPr>
          <a:xfrm>
            <a:off x="390630" y="2734985"/>
            <a:ext cx="4084187" cy="609398"/>
          </a:xfrm>
          <a:prstGeom prst="rect">
            <a:avLst/>
          </a:prstGeom>
        </p:spPr>
        <p:txBody>
          <a:bodyPr>
            <a:noAutofit/>
          </a:bodyPr>
          <a:lstStyle>
            <a:lvl1pPr marL="0" indent="0">
              <a:spcBef>
                <a:spcPts val="898"/>
              </a:spcBef>
              <a:buFont typeface="Arial" pitchFamily="34" charset="0"/>
              <a:buNone/>
              <a:defRPr lang="en-US" sz="1497" kern="1200" spc="0" dirty="0" smtClean="0">
                <a:gradFill>
                  <a:gsLst>
                    <a:gs pos="100000">
                      <a:schemeClr val="bg1"/>
                    </a:gs>
                    <a:gs pos="0">
                      <a:schemeClr val="bg1"/>
                    </a:gs>
                  </a:gsLst>
                  <a:lin ang="5400000" scaled="0"/>
                </a:gradFill>
                <a:latin typeface="+mn-lt"/>
                <a:ea typeface="+mn-ea"/>
                <a:cs typeface="Segoe UI" pitchFamily="34" charset="0"/>
              </a:defRPr>
            </a:lvl1pPr>
            <a:lvl2pPr marL="683978" indent="-284991">
              <a:defRPr lang="en-US" sz="1571" kern="1200" dirty="0" smtClean="0">
                <a:solidFill>
                  <a:schemeClr val="bg2">
                    <a:lumMod val="50000"/>
                  </a:schemeClr>
                </a:solidFill>
                <a:latin typeface="+mn-lt"/>
                <a:ea typeface="+mn-ea"/>
                <a:cs typeface="Arial" pitchFamily="34" charset="0"/>
              </a:defRPr>
            </a:lvl2pPr>
            <a:lvl3pPr marL="683978" indent="-170994">
              <a:defRPr lang="en-US" sz="1422" kern="1200" dirty="0" smtClean="0">
                <a:solidFill>
                  <a:schemeClr val="bg2">
                    <a:lumMod val="50000"/>
                  </a:schemeClr>
                </a:solidFill>
                <a:latin typeface="+mn-lt"/>
                <a:ea typeface="+mn-ea"/>
                <a:cs typeface="Arial" pitchFamily="34" charset="0"/>
              </a:defRPr>
            </a:lvl3pPr>
            <a:lvl4pPr marL="911970" indent="-170994">
              <a:defRPr lang="en-US" sz="1197" kern="1200" dirty="0" smtClean="0">
                <a:solidFill>
                  <a:schemeClr val="bg2">
                    <a:lumMod val="50000"/>
                  </a:schemeClr>
                </a:solidFill>
                <a:latin typeface="+mn-lt"/>
                <a:ea typeface="+mn-ea"/>
                <a:cs typeface="Arial" pitchFamily="34" charset="0"/>
              </a:defRPr>
            </a:lvl4pPr>
            <a:lvl5pPr marL="1082966" indent="-170994">
              <a:defRPr lang="en-US" sz="1197" kern="1200" dirty="0">
                <a:solidFill>
                  <a:schemeClr val="bg2">
                    <a:lumMod val="50000"/>
                  </a:schemeClr>
                </a:solidFill>
                <a:latin typeface="+mn-lt"/>
                <a:ea typeface="+mn-ea"/>
                <a:cs typeface="Arial" pitchFamily="34" charset="0"/>
              </a:defRPr>
            </a:lvl5pPr>
            <a:lvl6pPr>
              <a:defRPr sz="1571"/>
            </a:lvl6pPr>
            <a:lvl7pPr>
              <a:defRPr sz="1571"/>
            </a:lvl7pPr>
            <a:lvl8pPr>
              <a:defRPr sz="1571"/>
            </a:lvl8pPr>
            <a:lvl9pPr>
              <a:defRPr sz="1571"/>
            </a:lvl9pPr>
          </a:lstStyle>
          <a:p>
            <a:pPr lvl="0"/>
            <a:r>
              <a:rPr lang="en-US"/>
              <a:t>Click to edit Master text styles</a:t>
            </a:r>
          </a:p>
        </p:txBody>
      </p:sp>
      <p:sp>
        <p:nvSpPr>
          <p:cNvPr id="4" name="Picture Placeholder 3"/>
          <p:cNvSpPr>
            <a:spLocks noGrp="1"/>
          </p:cNvSpPr>
          <p:nvPr>
            <p:ph type="pic" sz="quarter" idx="14" hasCustomPrompt="1"/>
          </p:nvPr>
        </p:nvSpPr>
        <p:spPr>
          <a:xfrm>
            <a:off x="4657749" y="0"/>
            <a:ext cx="4486252" cy="6858000"/>
          </a:xfrm>
        </p:spPr>
        <p:txBody>
          <a:bodyPr lIns="182880" anchor="ctr"/>
          <a:lstStyle>
            <a:lvl1pPr marL="0" indent="0" algn="l">
              <a:buNone/>
              <a:defRPr/>
            </a:lvl1pPr>
          </a:lstStyle>
          <a:p>
            <a:r>
              <a:rPr lang="en-US" dirty="0"/>
              <a:t>Click to insert photo.</a:t>
            </a:r>
          </a:p>
        </p:txBody>
      </p:sp>
      <p:pic>
        <p:nvPicPr>
          <p:cNvPr id="10" name="Picture 9"/>
          <p:cNvPicPr>
            <a:picLocks noChangeAspect="1"/>
          </p:cNvPicPr>
          <p:nvPr userDrawn="1"/>
        </p:nvPicPr>
        <p:blipFill>
          <a:blip r:embed="rId2"/>
          <a:stretch>
            <a:fillRect/>
          </a:stretch>
        </p:blipFill>
        <p:spPr>
          <a:xfrm>
            <a:off x="8026404" y="6301227"/>
            <a:ext cx="1117600" cy="548317"/>
          </a:xfrm>
          <a:prstGeom prst="rect">
            <a:avLst/>
          </a:prstGeom>
        </p:spPr>
      </p:pic>
    </p:spTree>
    <p:extLst>
      <p:ext uri="{BB962C8B-B14F-4D97-AF65-F5344CB8AC3E}">
        <p14:creationId xmlns:p14="http://schemas.microsoft.com/office/powerpoint/2010/main" val="3579640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lor Block text w/Photo on Left">
    <p:spTree>
      <p:nvGrpSpPr>
        <p:cNvPr id="1" name=""/>
        <p:cNvGrpSpPr/>
        <p:nvPr/>
      </p:nvGrpSpPr>
      <p:grpSpPr>
        <a:xfrm>
          <a:off x="0" y="0"/>
          <a:ext cx="0" cy="0"/>
          <a:chOff x="0" y="0"/>
          <a:chExt cx="0" cy="0"/>
        </a:xfrm>
      </p:grpSpPr>
      <p:sp>
        <p:nvSpPr>
          <p:cNvPr id="7" name="Rectangle 6"/>
          <p:cNvSpPr/>
          <p:nvPr/>
        </p:nvSpPr>
        <p:spPr bwMode="white">
          <a:xfrm>
            <a:off x="6574706" y="0"/>
            <a:ext cx="2578821"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05" tIns="34205" rIns="34205" bIns="34205" numCol="1" spcCol="0" rtlCol="0" fromWordArt="0" anchor="ctr" anchorCtr="0" forceAA="0" compatLnSpc="1">
            <a:prstTxWarp prst="textNoShape">
              <a:avLst/>
            </a:prstTxWarp>
            <a:noAutofit/>
          </a:bodyPr>
          <a:lstStyle/>
          <a:p>
            <a:pPr algn="ctr" defTabSz="683873" fontAlgn="base">
              <a:spcBef>
                <a:spcPct val="0"/>
              </a:spcBef>
              <a:spcAft>
                <a:spcPct val="0"/>
              </a:spcAft>
            </a:pPr>
            <a:endParaRPr lang="en-US" sz="1645"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574707" y="1447801"/>
            <a:ext cx="2166289" cy="1178442"/>
          </a:xfrm>
          <a:prstGeom prst="rect">
            <a:avLst/>
          </a:prstGeom>
        </p:spPr>
        <p:txBody>
          <a:bodyPr>
            <a:noAutofit/>
          </a:bodyPr>
          <a:lstStyle>
            <a:lvl1pPr marL="0" indent="0">
              <a:buNone/>
              <a:defRPr sz="2993" b="0" cap="none" baseline="0">
                <a:gradFill>
                  <a:gsLst>
                    <a:gs pos="100000">
                      <a:schemeClr val="bg1"/>
                    </a:gs>
                    <a:gs pos="0">
                      <a:schemeClr val="bg1"/>
                    </a:gs>
                  </a:gsLst>
                  <a:lin ang="5400000" scaled="0"/>
                </a:gradFill>
                <a:latin typeface="+mj-lt"/>
              </a:defRPr>
            </a:lvl1pPr>
            <a:lvl2pPr marL="455985" indent="0">
              <a:buNone/>
              <a:defRPr sz="2020" b="1"/>
            </a:lvl2pPr>
            <a:lvl3pPr marL="911970" indent="0">
              <a:buNone/>
              <a:defRPr sz="1795" b="1"/>
            </a:lvl3pPr>
            <a:lvl4pPr marL="1367955" indent="0">
              <a:buNone/>
              <a:defRPr sz="1571" b="1"/>
            </a:lvl4pPr>
            <a:lvl5pPr marL="1823940" indent="0">
              <a:buNone/>
              <a:defRPr sz="1571" b="1"/>
            </a:lvl5pPr>
            <a:lvl6pPr marL="2279926" indent="0">
              <a:buNone/>
              <a:defRPr sz="1571" b="1"/>
            </a:lvl6pPr>
            <a:lvl7pPr marL="2735911" indent="0">
              <a:buNone/>
              <a:defRPr sz="1571" b="1"/>
            </a:lvl7pPr>
            <a:lvl8pPr marL="3191896" indent="0">
              <a:buNone/>
              <a:defRPr sz="1571" b="1"/>
            </a:lvl8pPr>
            <a:lvl9pPr marL="3647881" indent="0">
              <a:buNone/>
              <a:defRPr sz="1571" b="1"/>
            </a:lvl9pPr>
          </a:lstStyle>
          <a:p>
            <a:pPr lvl="0"/>
            <a:r>
              <a:rPr lang="en-US" dirty="0"/>
              <a:t>Click to edit Master text styles.</a:t>
            </a:r>
          </a:p>
        </p:txBody>
      </p:sp>
      <p:sp>
        <p:nvSpPr>
          <p:cNvPr id="9" name="Content Placeholder 5"/>
          <p:cNvSpPr>
            <a:spLocks noGrp="1"/>
          </p:cNvSpPr>
          <p:nvPr>
            <p:ph sz="quarter" idx="13"/>
          </p:nvPr>
        </p:nvSpPr>
        <p:spPr>
          <a:xfrm>
            <a:off x="6574706" y="3264991"/>
            <a:ext cx="2174266" cy="609398"/>
          </a:xfrm>
          <a:prstGeom prst="rect">
            <a:avLst/>
          </a:prstGeom>
        </p:spPr>
        <p:txBody>
          <a:bodyPr>
            <a:noAutofit/>
          </a:bodyPr>
          <a:lstStyle>
            <a:lvl1pPr marL="0" indent="0">
              <a:spcBef>
                <a:spcPts val="898"/>
              </a:spcBef>
              <a:buFont typeface="Arial" pitchFamily="34" charset="0"/>
              <a:buNone/>
              <a:defRPr lang="en-US" sz="1497" kern="1200" spc="0" dirty="0" smtClean="0">
                <a:gradFill>
                  <a:gsLst>
                    <a:gs pos="100000">
                      <a:schemeClr val="bg1"/>
                    </a:gs>
                    <a:gs pos="0">
                      <a:schemeClr val="bg1"/>
                    </a:gs>
                  </a:gsLst>
                  <a:lin ang="5400000" scaled="0"/>
                </a:gradFill>
                <a:latin typeface="+mn-lt"/>
                <a:ea typeface="+mn-ea"/>
                <a:cs typeface="Segoe UI" pitchFamily="34" charset="0"/>
              </a:defRPr>
            </a:lvl1pPr>
            <a:lvl2pPr marL="683978" indent="-284991">
              <a:defRPr lang="en-US" sz="1571" kern="1200" dirty="0" smtClean="0">
                <a:solidFill>
                  <a:schemeClr val="bg2">
                    <a:lumMod val="50000"/>
                  </a:schemeClr>
                </a:solidFill>
                <a:latin typeface="+mn-lt"/>
                <a:ea typeface="+mn-ea"/>
                <a:cs typeface="Arial" pitchFamily="34" charset="0"/>
              </a:defRPr>
            </a:lvl2pPr>
            <a:lvl3pPr marL="683978" indent="-170994">
              <a:defRPr lang="en-US" sz="1422" kern="1200" dirty="0" smtClean="0">
                <a:solidFill>
                  <a:schemeClr val="bg2">
                    <a:lumMod val="50000"/>
                  </a:schemeClr>
                </a:solidFill>
                <a:latin typeface="+mn-lt"/>
                <a:ea typeface="+mn-ea"/>
                <a:cs typeface="Arial" pitchFamily="34" charset="0"/>
              </a:defRPr>
            </a:lvl3pPr>
            <a:lvl4pPr marL="911970" indent="-170994">
              <a:defRPr lang="en-US" sz="1197" kern="1200" dirty="0" smtClean="0">
                <a:solidFill>
                  <a:schemeClr val="bg2">
                    <a:lumMod val="50000"/>
                  </a:schemeClr>
                </a:solidFill>
                <a:latin typeface="+mn-lt"/>
                <a:ea typeface="+mn-ea"/>
                <a:cs typeface="Arial" pitchFamily="34" charset="0"/>
              </a:defRPr>
            </a:lvl4pPr>
            <a:lvl5pPr marL="1082966" indent="-170994">
              <a:defRPr lang="en-US" sz="1197" kern="1200" dirty="0">
                <a:solidFill>
                  <a:schemeClr val="bg2">
                    <a:lumMod val="50000"/>
                  </a:schemeClr>
                </a:solidFill>
                <a:latin typeface="+mn-lt"/>
                <a:ea typeface="+mn-ea"/>
                <a:cs typeface="Arial" pitchFamily="34" charset="0"/>
              </a:defRPr>
            </a:lvl5pPr>
            <a:lvl6pPr>
              <a:defRPr sz="1571"/>
            </a:lvl6pPr>
            <a:lvl7pPr>
              <a:defRPr sz="1571"/>
            </a:lvl7pPr>
            <a:lvl8pPr>
              <a:defRPr sz="1571"/>
            </a:lvl8pPr>
            <a:lvl9pPr>
              <a:defRPr sz="1571"/>
            </a:lvl9pPr>
          </a:lstStyle>
          <a:p>
            <a:pPr lvl="0"/>
            <a:r>
              <a:rPr lang="en-US" dirty="0"/>
              <a:t>Click to edit Master text styles</a:t>
            </a:r>
          </a:p>
        </p:txBody>
      </p:sp>
      <p:sp>
        <p:nvSpPr>
          <p:cNvPr id="4" name="Picture Placeholder 3"/>
          <p:cNvSpPr>
            <a:spLocks noGrp="1"/>
          </p:cNvSpPr>
          <p:nvPr>
            <p:ph type="pic" sz="quarter" idx="14" hasCustomPrompt="1"/>
          </p:nvPr>
        </p:nvSpPr>
        <p:spPr>
          <a:xfrm>
            <a:off x="496327" y="532563"/>
            <a:ext cx="5976116" cy="6858000"/>
          </a:xfrm>
        </p:spPr>
        <p:txBody>
          <a:bodyPr lIns="182880" anchor="ctr"/>
          <a:lstStyle>
            <a:lvl1pPr marL="0" indent="0" algn="l">
              <a:buNone/>
              <a:defRPr/>
            </a:lvl1pPr>
          </a:lstStyle>
          <a:p>
            <a:r>
              <a:rPr lang="en-US" dirty="0"/>
              <a:t>Click to insert photo.</a:t>
            </a:r>
          </a:p>
        </p:txBody>
      </p:sp>
      <p:pic>
        <p:nvPicPr>
          <p:cNvPr id="35" name="Picture 34"/>
          <p:cNvPicPr>
            <a:picLocks noChangeAspect="1"/>
          </p:cNvPicPr>
          <p:nvPr userDrawn="1"/>
        </p:nvPicPr>
        <p:blipFill>
          <a:blip r:embed="rId2"/>
          <a:stretch>
            <a:fillRect/>
          </a:stretch>
        </p:blipFill>
        <p:spPr>
          <a:xfrm>
            <a:off x="8098866" y="6255105"/>
            <a:ext cx="952400" cy="501941"/>
          </a:xfrm>
          <a:prstGeom prst="rect">
            <a:avLst/>
          </a:prstGeom>
        </p:spPr>
      </p:pic>
    </p:spTree>
    <p:extLst>
      <p:ext uri="{BB962C8B-B14F-4D97-AF65-F5344CB8AC3E}">
        <p14:creationId xmlns:p14="http://schemas.microsoft.com/office/powerpoint/2010/main" val="14385641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p:nvSpPr>
        <p:spPr bwMode="white">
          <a:xfrm>
            <a:off x="1" y="857250"/>
            <a:ext cx="9144000"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05" tIns="34205" rIns="34205" bIns="34205" numCol="1" spcCol="0" rtlCol="0" fromWordArt="0" anchor="ctr" anchorCtr="0" forceAA="0" compatLnSpc="1">
            <a:prstTxWarp prst="textNoShape">
              <a:avLst/>
            </a:prstTxWarp>
            <a:noAutofit/>
          </a:bodyPr>
          <a:lstStyle/>
          <a:p>
            <a:pPr algn="ctr" defTabSz="683873" fontAlgn="base">
              <a:spcBef>
                <a:spcPct val="0"/>
              </a:spcBef>
              <a:spcAft>
                <a:spcPct val="0"/>
              </a:spcAft>
            </a:pPr>
            <a:endParaRPr lang="en-US" sz="1645" dirty="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390627" y="1358062"/>
            <a:ext cx="8366320" cy="2863073"/>
          </a:xfrm>
          <a:prstGeom prst="rect">
            <a:avLst/>
          </a:prstGeom>
        </p:spPr>
        <p:txBody>
          <a:bodyPr>
            <a:normAutofit/>
          </a:bodyPr>
          <a:lstStyle>
            <a:lvl1pPr marL="0" indent="0">
              <a:lnSpc>
                <a:spcPct val="90000"/>
              </a:lnSpc>
              <a:buNone/>
              <a:defRPr sz="4788">
                <a:gradFill>
                  <a:gsLst>
                    <a:gs pos="100000">
                      <a:schemeClr val="bg1"/>
                    </a:gs>
                    <a:gs pos="0">
                      <a:schemeClr val="bg1"/>
                    </a:gs>
                  </a:gsLst>
                  <a:lin ang="5400000" scaled="0"/>
                </a:gradFill>
                <a:latin typeface="+mj-lt"/>
              </a:defRPr>
            </a:lvl1pPr>
            <a:lvl2pPr>
              <a:defRPr sz="4788">
                <a:solidFill>
                  <a:schemeClr val="tx2"/>
                </a:solidFill>
                <a:latin typeface="+mn-lt"/>
              </a:defRPr>
            </a:lvl2pPr>
          </a:lstStyle>
          <a:p>
            <a:pPr lvl="0"/>
            <a:r>
              <a:rPr lang="en-US" dirty="0"/>
              <a:t>“Click to edit Master text styles”</a:t>
            </a:r>
          </a:p>
        </p:txBody>
      </p:sp>
      <p:sp>
        <p:nvSpPr>
          <p:cNvPr id="10"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197">
                <a:gradFill>
                  <a:gsLst>
                    <a:gs pos="100000">
                      <a:schemeClr val="bg2"/>
                    </a:gs>
                    <a:gs pos="0">
                      <a:schemeClr val="bg2"/>
                    </a:gs>
                  </a:gsLst>
                  <a:lin ang="5400000" scaled="0"/>
                </a:gradFill>
              </a:defRPr>
            </a:lvl1pPr>
          </a:lstStyle>
          <a:p>
            <a:pPr defTabSz="684098"/>
            <a:fld id="{727B4C2D-45E2-4621-8491-2995EB46A674}" type="slidenum">
              <a:rPr lang="en-US" smtClean="0">
                <a:gradFill>
                  <a:gsLst>
                    <a:gs pos="100000">
                      <a:srgbClr val="797A7D"/>
                    </a:gs>
                    <a:gs pos="0">
                      <a:srgbClr val="797A7D"/>
                    </a:gs>
                  </a:gsLst>
                  <a:lin ang="5400000" scaled="0"/>
                </a:gradFill>
              </a:rPr>
              <a:pPr defTabSz="684098"/>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390627" y="4343409"/>
            <a:ext cx="8366320" cy="470747"/>
          </a:xfrm>
          <a:prstGeom prst="rect">
            <a:avLst/>
          </a:prstGeom>
        </p:spPr>
        <p:txBody>
          <a:bodyPr>
            <a:normAutofit/>
          </a:bodyPr>
          <a:lstStyle>
            <a:lvl1pPr marL="0" indent="0">
              <a:lnSpc>
                <a:spcPct val="90000"/>
              </a:lnSpc>
              <a:buNone/>
              <a:defRPr sz="2693">
                <a:gradFill>
                  <a:gsLst>
                    <a:gs pos="100000">
                      <a:schemeClr val="bg1"/>
                    </a:gs>
                    <a:gs pos="0">
                      <a:schemeClr val="bg1"/>
                    </a:gs>
                  </a:gsLst>
                  <a:lin ang="5400000" scaled="0"/>
                </a:gradFill>
                <a:latin typeface="+mj-lt"/>
              </a:defRPr>
            </a:lvl1pPr>
            <a:lvl2pPr>
              <a:defRPr sz="4788">
                <a:solidFill>
                  <a:schemeClr val="tx2"/>
                </a:solidFill>
                <a:latin typeface="+mn-lt"/>
              </a:defRPr>
            </a:lvl2pPr>
          </a:lstStyle>
          <a:p>
            <a:pPr lvl="0"/>
            <a:r>
              <a:rPr lang="en-US"/>
              <a:t>Click to edit Master text styles</a:t>
            </a:r>
          </a:p>
        </p:txBody>
      </p:sp>
      <p:pic>
        <p:nvPicPr>
          <p:cNvPr id="7" name="Picture 6"/>
          <p:cNvPicPr>
            <a:picLocks noChangeAspect="1"/>
          </p:cNvPicPr>
          <p:nvPr userDrawn="1"/>
        </p:nvPicPr>
        <p:blipFill>
          <a:blip r:embed="rId2"/>
          <a:stretch>
            <a:fillRect/>
          </a:stretch>
        </p:blipFill>
        <p:spPr>
          <a:xfrm>
            <a:off x="8026404" y="6301227"/>
            <a:ext cx="1117600" cy="548317"/>
          </a:xfrm>
          <a:prstGeom prst="rect">
            <a:avLst/>
          </a:prstGeom>
        </p:spPr>
      </p:pic>
    </p:spTree>
    <p:extLst>
      <p:ext uri="{BB962C8B-B14F-4D97-AF65-F5344CB8AC3E}">
        <p14:creationId xmlns:p14="http://schemas.microsoft.com/office/powerpoint/2010/main" val="205628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356791972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019555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a:t>Slide for Developer Code</a:t>
            </a:r>
          </a:p>
        </p:txBody>
      </p:sp>
      <p:sp>
        <p:nvSpPr>
          <p:cNvPr id="3" name="Rectangle 2"/>
          <p:cNvSpPr/>
          <p:nvPr/>
        </p:nvSpPr>
        <p:spPr bwMode="hidden">
          <a:xfrm>
            <a:off x="1" y="1155940"/>
            <a:ext cx="9144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05" tIns="34205" rIns="34205" bIns="34205" numCol="1" spcCol="0" rtlCol="0" fromWordArt="0" anchor="ctr" anchorCtr="0" forceAA="0" compatLnSpc="1">
            <a:prstTxWarp prst="textNoShape">
              <a:avLst/>
            </a:prstTxWarp>
            <a:noAutofit/>
          </a:bodyPr>
          <a:lstStyle/>
          <a:p>
            <a:pPr algn="ctr" defTabSz="683873" fontAlgn="base">
              <a:spcBef>
                <a:spcPct val="0"/>
              </a:spcBef>
              <a:spcAft>
                <a:spcPct val="0"/>
              </a:spcAft>
            </a:pPr>
            <a:endParaRPr lang="en-US" sz="1347"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388841" y="1447809"/>
            <a:ext cx="8366320" cy="1988237"/>
          </a:xfrm>
        </p:spPr>
        <p:txBody>
          <a:bodyPr/>
          <a:lstStyle>
            <a:lvl1pPr marL="0" indent="0">
              <a:lnSpc>
                <a:spcPct val="95000"/>
              </a:lnSpc>
              <a:buNone/>
              <a:defRPr sz="2395">
                <a:gradFill>
                  <a:gsLst>
                    <a:gs pos="1250">
                      <a:srgbClr val="000000"/>
                    </a:gs>
                    <a:gs pos="100000">
                      <a:srgbClr val="000000"/>
                    </a:gs>
                  </a:gsLst>
                  <a:lin ang="5400000" scaled="0"/>
                </a:gradFill>
                <a:latin typeface="Consolas" pitchFamily="49" charset="0"/>
                <a:cs typeface="Consolas" pitchFamily="49" charset="0"/>
              </a:defRPr>
            </a:lvl1pPr>
            <a:lvl2pPr marL="254162"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428749"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59739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77079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4036218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90627" y="228609"/>
            <a:ext cx="8366320" cy="664797"/>
          </a:xfrm>
        </p:spPr>
        <p:txBody>
          <a:bodyPr/>
          <a:lstStyle>
            <a:lvl1pPr>
              <a:defRPr sz="3591"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6" name="Text Placeholder 5"/>
          <p:cNvSpPr>
            <a:spLocks noGrp="1"/>
          </p:cNvSpPr>
          <p:nvPr>
            <p:ph type="body" sz="quarter" idx="10" hasCustomPrompt="1"/>
          </p:nvPr>
        </p:nvSpPr>
        <p:spPr bwMode="white">
          <a:xfrm>
            <a:off x="389436" y="1447799"/>
            <a:ext cx="8363938" cy="2043636"/>
          </a:xfrm>
          <a:prstGeom prst="rect">
            <a:avLst/>
          </a:prstGeom>
        </p:spPr>
        <p:txBody>
          <a:bodyPr/>
          <a:lstStyle>
            <a:lvl1pPr marL="256537" indent="-256537">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470317" indent="-213781">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684098" indent="-213781">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855122" indent="-17102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026146" indent="-17102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2" y="623888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2693"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57410685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lor Block Header&amp; Subtext">
    <p:spTree>
      <p:nvGrpSpPr>
        <p:cNvPr id="1" name=""/>
        <p:cNvGrpSpPr/>
        <p:nvPr/>
      </p:nvGrpSpPr>
      <p:grpSpPr>
        <a:xfrm>
          <a:off x="0" y="0"/>
          <a:ext cx="0" cy="0"/>
          <a:chOff x="0" y="0"/>
          <a:chExt cx="0" cy="0"/>
        </a:xfrm>
      </p:grpSpPr>
      <p:sp>
        <p:nvSpPr>
          <p:cNvPr id="2" name="Rectangle 1"/>
          <p:cNvSpPr/>
          <p:nvPr/>
        </p:nvSpPr>
        <p:spPr bwMode="white">
          <a:xfrm>
            <a:off x="-7142" y="-14514"/>
            <a:ext cx="3551367" cy="696141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683873" fontAlgn="base">
              <a:spcBef>
                <a:spcPct val="0"/>
              </a:spcBef>
              <a:spcAft>
                <a:spcPct val="0"/>
              </a:spcAft>
            </a:pPr>
            <a:endParaRPr lang="en-US" sz="1645"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84159" y="-74571"/>
            <a:ext cx="3023959" cy="1816287"/>
          </a:xfrm>
          <a:prstGeom prst="rect">
            <a:avLst/>
          </a:prstGeom>
        </p:spPr>
        <p:txBody>
          <a:bodyPr anchor="b" anchorCtr="0">
            <a:noAutofit/>
          </a:bodyPr>
          <a:lstStyle>
            <a:lvl1pPr marL="0" indent="0">
              <a:lnSpc>
                <a:spcPts val="2850"/>
              </a:lnSpc>
              <a:spcBef>
                <a:spcPts val="0"/>
              </a:spcBef>
              <a:buNone/>
              <a:defRPr sz="2700" b="0" cap="none" spc="-113" baseline="0">
                <a:gradFill>
                  <a:gsLst>
                    <a:gs pos="100000">
                      <a:schemeClr val="bg1"/>
                    </a:gs>
                    <a:gs pos="0">
                      <a:schemeClr val="bg1"/>
                    </a:gs>
                  </a:gsLst>
                  <a:lin ang="5400000" scaled="0"/>
                </a:gradFill>
                <a:latin typeface="Segoe UI Semibold" panose="020B0702040204020203" pitchFamily="34" charset="0"/>
                <a:cs typeface="Segoe UI Semibold" panose="020B0702040204020203" pitchFamily="34" charset="0"/>
              </a:defRPr>
            </a:lvl1pPr>
            <a:lvl2pPr marL="455985" indent="0">
              <a:buNone/>
              <a:defRPr sz="2020" b="1"/>
            </a:lvl2pPr>
            <a:lvl3pPr marL="911970" indent="0">
              <a:buNone/>
              <a:defRPr sz="1795" b="1"/>
            </a:lvl3pPr>
            <a:lvl4pPr marL="1367955" indent="0">
              <a:buNone/>
              <a:defRPr sz="1571" b="1"/>
            </a:lvl4pPr>
            <a:lvl5pPr marL="1823940" indent="0">
              <a:buNone/>
              <a:defRPr sz="1571" b="1"/>
            </a:lvl5pPr>
            <a:lvl6pPr marL="2279926" indent="0">
              <a:buNone/>
              <a:defRPr sz="1571" b="1"/>
            </a:lvl6pPr>
            <a:lvl7pPr marL="2735911" indent="0">
              <a:buNone/>
              <a:defRPr sz="1571" b="1"/>
            </a:lvl7pPr>
            <a:lvl8pPr marL="3191896" indent="0">
              <a:buNone/>
              <a:defRPr sz="1571" b="1"/>
            </a:lvl8pPr>
            <a:lvl9pPr marL="3647881" indent="0">
              <a:buNone/>
              <a:defRPr sz="1571" b="1"/>
            </a:lvl9pPr>
          </a:lstStyle>
          <a:p>
            <a:pPr lvl="0"/>
            <a:r>
              <a:rPr lang="en-US" dirty="0"/>
              <a:t>Click to edit Master text styles.</a:t>
            </a:r>
          </a:p>
        </p:txBody>
      </p:sp>
      <p:sp>
        <p:nvSpPr>
          <p:cNvPr id="7" name="Text Placeholder 6"/>
          <p:cNvSpPr>
            <a:spLocks noGrp="1"/>
          </p:cNvSpPr>
          <p:nvPr>
            <p:ph type="body" sz="quarter" idx="10"/>
          </p:nvPr>
        </p:nvSpPr>
        <p:spPr>
          <a:xfrm>
            <a:off x="399797" y="2394860"/>
            <a:ext cx="2692552" cy="4336143"/>
          </a:xfrm>
        </p:spPr>
        <p:txBody>
          <a:bodyPr/>
          <a:lstStyle>
            <a:lvl1pPr marL="0" indent="0">
              <a:lnSpc>
                <a:spcPts val="1649"/>
              </a:lnSpc>
              <a:spcBef>
                <a:spcPts val="0"/>
              </a:spcBef>
              <a:spcAft>
                <a:spcPts val="900"/>
              </a:spcAft>
              <a:buNone/>
              <a:defRPr sz="1574" spc="0" baseline="0">
                <a:solidFill>
                  <a:schemeClr val="bg1"/>
                </a:solidFill>
                <a:latin typeface="+mj-lt"/>
              </a:defRPr>
            </a:lvl1pPr>
            <a:lvl2pPr marL="0" indent="0">
              <a:lnSpc>
                <a:spcPts val="1649"/>
              </a:lnSpc>
              <a:spcBef>
                <a:spcPts val="0"/>
              </a:spcBef>
              <a:spcAft>
                <a:spcPts val="900"/>
              </a:spcAft>
              <a:buNone/>
              <a:defRPr sz="1574" spc="0" baseline="0">
                <a:solidFill>
                  <a:schemeClr val="bg1"/>
                </a:solidFill>
                <a:latin typeface="+mj-lt"/>
              </a:defRPr>
            </a:lvl2pPr>
            <a:lvl3pPr marL="0" indent="0">
              <a:lnSpc>
                <a:spcPts val="1649"/>
              </a:lnSpc>
              <a:spcBef>
                <a:spcPts val="0"/>
              </a:spcBef>
              <a:spcAft>
                <a:spcPts val="900"/>
              </a:spcAft>
              <a:buNone/>
              <a:defRPr sz="1574" spc="0" baseline="0">
                <a:solidFill>
                  <a:schemeClr val="bg1"/>
                </a:solidFill>
                <a:latin typeface="+mj-lt"/>
              </a:defRPr>
            </a:lvl3pPr>
            <a:lvl4pPr marL="0" indent="0">
              <a:lnSpc>
                <a:spcPts val="1649"/>
              </a:lnSpc>
              <a:spcBef>
                <a:spcPts val="0"/>
              </a:spcBef>
              <a:spcAft>
                <a:spcPts val="900"/>
              </a:spcAft>
              <a:buNone/>
              <a:defRPr sz="1574" spc="0" baseline="0">
                <a:solidFill>
                  <a:schemeClr val="bg1"/>
                </a:solidFill>
                <a:latin typeface="+mj-lt"/>
              </a:defRPr>
            </a:lvl4pPr>
            <a:lvl5pPr marL="0" indent="0">
              <a:lnSpc>
                <a:spcPts val="1649"/>
              </a:lnSpc>
              <a:spcBef>
                <a:spcPts val="0"/>
              </a:spcBef>
              <a:spcAft>
                <a:spcPts val="900"/>
              </a:spcAft>
              <a:buNone/>
              <a:defRPr sz="1574" spc="0" baseline="0">
                <a:solidFill>
                  <a:schemeClr val="bg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93777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9"/>
            <a:ext cx="8363938" cy="666387"/>
          </a:xfrm>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389436" y="1447800"/>
            <a:ext cx="8363938" cy="946413"/>
          </a:xfrm>
        </p:spPr>
        <p:txBody>
          <a:bodyPr/>
          <a:lstStyle>
            <a:lvl1pPr marL="0" indent="0">
              <a:spcBef>
                <a:spcPts val="0"/>
              </a:spcBef>
              <a:spcAft>
                <a:spcPts val="674"/>
              </a:spcAft>
              <a:buNone/>
              <a:defRPr sz="2993" spc="-75" baseline="0">
                <a:latin typeface="Segoe UI Light" pitchFamily="34" charset="0"/>
              </a:defRPr>
            </a:lvl1pPr>
            <a:lvl2pPr marL="0" indent="0">
              <a:spcBef>
                <a:spcPts val="0"/>
              </a:spcBef>
              <a:spcAft>
                <a:spcPts val="299"/>
              </a:spcAft>
              <a:buNone/>
              <a:defRPr sz="1497" spc="-38" baseline="0"/>
            </a:lvl2pPr>
            <a:lvl3pPr marL="0" indent="0">
              <a:spcBef>
                <a:spcPts val="0"/>
              </a:spcBef>
              <a:spcAft>
                <a:spcPts val="299"/>
              </a:spcAft>
              <a:buNone/>
              <a:defRPr sz="1497"/>
            </a:lvl3pPr>
            <a:lvl4pPr marL="0" indent="0">
              <a:spcBef>
                <a:spcPts val="0"/>
              </a:spcBef>
              <a:spcAft>
                <a:spcPts val="299"/>
              </a:spcAft>
              <a:buNone/>
              <a:defRPr/>
            </a:lvl4pPr>
            <a:lvl5pPr marL="0" indent="0">
              <a:spcBef>
                <a:spcPts val="0"/>
              </a:spcBef>
              <a:spcAft>
                <a:spcPts val="299"/>
              </a:spcAft>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239274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8513" y="1449395"/>
            <a:ext cx="4049179" cy="1742015"/>
          </a:xfrm>
          <a:prstGeom prst="rect">
            <a:avLst/>
          </a:prstGeom>
        </p:spPr>
        <p:txBody>
          <a:bodyPr/>
          <a:lstStyle>
            <a:lvl1pPr marL="171075" indent="-171075">
              <a:lnSpc>
                <a:spcPct val="90000"/>
              </a:lnSpc>
              <a:defRPr sz="2096">
                <a:latin typeface="Segoe UI" pitchFamily="34" charset="0"/>
              </a:defRPr>
            </a:lvl1pPr>
            <a:lvl2pPr marL="342152" indent="-171075">
              <a:lnSpc>
                <a:spcPct val="90000"/>
              </a:lnSpc>
              <a:defRPr sz="1796"/>
            </a:lvl2pPr>
            <a:lvl3pPr marL="513227" indent="-171075">
              <a:lnSpc>
                <a:spcPct val="90000"/>
              </a:lnSpc>
              <a:defRPr sz="1497"/>
            </a:lvl3pPr>
            <a:lvl4pPr marL="684302" indent="-171075">
              <a:lnSpc>
                <a:spcPct val="90000"/>
              </a:lnSpc>
              <a:defRPr sz="1347"/>
            </a:lvl4pPr>
            <a:lvl5pPr marL="817361" indent="-133059">
              <a:lnSpc>
                <a:spcPct val="90000"/>
              </a:lnSpc>
              <a:defRPr sz="1347"/>
            </a:lvl5pPr>
            <a:lvl6pPr>
              <a:defRPr sz="1347"/>
            </a:lvl6pPr>
            <a:lvl7pPr>
              <a:defRPr sz="1347"/>
            </a:lvl7pPr>
            <a:lvl8pPr>
              <a:defRPr sz="1347"/>
            </a:lvl8pPr>
            <a:lvl9pPr>
              <a:defRPr sz="134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31268" y="1449395"/>
            <a:ext cx="4050370" cy="1742015"/>
          </a:xfrm>
          <a:prstGeom prst="rect">
            <a:avLst/>
          </a:prstGeom>
        </p:spPr>
        <p:txBody>
          <a:bodyPr/>
          <a:lstStyle>
            <a:lvl1pPr marL="171075" indent="-171075">
              <a:lnSpc>
                <a:spcPct val="90000"/>
              </a:lnSpc>
              <a:defRPr sz="2096">
                <a:latin typeface="Segoe UI" pitchFamily="34" charset="0"/>
              </a:defRPr>
            </a:lvl1pPr>
            <a:lvl2pPr marL="342152" indent="-171075">
              <a:lnSpc>
                <a:spcPct val="90000"/>
              </a:lnSpc>
              <a:defRPr sz="1796"/>
            </a:lvl2pPr>
            <a:lvl3pPr marL="513227" indent="-171075">
              <a:lnSpc>
                <a:spcPct val="90000"/>
              </a:lnSpc>
              <a:defRPr sz="1497"/>
            </a:lvl3pPr>
            <a:lvl4pPr marL="684302" indent="-171075">
              <a:lnSpc>
                <a:spcPct val="90000"/>
              </a:lnSpc>
              <a:defRPr sz="1347"/>
            </a:lvl4pPr>
            <a:lvl5pPr marL="817361" indent="-133059">
              <a:lnSpc>
                <a:spcPct val="90000"/>
              </a:lnSpc>
              <a:defRPr sz="1347"/>
            </a:lvl5pPr>
            <a:lvl6pPr>
              <a:defRPr sz="1347"/>
            </a:lvl6pPr>
            <a:lvl7pPr>
              <a:defRPr sz="1347"/>
            </a:lvl7pPr>
            <a:lvl8pPr>
              <a:defRPr sz="1347"/>
            </a:lvl8pPr>
            <a:lvl9pPr>
              <a:defRPr sz="134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8094498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6792" y="436570"/>
            <a:ext cx="8550914" cy="450123"/>
          </a:xfrm>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316792" y="1198569"/>
            <a:ext cx="8550914" cy="1337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7944729" y="6344945"/>
            <a:ext cx="1028968" cy="436856"/>
          </a:xfrm>
          <a:prstGeom prst="rect">
            <a:avLst/>
          </a:prstGeom>
        </p:spPr>
      </p:pic>
    </p:spTree>
    <p:extLst>
      <p:ext uri="{BB962C8B-B14F-4D97-AF65-F5344CB8AC3E}">
        <p14:creationId xmlns:p14="http://schemas.microsoft.com/office/powerpoint/2010/main" val="89295372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566698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2_Content w/Photo on Right">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4657749" y="3319887"/>
            <a:ext cx="4486252" cy="332527"/>
          </a:xfrm>
        </p:spPr>
        <p:txBody>
          <a:bodyPr lIns="182611" anchor="ctr"/>
          <a:lstStyle>
            <a:lvl1pPr marL="0" indent="0" algn="l">
              <a:buNone/>
              <a:defRPr/>
            </a:lvl1pPr>
          </a:lstStyle>
          <a:p>
            <a:r>
              <a:rPr lang="en-US" dirty="0"/>
              <a:t>Click to insert photo.</a:t>
            </a:r>
          </a:p>
        </p:txBody>
      </p:sp>
      <p:sp>
        <p:nvSpPr>
          <p:cNvPr id="3" name="Text Placeholder 2"/>
          <p:cNvSpPr>
            <a:spLocks noGrp="1"/>
          </p:cNvSpPr>
          <p:nvPr>
            <p:ph type="body" idx="1" hasCustomPrompt="1"/>
          </p:nvPr>
        </p:nvSpPr>
        <p:spPr>
          <a:xfrm>
            <a:off x="390629" y="1447802"/>
            <a:ext cx="4076211" cy="1178443"/>
          </a:xfrm>
          <a:prstGeom prst="rect">
            <a:avLst/>
          </a:prstGeom>
        </p:spPr>
        <p:txBody>
          <a:bodyPr>
            <a:noAutofit/>
          </a:bodyPr>
          <a:lstStyle>
            <a:lvl1pPr marL="0" indent="0">
              <a:spcBef>
                <a:spcPts val="675"/>
              </a:spcBef>
              <a:buNone/>
              <a:defRPr sz="2251" b="0" cap="none" baseline="0">
                <a:solidFill>
                  <a:schemeClr val="tx2"/>
                </a:solidFill>
                <a:latin typeface="+mj-lt"/>
              </a:defRPr>
            </a:lvl1pPr>
            <a:lvl2pPr marL="342343" indent="0">
              <a:buNone/>
              <a:defRPr sz="1519" b="1"/>
            </a:lvl2pPr>
            <a:lvl3pPr marL="684686" indent="0">
              <a:buNone/>
              <a:defRPr sz="1350" b="1"/>
            </a:lvl3pPr>
            <a:lvl4pPr marL="1027029" indent="0">
              <a:buNone/>
              <a:defRPr sz="1182" b="1"/>
            </a:lvl4pPr>
            <a:lvl5pPr marL="1369372" indent="0">
              <a:buNone/>
              <a:defRPr sz="1182" b="1"/>
            </a:lvl5pPr>
            <a:lvl6pPr marL="1711714" indent="0">
              <a:buNone/>
              <a:defRPr sz="1182" b="1"/>
            </a:lvl6pPr>
            <a:lvl7pPr marL="2054057" indent="0">
              <a:buNone/>
              <a:defRPr sz="1182" b="1"/>
            </a:lvl7pPr>
            <a:lvl8pPr marL="2396400" indent="0">
              <a:buNone/>
              <a:defRPr sz="1182" b="1"/>
            </a:lvl8pPr>
            <a:lvl9pPr marL="2738742" indent="0">
              <a:buNone/>
              <a:defRPr sz="1182" b="1"/>
            </a:lvl9pPr>
          </a:lstStyle>
          <a:p>
            <a:pPr lvl="0"/>
            <a:r>
              <a:rPr lang="en-US" dirty="0"/>
              <a:t>Click to edit Master text styles.</a:t>
            </a:r>
          </a:p>
        </p:txBody>
      </p:sp>
      <p:sp>
        <p:nvSpPr>
          <p:cNvPr id="10"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900">
                <a:gradFill>
                  <a:gsLst>
                    <a:gs pos="100000">
                      <a:schemeClr val="bg2"/>
                    </a:gs>
                    <a:gs pos="0">
                      <a:schemeClr val="bg2"/>
                    </a:gs>
                  </a:gsLst>
                  <a:lin ang="5400000" scaled="0"/>
                </a:gradFill>
              </a:defRPr>
            </a:lvl1pPr>
          </a:lstStyle>
          <a:p>
            <a:pPr defTabSz="685811"/>
            <a:fld id="{727B4C2D-45E2-4621-8491-2995EB46A674}" type="slidenum">
              <a:rPr lang="en-US" smtClean="0">
                <a:gradFill>
                  <a:gsLst>
                    <a:gs pos="100000">
                      <a:srgbClr val="EAEEFB"/>
                    </a:gs>
                    <a:gs pos="0">
                      <a:srgbClr val="EAEEFB"/>
                    </a:gs>
                  </a:gsLst>
                  <a:lin ang="5400000" scaled="0"/>
                </a:gradFill>
              </a:rPr>
              <a:pPr defTabSz="685811"/>
              <a:t>‹#›</a:t>
            </a:fld>
            <a:endParaRPr lang="en-US" dirty="0">
              <a:gradFill>
                <a:gsLst>
                  <a:gs pos="100000">
                    <a:srgbClr val="EAEEFB"/>
                  </a:gs>
                  <a:gs pos="0">
                    <a:srgbClr val="EAEEFB"/>
                  </a:gs>
                </a:gsLst>
                <a:lin ang="5400000" scaled="0"/>
              </a:gradFill>
            </a:endParaRPr>
          </a:p>
        </p:txBody>
      </p:sp>
      <p:sp>
        <p:nvSpPr>
          <p:cNvPr id="9" name="Content Placeholder 5"/>
          <p:cNvSpPr>
            <a:spLocks noGrp="1"/>
          </p:cNvSpPr>
          <p:nvPr>
            <p:ph sz="quarter" idx="13"/>
          </p:nvPr>
        </p:nvSpPr>
        <p:spPr>
          <a:xfrm>
            <a:off x="390631" y="2734994"/>
            <a:ext cx="4084187" cy="609399"/>
          </a:xfrm>
          <a:prstGeom prst="rect">
            <a:avLst/>
          </a:prstGeom>
        </p:spPr>
        <p:txBody>
          <a:bodyPr>
            <a:noAutofit/>
          </a:bodyPr>
          <a:lstStyle>
            <a:lvl1pPr marL="0" indent="0">
              <a:spcBef>
                <a:spcPts val="675"/>
              </a:spcBef>
              <a:buFont typeface="Arial" pitchFamily="34" charset="0"/>
              <a:buNone/>
              <a:defRPr lang="en-US" sz="1125" kern="1200" spc="0" dirty="0" smtClean="0">
                <a:gradFill>
                  <a:gsLst>
                    <a:gs pos="100000">
                      <a:schemeClr val="bg2"/>
                    </a:gs>
                    <a:gs pos="0">
                      <a:schemeClr val="bg2"/>
                    </a:gs>
                  </a:gsLst>
                  <a:lin ang="5400000" scaled="0"/>
                </a:gradFill>
                <a:latin typeface="+mn-lt"/>
                <a:ea typeface="+mn-ea"/>
                <a:cs typeface="Segoe UI" pitchFamily="34" charset="0"/>
              </a:defRPr>
            </a:lvl1pPr>
            <a:lvl2pPr marL="513514" indent="-213965">
              <a:defRPr lang="en-US" sz="1182" kern="1200" dirty="0" smtClean="0">
                <a:solidFill>
                  <a:schemeClr val="bg2">
                    <a:lumMod val="50000"/>
                  </a:schemeClr>
                </a:solidFill>
                <a:latin typeface="+mn-lt"/>
                <a:ea typeface="+mn-ea"/>
                <a:cs typeface="Arial" pitchFamily="34" charset="0"/>
              </a:defRPr>
            </a:lvl2pPr>
            <a:lvl3pPr marL="513514" indent="-128379">
              <a:defRPr lang="en-US" sz="1069" kern="1200" dirty="0" smtClean="0">
                <a:solidFill>
                  <a:schemeClr val="bg2">
                    <a:lumMod val="50000"/>
                  </a:schemeClr>
                </a:solidFill>
                <a:latin typeface="+mn-lt"/>
                <a:ea typeface="+mn-ea"/>
                <a:cs typeface="Arial" pitchFamily="34" charset="0"/>
              </a:defRPr>
            </a:lvl3pPr>
            <a:lvl4pPr marL="684686" indent="-128379">
              <a:defRPr lang="en-US" sz="900" kern="1200" dirty="0" smtClean="0">
                <a:solidFill>
                  <a:schemeClr val="bg2">
                    <a:lumMod val="50000"/>
                  </a:schemeClr>
                </a:solidFill>
                <a:latin typeface="+mn-lt"/>
                <a:ea typeface="+mn-ea"/>
                <a:cs typeface="Arial" pitchFamily="34" charset="0"/>
              </a:defRPr>
            </a:lvl4pPr>
            <a:lvl5pPr marL="813065" indent="-128379">
              <a:defRPr lang="en-US" sz="900" kern="1200" dirty="0">
                <a:solidFill>
                  <a:schemeClr val="bg2">
                    <a:lumMod val="50000"/>
                  </a:schemeClr>
                </a:solidFill>
                <a:latin typeface="+mn-lt"/>
                <a:ea typeface="+mn-ea"/>
                <a:cs typeface="Arial" pitchFamily="34" charset="0"/>
              </a:defRPr>
            </a:lvl5pPr>
            <a:lvl6pPr>
              <a:defRPr sz="1182"/>
            </a:lvl6pPr>
            <a:lvl7pPr>
              <a:defRPr sz="1182"/>
            </a:lvl7pPr>
            <a:lvl8pPr>
              <a:defRPr sz="1182"/>
            </a:lvl8pPr>
            <a:lvl9pPr>
              <a:defRPr sz="1182"/>
            </a:lvl9pPr>
          </a:lstStyle>
          <a:p>
            <a:pPr lvl="0"/>
            <a:r>
              <a:rPr lang="en-US"/>
              <a:t>Click to edit Master text styles</a:t>
            </a:r>
          </a:p>
        </p:txBody>
      </p:sp>
      <p:sp>
        <p:nvSpPr>
          <p:cNvPr id="11" name="TextBox 10"/>
          <p:cNvSpPr txBox="1"/>
          <p:nvPr/>
        </p:nvSpPr>
        <p:spPr>
          <a:xfrm>
            <a:off x="7963556" y="6242476"/>
            <a:ext cx="1141251" cy="337657"/>
          </a:xfrm>
          <a:prstGeom prst="rect">
            <a:avLst/>
          </a:prstGeom>
          <a:noFill/>
        </p:spPr>
        <p:txBody>
          <a:bodyPr wrap="square" lIns="0" tIns="0" rIns="0" bIns="0" rtlCol="0" anchor="ctr">
            <a:spAutoFit/>
          </a:bodyPr>
          <a:lstStyle/>
          <a:p>
            <a:pPr algn="ctr" defTabSz="685811"/>
            <a:r>
              <a:rPr lang="en-US" sz="2194" spc="-40" dirty="0">
                <a:solidFill>
                  <a:srgbClr val="3955A1"/>
                </a:solidFill>
                <a:latin typeface="Segoe Pro" pitchFamily="34" charset="0"/>
              </a:rPr>
              <a:t>Visio</a:t>
            </a:r>
          </a:p>
        </p:txBody>
      </p:sp>
    </p:spTree>
    <p:extLst>
      <p:ext uri="{BB962C8B-B14F-4D97-AF65-F5344CB8AC3E}">
        <p14:creationId xmlns:p14="http://schemas.microsoft.com/office/powerpoint/2010/main" val="19010694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9840562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a:t>Click to edit Master title style</a:t>
            </a:r>
            <a:endParaRPr lang="en-US" dirty="0"/>
          </a:p>
        </p:txBody>
      </p:sp>
      <p:sp>
        <p:nvSpPr>
          <p:cNvPr id="3" name="Rectangle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type="dt" sz="half" idx="10"/>
          </p:nvPr>
        </p:nvSpPr>
        <p:spPr/>
        <p:txBody>
          <a:bodyPr/>
          <a:lstStyle/>
          <a:p>
            <a:fld id="{9E9B5C5A-AD18-4283-A9E3-065CCA9A3656}" type="datetimeFigureOut">
              <a:rPr lang="en-US" smtClean="0"/>
              <a:pPr/>
              <a:t>3/4/2016</a:t>
            </a:fld>
            <a:endParaRPr lang="en-US"/>
          </a:p>
        </p:txBody>
      </p:sp>
      <p:sp>
        <p:nvSpPr>
          <p:cNvPr id="5" name="Rectangle 4"/>
          <p:cNvSpPr>
            <a:spLocks noGrp="1"/>
          </p:cNvSpPr>
          <p:nvPr>
            <p:ph type="ftr" sz="quarter" idx="11"/>
          </p:nvPr>
        </p:nvSpPr>
        <p:spPr/>
        <p:txBody>
          <a:bodyPr/>
          <a:lstStyle/>
          <a:p>
            <a:endParaRPr lang="en-US"/>
          </a:p>
        </p:txBody>
      </p:sp>
      <p:sp>
        <p:nvSpPr>
          <p:cNvPr id="6" name="Rectangle 5"/>
          <p:cNvSpPr>
            <a:spLocks noGrp="1"/>
          </p:cNvSpPr>
          <p:nvPr>
            <p:ph type="sldNum" sz="quarter" idx="12"/>
          </p:nvPr>
        </p:nvSpPr>
        <p:spPr/>
        <p:txBody>
          <a:bodyPr/>
          <a:lstStyle/>
          <a:p>
            <a:fld id="{4A37BD08-E3FC-410D-A4DE-25DA91E4900B}" type="slidenum">
              <a:rPr lang="en-US" smtClean="0"/>
              <a:pPr/>
              <a:t>‹#›</a:t>
            </a:fld>
            <a:endParaRPr lang="en-US"/>
          </a:p>
        </p:txBody>
      </p:sp>
    </p:spTree>
    <p:extLst>
      <p:ext uri="{BB962C8B-B14F-4D97-AF65-F5344CB8AC3E}">
        <p14:creationId xmlns:p14="http://schemas.microsoft.com/office/powerpoint/2010/main" val="939870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5"/>
            <a:ext cx="8363938" cy="389594"/>
          </a:xfrm>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389436" y="1447800"/>
            <a:ext cx="8363938" cy="531684"/>
          </a:xfrm>
        </p:spPr>
        <p:txBody>
          <a:bodyPr/>
          <a:lstStyle>
            <a:lvl1pPr marL="0" indent="0">
              <a:spcBef>
                <a:spcPts val="0"/>
              </a:spcBef>
              <a:spcAft>
                <a:spcPts val="506"/>
              </a:spcAft>
              <a:buNone/>
              <a:defRPr sz="2251" spc="-56" baseline="0">
                <a:latin typeface="Segoe UI Light" pitchFamily="34" charset="0"/>
              </a:defRPr>
            </a:lvl1pPr>
            <a:lvl2pPr marL="0" indent="0">
              <a:spcBef>
                <a:spcPts val="0"/>
              </a:spcBef>
              <a:spcAft>
                <a:spcPts val="225"/>
              </a:spcAft>
              <a:buNone/>
              <a:defRPr sz="1125" spc="-29" baseline="0"/>
            </a:lvl2pPr>
            <a:lvl3pPr marL="0" indent="0">
              <a:spcBef>
                <a:spcPts val="0"/>
              </a:spcBef>
              <a:spcAft>
                <a:spcPts val="225"/>
              </a:spcAft>
              <a:buNone/>
              <a:defRPr sz="1125"/>
            </a:lvl3pPr>
            <a:lvl4pPr marL="0" indent="0">
              <a:spcBef>
                <a:spcPts val="0"/>
              </a:spcBef>
              <a:spcAft>
                <a:spcPts val="225"/>
              </a:spcAft>
              <a:buNone/>
              <a:defRPr/>
            </a:lvl4pPr>
            <a:lvl5pPr marL="0" indent="0">
              <a:spcBef>
                <a:spcPts val="0"/>
              </a:spcBef>
              <a:spcAft>
                <a:spcPts val="225"/>
              </a:spcAft>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7531449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5"/>
            <a:ext cx="8363938" cy="389594"/>
          </a:xfrm>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389436" y="1447805"/>
            <a:ext cx="8363938" cy="11255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9596360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89436" y="1447805"/>
            <a:ext cx="8363938" cy="1125565"/>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6083970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 Block Header&amp; Subtext">
    <p:spTree>
      <p:nvGrpSpPr>
        <p:cNvPr id="1" name=""/>
        <p:cNvGrpSpPr/>
        <p:nvPr/>
      </p:nvGrpSpPr>
      <p:grpSpPr>
        <a:xfrm>
          <a:off x="0" y="0"/>
          <a:ext cx="0" cy="0"/>
          <a:chOff x="0" y="0"/>
          <a:chExt cx="0" cy="0"/>
        </a:xfrm>
      </p:grpSpPr>
      <p:sp>
        <p:nvSpPr>
          <p:cNvPr id="2" name="Rectangle 1"/>
          <p:cNvSpPr/>
          <p:nvPr/>
        </p:nvSpPr>
        <p:spPr bwMode="white">
          <a:xfrm>
            <a:off x="-7145" y="-14514"/>
            <a:ext cx="3560895" cy="6961414"/>
          </a:xfrm>
          <a:prstGeom prst="rect">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683873" fontAlgn="base">
              <a:spcBef>
                <a:spcPct val="0"/>
              </a:spcBef>
              <a:spcAft>
                <a:spcPct val="0"/>
              </a:spcAft>
            </a:pPr>
            <a:endParaRPr lang="en-US" sz="1645"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84159" y="-74571"/>
            <a:ext cx="3023959" cy="1816287"/>
          </a:xfrm>
          <a:prstGeom prst="rect">
            <a:avLst/>
          </a:prstGeom>
        </p:spPr>
        <p:txBody>
          <a:bodyPr anchor="b" anchorCtr="0">
            <a:noAutofit/>
          </a:bodyPr>
          <a:lstStyle>
            <a:lvl1pPr marL="0" indent="0">
              <a:lnSpc>
                <a:spcPts val="2850"/>
              </a:lnSpc>
              <a:spcBef>
                <a:spcPts val="0"/>
              </a:spcBef>
              <a:buNone/>
              <a:defRPr sz="2700" b="0" cap="none" spc="-113" baseline="0">
                <a:gradFill>
                  <a:gsLst>
                    <a:gs pos="100000">
                      <a:schemeClr val="bg1"/>
                    </a:gs>
                    <a:gs pos="0">
                      <a:schemeClr val="bg1"/>
                    </a:gs>
                  </a:gsLst>
                  <a:lin ang="5400000" scaled="0"/>
                </a:gradFill>
                <a:latin typeface="Segoe UI Semibold" panose="020B0702040204020203" pitchFamily="34" charset="0"/>
                <a:cs typeface="Segoe UI Semibold" panose="020B0702040204020203" pitchFamily="34" charset="0"/>
              </a:defRPr>
            </a:lvl1pPr>
            <a:lvl2pPr marL="455985" indent="0">
              <a:buNone/>
              <a:defRPr sz="2020" b="1"/>
            </a:lvl2pPr>
            <a:lvl3pPr marL="911970" indent="0">
              <a:buNone/>
              <a:defRPr sz="1795" b="1"/>
            </a:lvl3pPr>
            <a:lvl4pPr marL="1367955" indent="0">
              <a:buNone/>
              <a:defRPr sz="1571" b="1"/>
            </a:lvl4pPr>
            <a:lvl5pPr marL="1823940" indent="0">
              <a:buNone/>
              <a:defRPr sz="1571" b="1"/>
            </a:lvl5pPr>
            <a:lvl6pPr marL="2279926" indent="0">
              <a:buNone/>
              <a:defRPr sz="1571" b="1"/>
            </a:lvl6pPr>
            <a:lvl7pPr marL="2735911" indent="0">
              <a:buNone/>
              <a:defRPr sz="1571" b="1"/>
            </a:lvl7pPr>
            <a:lvl8pPr marL="3191896" indent="0">
              <a:buNone/>
              <a:defRPr sz="1571" b="1"/>
            </a:lvl8pPr>
            <a:lvl9pPr marL="3647881" indent="0">
              <a:buNone/>
              <a:defRPr sz="1571" b="1"/>
            </a:lvl9pPr>
          </a:lstStyle>
          <a:p>
            <a:pPr lvl="0"/>
            <a:r>
              <a:rPr lang="en-US" dirty="0"/>
              <a:t>Click to edit Master text styles.</a:t>
            </a:r>
          </a:p>
        </p:txBody>
      </p:sp>
      <p:sp>
        <p:nvSpPr>
          <p:cNvPr id="7" name="Text Placeholder 6"/>
          <p:cNvSpPr>
            <a:spLocks noGrp="1"/>
          </p:cNvSpPr>
          <p:nvPr>
            <p:ph type="body" sz="quarter" idx="10"/>
          </p:nvPr>
        </p:nvSpPr>
        <p:spPr>
          <a:xfrm>
            <a:off x="399797" y="2394860"/>
            <a:ext cx="2692552" cy="4336143"/>
          </a:xfrm>
        </p:spPr>
        <p:txBody>
          <a:bodyPr/>
          <a:lstStyle>
            <a:lvl1pPr marL="0" indent="0">
              <a:lnSpc>
                <a:spcPts val="1649"/>
              </a:lnSpc>
              <a:spcBef>
                <a:spcPts val="0"/>
              </a:spcBef>
              <a:spcAft>
                <a:spcPts val="900"/>
              </a:spcAft>
              <a:buNone/>
              <a:defRPr sz="1574" spc="0" baseline="0">
                <a:solidFill>
                  <a:schemeClr val="bg1"/>
                </a:solidFill>
                <a:latin typeface="+mj-lt"/>
              </a:defRPr>
            </a:lvl1pPr>
            <a:lvl2pPr marL="0" indent="0">
              <a:lnSpc>
                <a:spcPts val="1649"/>
              </a:lnSpc>
              <a:spcBef>
                <a:spcPts val="0"/>
              </a:spcBef>
              <a:spcAft>
                <a:spcPts val="900"/>
              </a:spcAft>
              <a:buNone/>
              <a:defRPr sz="1574" spc="0" baseline="0">
                <a:solidFill>
                  <a:schemeClr val="bg1"/>
                </a:solidFill>
                <a:latin typeface="+mj-lt"/>
              </a:defRPr>
            </a:lvl2pPr>
            <a:lvl3pPr marL="0" indent="0">
              <a:lnSpc>
                <a:spcPts val="1649"/>
              </a:lnSpc>
              <a:spcBef>
                <a:spcPts val="0"/>
              </a:spcBef>
              <a:spcAft>
                <a:spcPts val="900"/>
              </a:spcAft>
              <a:buNone/>
              <a:defRPr sz="1574" spc="0" baseline="0">
                <a:solidFill>
                  <a:schemeClr val="bg1"/>
                </a:solidFill>
                <a:latin typeface="+mj-lt"/>
              </a:defRPr>
            </a:lvl3pPr>
            <a:lvl4pPr marL="0" indent="0">
              <a:lnSpc>
                <a:spcPts val="1649"/>
              </a:lnSpc>
              <a:spcBef>
                <a:spcPts val="0"/>
              </a:spcBef>
              <a:spcAft>
                <a:spcPts val="900"/>
              </a:spcAft>
              <a:buNone/>
              <a:defRPr sz="1574" spc="0" baseline="0">
                <a:solidFill>
                  <a:schemeClr val="bg1"/>
                </a:solidFill>
                <a:latin typeface="+mj-lt"/>
              </a:defRPr>
            </a:lvl4pPr>
            <a:lvl5pPr marL="0" indent="0">
              <a:lnSpc>
                <a:spcPts val="1649"/>
              </a:lnSpc>
              <a:spcBef>
                <a:spcPts val="0"/>
              </a:spcBef>
              <a:spcAft>
                <a:spcPts val="900"/>
              </a:spcAft>
              <a:buNone/>
              <a:defRPr sz="1574" spc="0" baseline="0">
                <a:solidFill>
                  <a:schemeClr val="bg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51142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1253495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989748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Video">
    <p:spTree>
      <p:nvGrpSpPr>
        <p:cNvPr id="1" name=""/>
        <p:cNvGrpSpPr/>
        <p:nvPr/>
      </p:nvGrpSpPr>
      <p:grpSpPr>
        <a:xfrm>
          <a:off x="0" y="0"/>
          <a:ext cx="0" cy="0"/>
          <a:chOff x="0" y="0"/>
          <a:chExt cx="0" cy="0"/>
        </a:xfrm>
      </p:grpSpPr>
      <p:sp>
        <p:nvSpPr>
          <p:cNvPr id="3" name="Title 2"/>
          <p:cNvSpPr txBox="1">
            <a:spLocks/>
          </p:cNvSpPr>
          <p:nvPr/>
        </p:nvSpPr>
        <p:spPr>
          <a:xfrm>
            <a:off x="381505" y="2219479"/>
            <a:ext cx="4424198" cy="514243"/>
          </a:xfrm>
          <a:prstGeom prst="rect">
            <a:avLst/>
          </a:prstGeom>
        </p:spPr>
        <p:txBody>
          <a:bodyPr vert="horz" wrap="square" lIns="0" tIns="0" rIns="0" bIns="0" rtlCol="0" anchor="t">
            <a:spAutoFit/>
          </a:bodyPr>
          <a:lstStyle>
            <a:lvl1pPr algn="l" defTabSz="1097418" rtl="0" eaLnBrk="1" latinLnBrk="0" hangingPunct="1">
              <a:lnSpc>
                <a:spcPct val="90000"/>
              </a:lnSpc>
              <a:spcBef>
                <a:spcPct val="0"/>
              </a:spcBef>
              <a:buNone/>
              <a:defRPr lang="en-US" sz="3800" b="0" kern="1200" cap="none" spc="-120" baseline="0" dirty="0" smtClean="0">
                <a:ln w="3175">
                  <a:noFill/>
                </a:ln>
                <a:solidFill>
                  <a:srgbClr val="EE7816">
                    <a:alpha val="99000"/>
                  </a:srgbClr>
                </a:solidFill>
                <a:effectLst/>
                <a:latin typeface="+mj-lt"/>
                <a:ea typeface="+mn-ea"/>
                <a:cs typeface="Arial" charset="0"/>
              </a:defRPr>
            </a:lvl1pPr>
          </a:lstStyle>
          <a:p>
            <a:r>
              <a:rPr sz="3713" b="1">
                <a:solidFill>
                  <a:srgbClr val="FFFFFF">
                    <a:lumMod val="75000"/>
                    <a:alpha val="99000"/>
                  </a:srgbClr>
                </a:solidFill>
                <a:latin typeface="Segoe UI" pitchFamily="34" charset="0"/>
                <a:ea typeface="Segoe UI" pitchFamily="34" charset="0"/>
                <a:cs typeface="Segoe UI" pitchFamily="34" charset="0"/>
              </a:rPr>
              <a:t>video</a:t>
            </a:r>
          </a:p>
        </p:txBody>
      </p:sp>
      <p:sp>
        <p:nvSpPr>
          <p:cNvPr id="6" name="Date Placeholder 3"/>
          <p:cNvSpPr txBox="1">
            <a:spLocks/>
          </p:cNvSpPr>
          <p:nvPr/>
        </p:nvSpPr>
        <p:spPr>
          <a:xfrm>
            <a:off x="6459759" y="6647322"/>
            <a:ext cx="2434777" cy="210251"/>
          </a:xfrm>
          <a:prstGeom prst="rect">
            <a:avLst/>
          </a:prstGeom>
        </p:spPr>
        <p:txBody>
          <a:bodyPr lIns="0" tIns="0" rIns="0" bIns="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450" dirty="0">
                <a:solidFill>
                  <a:srgbClr val="000000">
                    <a:lumMod val="65000"/>
                    <a:lumOff val="35000"/>
                  </a:srgbClr>
                </a:solidFill>
              </a:rPr>
              <a:t>Copyright© 2012 Microsoft Corporation</a:t>
            </a:r>
          </a:p>
        </p:txBody>
      </p:sp>
      <p:sp>
        <p:nvSpPr>
          <p:cNvPr id="7" name="Rectangle 6"/>
          <p:cNvSpPr/>
          <p:nvPr/>
        </p:nvSpPr>
        <p:spPr>
          <a:xfrm>
            <a:off x="4261229" y="6647320"/>
            <a:ext cx="562655" cy="69250"/>
          </a:xfrm>
          <a:prstGeom prst="rect">
            <a:avLst/>
          </a:prstGeom>
        </p:spPr>
        <p:txBody>
          <a:bodyPr wrap="none" lIns="0" tIns="0" rIns="0" bIns="0" anchor="t" anchorCtr="0">
            <a:spAutoFit/>
          </a:bodyPr>
          <a:lstStyle/>
          <a:p>
            <a:pPr defTabSz="685811"/>
            <a:r>
              <a:rPr lang="en-US" sz="450" b="1" dirty="0">
                <a:solidFill>
                  <a:srgbClr val="000000">
                    <a:lumMod val="65000"/>
                    <a:lumOff val="35000"/>
                  </a:srgbClr>
                </a:solidFill>
              </a:rPr>
              <a:t>NDA Disclosure Only</a:t>
            </a:r>
          </a:p>
        </p:txBody>
      </p:sp>
    </p:spTree>
    <p:extLst>
      <p:ext uri="{BB962C8B-B14F-4D97-AF65-F5344CB8AC3E}">
        <p14:creationId xmlns:p14="http://schemas.microsoft.com/office/powerpoint/2010/main" val="47757640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9436" y="1447805"/>
            <a:ext cx="8363938" cy="1125565"/>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6357680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9436" y="1447805"/>
            <a:ext cx="8363938" cy="1125565"/>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2" y="6238883"/>
            <a:ext cx="9144001" cy="619125"/>
          </a:xfrm>
          <a:solidFill>
            <a:srgbClr val="FFFF99"/>
          </a:solidFill>
        </p:spPr>
        <p:txBody>
          <a:bodyPr wrap="square" lIns="152394" tIns="76197" rIns="152394" bIns="76197" anchor="b" anchorCtr="0">
            <a:noAutofit/>
          </a:bodyPr>
          <a:lstStyle>
            <a:lvl1pPr algn="r">
              <a:buFont typeface="Arial" pitchFamily="34" charset="0"/>
              <a:buNone/>
              <a:defRPr spc="-29" baseline="0">
                <a:gradFill>
                  <a:gsLst>
                    <a:gs pos="0">
                      <a:srgbClr val="000000"/>
                    </a:gs>
                    <a:gs pos="100000">
                      <a:srgbClr val="000000"/>
                    </a:gs>
                  </a:gsLst>
                  <a:lin ang="5400000" scaled="0"/>
                </a:gradFill>
                <a:effectLst/>
                <a:latin typeface="Segoe UI" pitchFamily="34" charset="0"/>
              </a:defRPr>
            </a:lvl1pPr>
          </a:lstStyle>
          <a:p>
            <a:pPr lvl="0"/>
            <a:r>
              <a:rPr lang="en-US"/>
              <a:t>Click to edit Master text styles</a:t>
            </a:r>
          </a:p>
        </p:txBody>
      </p:sp>
    </p:spTree>
    <p:extLst>
      <p:ext uri="{BB962C8B-B14F-4D97-AF65-F5344CB8AC3E}">
        <p14:creationId xmlns:p14="http://schemas.microsoft.com/office/powerpoint/2010/main" val="136675261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Title and Content - No bullets - Copyrigh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16790" y="436423"/>
            <a:ext cx="8550915" cy="272703"/>
          </a:xfrm>
        </p:spPr>
        <p:txBody>
          <a:bodyPr/>
          <a:lstStyle>
            <a:lvl1pPr algn="l" defTabSz="514416" rtl="0" eaLnBrk="1" latinLnBrk="0" hangingPunct="1">
              <a:lnSpc>
                <a:spcPct val="90000"/>
              </a:lnSpc>
              <a:spcBef>
                <a:spcPct val="0"/>
              </a:spcBef>
              <a:buNone/>
              <a:defRPr lang="en-US" sz="1969" b="0" kern="1200" cap="none" spc="0" baseline="0" dirty="0">
                <a:ln w="3175">
                  <a:noFill/>
                </a:ln>
                <a:solidFill>
                  <a:schemeClr val="tx2">
                    <a:alpha val="99000"/>
                  </a:schemeClr>
                </a:solidFill>
                <a:effectLst/>
                <a:latin typeface="Segoe UI Light" pitchFamily="34" charset="0"/>
                <a:ea typeface="+mn-ea"/>
                <a:cs typeface="Arial" charset="0"/>
              </a:defRPr>
            </a:lvl1pPr>
          </a:lstStyle>
          <a:p>
            <a:r>
              <a:rPr lang="en-US" dirty="0"/>
              <a:t>Visio Colors</a:t>
            </a:r>
          </a:p>
        </p:txBody>
      </p:sp>
      <p:sp>
        <p:nvSpPr>
          <p:cNvPr id="4" name="Slide Number Placeholder 4"/>
          <p:cNvSpPr>
            <a:spLocks noGrp="1"/>
          </p:cNvSpPr>
          <p:nvPr>
            <p:ph type="sldNum" sz="quarter" idx="4"/>
          </p:nvPr>
        </p:nvSpPr>
        <p:spPr>
          <a:xfrm>
            <a:off x="311550" y="6266664"/>
            <a:ext cx="299641" cy="365125"/>
          </a:xfrm>
          <a:prstGeom prst="rect">
            <a:avLst/>
          </a:prstGeom>
        </p:spPr>
        <p:txBody>
          <a:bodyPr vert="horz" wrap="square" lIns="109746" tIns="54873" rIns="109746" bIns="54873" numCol="1" anchor="ctr" anchorCtr="0" compatLnSpc="1">
            <a:prstTxWarp prst="textNoShape">
              <a:avLst/>
            </a:prstTxWarp>
          </a:bodyPr>
          <a:lstStyle>
            <a:lvl1pPr>
              <a:defRPr sz="656">
                <a:solidFill>
                  <a:srgbClr val="898989"/>
                </a:solidFill>
                <a:latin typeface="Segoe UI" pitchFamily="-65" charset="-52"/>
              </a:defRPr>
            </a:lvl1pPr>
          </a:lstStyle>
          <a:p>
            <a:pPr defTabSz="685811"/>
            <a:fld id="{B6F15528-21DE-4FAA-801E-634DDDAF4B2B}" type="slidenum">
              <a:rPr lang="en-US" smtClean="0"/>
              <a:pPr defTabSz="685811"/>
              <a:t>‹#›</a:t>
            </a:fld>
            <a:endParaRPr lang="en-US"/>
          </a:p>
        </p:txBody>
      </p:sp>
      <p:grpSp>
        <p:nvGrpSpPr>
          <p:cNvPr id="7" name="Group 6"/>
          <p:cNvGrpSpPr/>
          <p:nvPr/>
        </p:nvGrpSpPr>
        <p:grpSpPr>
          <a:xfrm>
            <a:off x="6286504" y="4301238"/>
            <a:ext cx="3162703" cy="2556769"/>
            <a:chOff x="9722475" y="5348246"/>
            <a:chExt cx="5060325" cy="3068123"/>
          </a:xfrm>
          <a:scene3d>
            <a:camera prst="isometricTopUp"/>
            <a:lightRig rig="threePt" dir="t"/>
          </a:scene3d>
        </p:grpSpPr>
        <p:grpSp>
          <p:nvGrpSpPr>
            <p:cNvPr id="8" name="Group 7"/>
            <p:cNvGrpSpPr/>
            <p:nvPr/>
          </p:nvGrpSpPr>
          <p:grpSpPr>
            <a:xfrm rot="1528336">
              <a:off x="9722475" y="5348246"/>
              <a:ext cx="3240214" cy="3068123"/>
              <a:chOff x="9621476" y="2006068"/>
              <a:chExt cx="3240214" cy="3068123"/>
            </a:xfrm>
            <a:solidFill>
              <a:schemeClr val="accent5"/>
            </a:solidFill>
          </p:grpSpPr>
          <p:sp>
            <p:nvSpPr>
              <p:cNvPr id="10" name="Rectangle 9"/>
              <p:cNvSpPr/>
              <p:nvPr/>
            </p:nvSpPr>
            <p:spPr bwMode="auto">
              <a:xfrm>
                <a:off x="9621476" y="3987268"/>
                <a:ext cx="1190439" cy="1086923"/>
              </a:xfrm>
              <a:prstGeom prst="rect">
                <a:avLst/>
              </a:prstGeom>
              <a:solidFill>
                <a:srgbClr val="000000">
                  <a:alpha val="5098"/>
                </a:srgb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428485"/>
                <a:endParaRPr lang="en-US" sz="844" dirty="0">
                  <a:gradFill>
                    <a:gsLst>
                      <a:gs pos="0">
                        <a:srgbClr val="FFFFFF"/>
                      </a:gs>
                      <a:gs pos="100000">
                        <a:srgbClr val="FFFFFF"/>
                      </a:gs>
                    </a:gsLst>
                    <a:lin ang="5400000" scaled="0"/>
                  </a:gradFill>
                </a:endParaRPr>
              </a:p>
            </p:txBody>
          </p:sp>
          <p:sp>
            <p:nvSpPr>
              <p:cNvPr id="11" name="Flowchart: Decision 10"/>
              <p:cNvSpPr/>
              <p:nvPr/>
            </p:nvSpPr>
            <p:spPr bwMode="auto">
              <a:xfrm>
                <a:off x="11688932" y="2006068"/>
                <a:ext cx="1172758" cy="1196213"/>
              </a:xfrm>
              <a:prstGeom prst="flowChartDecision">
                <a:avLst/>
              </a:prstGeom>
              <a:solidFill>
                <a:srgbClr val="000000">
                  <a:alpha val="5098"/>
                </a:srgb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428485"/>
                <a:endParaRPr lang="en-US" sz="844" dirty="0">
                  <a:gradFill>
                    <a:gsLst>
                      <a:gs pos="0">
                        <a:srgbClr val="FFFFFF"/>
                      </a:gs>
                      <a:gs pos="100000">
                        <a:srgbClr val="FFFFFF"/>
                      </a:gs>
                    </a:gsLst>
                    <a:lin ang="5400000" scaled="0"/>
                  </a:gradFill>
                </a:endParaRPr>
              </a:p>
            </p:txBody>
          </p:sp>
          <p:cxnSp>
            <p:nvCxnSpPr>
              <p:cNvPr id="12" name="Elbow Connector 11"/>
              <p:cNvCxnSpPr>
                <a:stCxn id="10" idx="3"/>
                <a:endCxn id="11" idx="2"/>
              </p:cNvCxnSpPr>
              <p:nvPr/>
            </p:nvCxnSpPr>
            <p:spPr>
              <a:xfrm flipV="1">
                <a:off x="10811915" y="3202281"/>
                <a:ext cx="1463396" cy="1328449"/>
              </a:xfrm>
              <a:prstGeom prst="bentConnector2">
                <a:avLst/>
              </a:prstGeom>
              <a:grpFill/>
              <a:ln w="133350">
                <a:solidFill>
                  <a:srgbClr val="2473A8">
                    <a:alpha val="5000"/>
                  </a:srgbClr>
                </a:solidFill>
                <a:prstDash val="sysDot"/>
              </a:ln>
            </p:spPr>
            <p:style>
              <a:lnRef idx="1">
                <a:schemeClr val="accent1"/>
              </a:lnRef>
              <a:fillRef idx="0">
                <a:schemeClr val="accent1"/>
              </a:fillRef>
              <a:effectRef idx="0">
                <a:schemeClr val="accent1"/>
              </a:effectRef>
              <a:fontRef idx="minor">
                <a:schemeClr val="tx1"/>
              </a:fontRef>
            </p:style>
          </p:cxnSp>
        </p:grpSp>
        <p:cxnSp>
          <p:nvCxnSpPr>
            <p:cNvPr id="9" name="Straight Connector 8"/>
            <p:cNvCxnSpPr>
              <a:stCxn id="11" idx="3"/>
            </p:cNvCxnSpPr>
            <p:nvPr/>
          </p:nvCxnSpPr>
          <p:spPr>
            <a:xfrm>
              <a:off x="13207734" y="6734100"/>
              <a:ext cx="1575066" cy="733500"/>
            </a:xfrm>
            <a:prstGeom prst="line">
              <a:avLst/>
            </a:prstGeom>
            <a:grpFill/>
            <a:ln w="133350">
              <a:solidFill>
                <a:srgbClr val="2473A8">
                  <a:alpha val="5000"/>
                </a:srgb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378205" y="1527956"/>
            <a:ext cx="8163333" cy="418835"/>
            <a:chOff x="2121753" y="4585784"/>
            <a:chExt cx="7717997" cy="297067"/>
          </a:xfrm>
        </p:grpSpPr>
        <p:sp>
          <p:nvSpPr>
            <p:cNvPr id="13" name="Rectangle 12"/>
            <p:cNvSpPr/>
            <p:nvPr/>
          </p:nvSpPr>
          <p:spPr bwMode="auto">
            <a:xfrm>
              <a:off x="2121753" y="4585784"/>
              <a:ext cx="896817" cy="297067"/>
            </a:xfrm>
            <a:prstGeom prst="rect">
              <a:avLst/>
            </a:prstGeom>
            <a:solidFill>
              <a:srgbClr val="25408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685811"/>
              <a:r>
                <a:rPr lang="en-US" sz="619" dirty="0">
                  <a:solidFill>
                    <a:srgbClr val="FFFFFF"/>
                  </a:solidFill>
                  <a:latin typeface="Segoe Pro" pitchFamily="34" charset="0"/>
                </a:rPr>
                <a:t>37-64-141</a:t>
              </a:r>
            </a:p>
          </p:txBody>
        </p:sp>
        <p:sp>
          <p:nvSpPr>
            <p:cNvPr id="16" name="Rectangle 15"/>
            <p:cNvSpPr/>
            <p:nvPr/>
          </p:nvSpPr>
          <p:spPr bwMode="auto">
            <a:xfrm>
              <a:off x="3242446" y="4585784"/>
              <a:ext cx="896817" cy="297067"/>
            </a:xfrm>
            <a:prstGeom prst="rect">
              <a:avLst/>
            </a:prstGeom>
            <a:solidFill>
              <a:srgbClr val="3955A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685811"/>
              <a:r>
                <a:rPr lang="en-US" sz="619" dirty="0">
                  <a:solidFill>
                    <a:srgbClr val="FFFFFF"/>
                  </a:solidFill>
                  <a:latin typeface="Segoe Pro" pitchFamily="34" charset="0"/>
                </a:rPr>
                <a:t>57-85-161</a:t>
              </a:r>
            </a:p>
          </p:txBody>
        </p:sp>
        <p:sp>
          <p:nvSpPr>
            <p:cNvPr id="17" name="Rectangle 16"/>
            <p:cNvSpPr/>
            <p:nvPr/>
          </p:nvSpPr>
          <p:spPr bwMode="auto">
            <a:xfrm>
              <a:off x="4363139" y="4585784"/>
              <a:ext cx="896817" cy="297067"/>
            </a:xfrm>
            <a:prstGeom prst="rect">
              <a:avLst/>
            </a:prstGeom>
            <a:solidFill>
              <a:srgbClr val="4D6AB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685811"/>
              <a:r>
                <a:rPr lang="en-US" sz="619" dirty="0">
                  <a:solidFill>
                    <a:srgbClr val="FFFFFF"/>
                  </a:solidFill>
                  <a:latin typeface="Segoe Pro" pitchFamily="34" charset="0"/>
                </a:rPr>
                <a:t>77-106-182</a:t>
              </a:r>
            </a:p>
          </p:txBody>
        </p:sp>
        <p:grpSp>
          <p:nvGrpSpPr>
            <p:cNvPr id="2" name="Group 1"/>
            <p:cNvGrpSpPr/>
            <p:nvPr/>
          </p:nvGrpSpPr>
          <p:grpSpPr>
            <a:xfrm>
              <a:off x="5483832" y="4585784"/>
              <a:ext cx="1793634" cy="297067"/>
              <a:chOff x="5436731" y="3656029"/>
              <a:chExt cx="1793634" cy="297067"/>
            </a:xfrm>
          </p:grpSpPr>
          <p:sp>
            <p:nvSpPr>
              <p:cNvPr id="18" name="Rectangle 17"/>
              <p:cNvSpPr/>
              <p:nvPr/>
            </p:nvSpPr>
            <p:spPr bwMode="auto">
              <a:xfrm>
                <a:off x="5436731" y="3656029"/>
                <a:ext cx="896817" cy="297067"/>
              </a:xfrm>
              <a:prstGeom prst="rect">
                <a:avLst/>
              </a:prstGeom>
              <a:solidFill>
                <a:srgbClr val="C1CEF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685811"/>
                <a:r>
                  <a:rPr lang="en-US" sz="619" dirty="0">
                    <a:solidFill>
                      <a:srgbClr val="000000"/>
                    </a:solidFill>
                    <a:latin typeface="Segoe Pro" pitchFamily="34" charset="0"/>
                  </a:rPr>
                  <a:t>193-206-241</a:t>
                </a:r>
              </a:p>
            </p:txBody>
          </p:sp>
          <p:sp>
            <p:nvSpPr>
              <p:cNvPr id="19" name="Rectangle 18"/>
              <p:cNvSpPr/>
              <p:nvPr/>
            </p:nvSpPr>
            <p:spPr bwMode="auto">
              <a:xfrm>
                <a:off x="6333548" y="3656029"/>
                <a:ext cx="896817" cy="297067"/>
              </a:xfrm>
              <a:prstGeom prst="rect">
                <a:avLst/>
              </a:prstGeom>
              <a:solidFill>
                <a:srgbClr val="ABB9E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685811"/>
                <a:r>
                  <a:rPr lang="en-US" sz="619" dirty="0">
                    <a:solidFill>
                      <a:srgbClr val="000000"/>
                    </a:solidFill>
                    <a:latin typeface="Segoe Pro" pitchFamily="34" charset="0"/>
                  </a:rPr>
                  <a:t>171-185-226</a:t>
                </a:r>
              </a:p>
            </p:txBody>
          </p:sp>
        </p:grpSp>
        <p:sp>
          <p:nvSpPr>
            <p:cNvPr id="20" name="Rectangle 19"/>
            <p:cNvSpPr/>
            <p:nvPr/>
          </p:nvSpPr>
          <p:spPr bwMode="auto">
            <a:xfrm>
              <a:off x="7501342" y="4585784"/>
              <a:ext cx="1057267" cy="297067"/>
            </a:xfrm>
            <a:prstGeom prst="rect">
              <a:avLst/>
            </a:prstGeom>
            <a:solidFill>
              <a:srgbClr val="D6DFF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685811"/>
              <a:r>
                <a:rPr lang="en-US" sz="619" dirty="0">
                  <a:solidFill>
                    <a:srgbClr val="000000"/>
                  </a:solidFill>
                  <a:latin typeface="Segoe Pro" pitchFamily="34" charset="0"/>
                </a:rPr>
                <a:t>214-223-246</a:t>
              </a:r>
            </a:p>
          </p:txBody>
        </p:sp>
        <p:sp>
          <p:nvSpPr>
            <p:cNvPr id="21" name="Rectangle 20"/>
            <p:cNvSpPr/>
            <p:nvPr/>
          </p:nvSpPr>
          <p:spPr bwMode="auto">
            <a:xfrm>
              <a:off x="8782483" y="4585784"/>
              <a:ext cx="1057267" cy="297067"/>
            </a:xfrm>
            <a:prstGeom prst="rect">
              <a:avLst/>
            </a:prstGeom>
            <a:solidFill>
              <a:srgbClr val="EAEE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defTabSz="685811"/>
              <a:r>
                <a:rPr lang="en-US" sz="619" dirty="0">
                  <a:solidFill>
                    <a:srgbClr val="000000"/>
                  </a:solidFill>
                  <a:latin typeface="Segoe Pro" pitchFamily="34" charset="0"/>
                </a:rPr>
                <a:t>234-238-251</a:t>
              </a:r>
            </a:p>
          </p:txBody>
        </p:sp>
      </p:grpSp>
    </p:spTree>
    <p:extLst>
      <p:ext uri="{BB962C8B-B14F-4D97-AF65-F5344CB8AC3E}">
        <p14:creationId xmlns:p14="http://schemas.microsoft.com/office/powerpoint/2010/main" val="143176143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8" y="228610"/>
            <a:ext cx="8363938" cy="389594"/>
          </a:xfrm>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389438" y="1447800"/>
            <a:ext cx="8363938" cy="531684"/>
          </a:xfrm>
        </p:spPr>
        <p:txBody>
          <a:bodyPr/>
          <a:lstStyle>
            <a:lvl1pPr marL="0" indent="0">
              <a:spcBef>
                <a:spcPts val="0"/>
              </a:spcBef>
              <a:spcAft>
                <a:spcPts val="506"/>
              </a:spcAft>
              <a:buNone/>
              <a:defRPr sz="2251" spc="-56" baseline="0">
                <a:latin typeface="Segoe UI Light" pitchFamily="34" charset="0"/>
              </a:defRPr>
            </a:lvl1pPr>
            <a:lvl2pPr marL="0" indent="0">
              <a:spcBef>
                <a:spcPts val="0"/>
              </a:spcBef>
              <a:spcAft>
                <a:spcPts val="225"/>
              </a:spcAft>
              <a:buNone/>
              <a:defRPr sz="1125" spc="-29" baseline="0"/>
            </a:lvl2pPr>
            <a:lvl3pPr marL="0" indent="0">
              <a:spcBef>
                <a:spcPts val="0"/>
              </a:spcBef>
              <a:spcAft>
                <a:spcPts val="225"/>
              </a:spcAft>
              <a:buNone/>
              <a:defRPr sz="1125"/>
            </a:lvl3pPr>
            <a:lvl4pPr marL="0" indent="0">
              <a:spcBef>
                <a:spcPts val="0"/>
              </a:spcBef>
              <a:spcAft>
                <a:spcPts val="225"/>
              </a:spcAft>
              <a:buNone/>
              <a:defRPr/>
            </a:lvl4pPr>
            <a:lvl5pPr marL="0" indent="0">
              <a:spcBef>
                <a:spcPts val="0"/>
              </a:spcBef>
              <a:spcAft>
                <a:spcPts val="225"/>
              </a:spcAft>
              <a:buNone/>
              <a:defRPr/>
            </a:lvl5pPr>
          </a:lstStyle>
          <a:p>
            <a:pPr lvl="0"/>
            <a:r>
              <a:rPr lang="en-US"/>
              <a:t>Click to edit Master text styles</a:t>
            </a:r>
          </a:p>
          <a:p>
            <a:pPr lvl="1"/>
            <a:r>
              <a:rPr lang="en-US"/>
              <a:t>Second level</a:t>
            </a:r>
          </a:p>
        </p:txBody>
      </p:sp>
      <p:pic>
        <p:nvPicPr>
          <p:cNvPr id="4"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8087874" y="6114697"/>
            <a:ext cx="1016041" cy="62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583060"/>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3"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8087874" y="6114697"/>
            <a:ext cx="1016041" cy="62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405070"/>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9438" y="1447800"/>
            <a:ext cx="8363938" cy="103541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0187119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389438" y="1447800"/>
            <a:ext cx="8363938" cy="103541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2" y="6238887"/>
            <a:ext cx="9144001" cy="619125"/>
          </a:xfrm>
          <a:solidFill>
            <a:srgbClr val="FFFF99"/>
          </a:solidFill>
        </p:spPr>
        <p:txBody>
          <a:bodyPr wrap="square" lIns="152394" tIns="76197" rIns="152394" bIns="76197" anchor="b" anchorCtr="0">
            <a:noAutofit/>
          </a:bodyPr>
          <a:lstStyle>
            <a:lvl1pPr algn="r">
              <a:buFont typeface="Arial" pitchFamily="34" charset="0"/>
              <a:buNone/>
              <a:defRPr spc="-29" baseline="0">
                <a:gradFill>
                  <a:gsLst>
                    <a:gs pos="0">
                      <a:srgbClr val="000000"/>
                    </a:gs>
                    <a:gs pos="100000">
                      <a:srgbClr val="000000"/>
                    </a:gs>
                  </a:gsLst>
                  <a:lin ang="5400000" scaled="0"/>
                </a:gradFill>
                <a:effectLst/>
                <a:latin typeface="Segoe UI" pitchFamily="34" charset="0"/>
              </a:defRPr>
            </a:lvl1pPr>
          </a:lstStyle>
          <a:p>
            <a:pPr lvl="0"/>
            <a:r>
              <a:rPr lang="en-US"/>
              <a:t>Click to edit Master text styles</a:t>
            </a:r>
          </a:p>
        </p:txBody>
      </p:sp>
    </p:spTree>
    <p:extLst>
      <p:ext uri="{BB962C8B-B14F-4D97-AF65-F5344CB8AC3E}">
        <p14:creationId xmlns:p14="http://schemas.microsoft.com/office/powerpoint/2010/main" val="329499415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lor Block Header&amp; Subtext">
    <p:spTree>
      <p:nvGrpSpPr>
        <p:cNvPr id="1" name=""/>
        <p:cNvGrpSpPr/>
        <p:nvPr/>
      </p:nvGrpSpPr>
      <p:grpSpPr>
        <a:xfrm>
          <a:off x="0" y="0"/>
          <a:ext cx="0" cy="0"/>
          <a:chOff x="0" y="0"/>
          <a:chExt cx="0" cy="0"/>
        </a:xfrm>
      </p:grpSpPr>
      <p:sp>
        <p:nvSpPr>
          <p:cNvPr id="2" name="Rectangle 1"/>
          <p:cNvSpPr/>
          <p:nvPr/>
        </p:nvSpPr>
        <p:spPr bwMode="white">
          <a:xfrm>
            <a:off x="-7145" y="-14514"/>
            <a:ext cx="3560895" cy="6974114"/>
          </a:xfrm>
          <a:prstGeom prst="rect">
            <a:avLst/>
          </a:prstGeom>
          <a:solidFill>
            <a:schemeClr val="accent6">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683873" fontAlgn="base">
              <a:spcBef>
                <a:spcPct val="0"/>
              </a:spcBef>
              <a:spcAft>
                <a:spcPct val="0"/>
              </a:spcAft>
            </a:pPr>
            <a:endParaRPr lang="en-US" sz="1645"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84159" y="-74571"/>
            <a:ext cx="3023959" cy="1816287"/>
          </a:xfrm>
          <a:prstGeom prst="rect">
            <a:avLst/>
          </a:prstGeom>
        </p:spPr>
        <p:txBody>
          <a:bodyPr anchor="b" anchorCtr="0">
            <a:noAutofit/>
          </a:bodyPr>
          <a:lstStyle>
            <a:lvl1pPr marL="0" indent="0">
              <a:lnSpc>
                <a:spcPts val="2850"/>
              </a:lnSpc>
              <a:spcBef>
                <a:spcPts val="0"/>
              </a:spcBef>
              <a:buNone/>
              <a:defRPr sz="2700" b="0" cap="none" spc="-113" baseline="0">
                <a:gradFill>
                  <a:gsLst>
                    <a:gs pos="100000">
                      <a:schemeClr val="bg1"/>
                    </a:gs>
                    <a:gs pos="0">
                      <a:schemeClr val="bg1"/>
                    </a:gs>
                  </a:gsLst>
                  <a:lin ang="5400000" scaled="0"/>
                </a:gradFill>
                <a:latin typeface="Segoe UI Semibold" panose="020B0702040204020203" pitchFamily="34" charset="0"/>
                <a:cs typeface="Segoe UI Semibold" panose="020B0702040204020203" pitchFamily="34" charset="0"/>
              </a:defRPr>
            </a:lvl1pPr>
            <a:lvl2pPr marL="455985" indent="0">
              <a:buNone/>
              <a:defRPr sz="2020" b="1"/>
            </a:lvl2pPr>
            <a:lvl3pPr marL="911970" indent="0">
              <a:buNone/>
              <a:defRPr sz="1795" b="1"/>
            </a:lvl3pPr>
            <a:lvl4pPr marL="1367955" indent="0">
              <a:buNone/>
              <a:defRPr sz="1571" b="1"/>
            </a:lvl4pPr>
            <a:lvl5pPr marL="1823940" indent="0">
              <a:buNone/>
              <a:defRPr sz="1571" b="1"/>
            </a:lvl5pPr>
            <a:lvl6pPr marL="2279926" indent="0">
              <a:buNone/>
              <a:defRPr sz="1571" b="1"/>
            </a:lvl6pPr>
            <a:lvl7pPr marL="2735911" indent="0">
              <a:buNone/>
              <a:defRPr sz="1571" b="1"/>
            </a:lvl7pPr>
            <a:lvl8pPr marL="3191896" indent="0">
              <a:buNone/>
              <a:defRPr sz="1571" b="1"/>
            </a:lvl8pPr>
            <a:lvl9pPr marL="3647881" indent="0">
              <a:buNone/>
              <a:defRPr sz="1571" b="1"/>
            </a:lvl9pPr>
          </a:lstStyle>
          <a:p>
            <a:pPr lvl="0"/>
            <a:r>
              <a:rPr lang="en-US" dirty="0"/>
              <a:t>Click to edit Master text styles.</a:t>
            </a:r>
          </a:p>
        </p:txBody>
      </p:sp>
      <p:sp>
        <p:nvSpPr>
          <p:cNvPr id="7" name="Text Placeholder 6"/>
          <p:cNvSpPr>
            <a:spLocks noGrp="1"/>
          </p:cNvSpPr>
          <p:nvPr>
            <p:ph type="body" sz="quarter" idx="10"/>
          </p:nvPr>
        </p:nvSpPr>
        <p:spPr>
          <a:xfrm>
            <a:off x="399797" y="2394860"/>
            <a:ext cx="2692552" cy="4336143"/>
          </a:xfrm>
        </p:spPr>
        <p:txBody>
          <a:bodyPr/>
          <a:lstStyle>
            <a:lvl1pPr marL="0" indent="0">
              <a:lnSpc>
                <a:spcPts val="1649"/>
              </a:lnSpc>
              <a:spcBef>
                <a:spcPts val="0"/>
              </a:spcBef>
              <a:spcAft>
                <a:spcPts val="900"/>
              </a:spcAft>
              <a:buNone/>
              <a:defRPr sz="1574" spc="0" baseline="0">
                <a:solidFill>
                  <a:schemeClr val="bg1"/>
                </a:solidFill>
                <a:latin typeface="+mj-lt"/>
              </a:defRPr>
            </a:lvl1pPr>
            <a:lvl2pPr marL="0" indent="0">
              <a:lnSpc>
                <a:spcPts val="1649"/>
              </a:lnSpc>
              <a:spcBef>
                <a:spcPts val="0"/>
              </a:spcBef>
              <a:spcAft>
                <a:spcPts val="900"/>
              </a:spcAft>
              <a:buNone/>
              <a:defRPr sz="1574" spc="0" baseline="0">
                <a:solidFill>
                  <a:schemeClr val="bg1"/>
                </a:solidFill>
                <a:latin typeface="+mj-lt"/>
              </a:defRPr>
            </a:lvl2pPr>
            <a:lvl3pPr marL="0" indent="0">
              <a:lnSpc>
                <a:spcPts val="1649"/>
              </a:lnSpc>
              <a:spcBef>
                <a:spcPts val="0"/>
              </a:spcBef>
              <a:spcAft>
                <a:spcPts val="900"/>
              </a:spcAft>
              <a:buNone/>
              <a:defRPr sz="1574" spc="0" baseline="0">
                <a:solidFill>
                  <a:schemeClr val="bg1"/>
                </a:solidFill>
                <a:latin typeface="+mj-lt"/>
              </a:defRPr>
            </a:lvl3pPr>
            <a:lvl4pPr marL="0" indent="0">
              <a:lnSpc>
                <a:spcPts val="1649"/>
              </a:lnSpc>
              <a:spcBef>
                <a:spcPts val="0"/>
              </a:spcBef>
              <a:spcAft>
                <a:spcPts val="900"/>
              </a:spcAft>
              <a:buNone/>
              <a:defRPr sz="1574" spc="0" baseline="0">
                <a:solidFill>
                  <a:schemeClr val="bg1"/>
                </a:solidFill>
                <a:latin typeface="+mj-lt"/>
              </a:defRPr>
            </a:lvl4pPr>
            <a:lvl5pPr marL="0" indent="0">
              <a:lnSpc>
                <a:spcPts val="1649"/>
              </a:lnSpc>
              <a:spcBef>
                <a:spcPts val="0"/>
              </a:spcBef>
              <a:spcAft>
                <a:spcPts val="900"/>
              </a:spcAft>
              <a:buNone/>
              <a:defRPr sz="1574" spc="0" baseline="0">
                <a:solidFill>
                  <a:schemeClr val="bg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48093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8834696"/>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Blank Color 3 Layout">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057890"/>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Divider Slide Green">
    <p:bg>
      <p:bgPr>
        <a:solidFill>
          <a:srgbClr val="009E4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4213" y="2545692"/>
            <a:ext cx="7680340" cy="561051"/>
          </a:xfrm>
          <a:prstGeom prst="rect">
            <a:avLst/>
          </a:prstGeom>
        </p:spPr>
        <p:txBody>
          <a:bodyPr anchor="b" anchorCtr="0"/>
          <a:lstStyle>
            <a:lvl1pPr>
              <a:defRPr sz="4051" spc="-85" baseline="0">
                <a:solidFill>
                  <a:schemeClr val="bg1"/>
                </a:solidFill>
              </a:defRPr>
            </a:lvl1pPr>
          </a:lstStyle>
          <a:p>
            <a:r>
              <a:rPr lang="en-US" dirty="0"/>
              <a:t>Click to edit title style</a:t>
            </a:r>
          </a:p>
        </p:txBody>
      </p:sp>
      <p:sp>
        <p:nvSpPr>
          <p:cNvPr id="5" name="Text Placeholder 4"/>
          <p:cNvSpPr>
            <a:spLocks noGrp="1"/>
          </p:cNvSpPr>
          <p:nvPr>
            <p:ph type="body" sz="quarter" idx="12" hasCustomPrompt="1"/>
          </p:nvPr>
        </p:nvSpPr>
        <p:spPr>
          <a:xfrm>
            <a:off x="734213" y="3425825"/>
            <a:ext cx="7680340" cy="498598"/>
          </a:xfrm>
          <a:prstGeom prst="rect">
            <a:avLst/>
          </a:prstGeom>
        </p:spPr>
        <p:txBody>
          <a:bodyPr>
            <a:noAutofit/>
          </a:bodyPr>
          <a:lstStyle>
            <a:lvl1pPr marL="0" indent="0">
              <a:spcBef>
                <a:spcPts val="0"/>
              </a:spcBef>
              <a:buNone/>
              <a:defRPr spc="-40" baseline="0">
                <a:solidFill>
                  <a:schemeClr val="bg1"/>
                </a:solidFill>
                <a:latin typeface="+mj-lt"/>
              </a:defRPr>
            </a:lvl1pPr>
          </a:lstStyle>
          <a:p>
            <a:pPr lvl="0"/>
            <a:r>
              <a:rPr lang="en-US" dirty="0"/>
              <a:t>Subtitle</a:t>
            </a:r>
          </a:p>
        </p:txBody>
      </p:sp>
      <p:pic>
        <p:nvPicPr>
          <p:cNvPr id="6"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8022419" y="6044848"/>
            <a:ext cx="1120049" cy="813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26801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Punchy Slide Green">
    <p:bg>
      <p:bgPr>
        <a:solidFill>
          <a:srgbClr val="009E4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439" y="3352706"/>
            <a:ext cx="8363938" cy="685701"/>
          </a:xfrm>
          <a:prstGeom prst="rect">
            <a:avLst/>
          </a:prstGeom>
        </p:spPr>
        <p:txBody>
          <a:bodyPr anchor="b" anchorCtr="0"/>
          <a:lstStyle>
            <a:lvl1pPr>
              <a:defRPr sz="4951" spc="-169" baseline="0">
                <a:solidFill>
                  <a:schemeClr val="bg1"/>
                </a:solidFill>
              </a:defRPr>
            </a:lvl1pPr>
          </a:lstStyle>
          <a:p>
            <a:r>
              <a:rPr lang="en-US" dirty="0"/>
              <a:t>Click to edit title style</a:t>
            </a:r>
          </a:p>
        </p:txBody>
      </p:sp>
      <p:pic>
        <p:nvPicPr>
          <p:cNvPr id="3"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7148259" y="5410201"/>
            <a:ext cx="1994207"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2251106"/>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lank Slide Green">
    <p:bg>
      <p:bgPr>
        <a:solidFill>
          <a:srgbClr val="009E49"/>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8022419" y="6044848"/>
            <a:ext cx="1120049" cy="813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258368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Color Block Header on Left &amp; Text on Right ">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bwMode="white">
          <a:xfrm>
            <a:off x="4652986" y="0"/>
            <a:ext cx="4491017" cy="6858000"/>
          </a:xfrm>
          <a:prstGeom prst="rect">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5724" tIns="25724" rIns="25724" bIns="25724" numCol="1" spcCol="0" rtlCol="0" fromWordArt="0" anchor="ctr" anchorCtr="0" forceAA="0" compatLnSpc="1">
            <a:prstTxWarp prst="textNoShape">
              <a:avLst/>
            </a:prstTxWarp>
            <a:noAutofit/>
          </a:bodyPr>
          <a:lstStyle/>
          <a:p>
            <a:pPr algn="ctr" defTabSz="514306" fontAlgn="base">
              <a:spcBef>
                <a:spcPct val="0"/>
              </a:spcBef>
              <a:spcAft>
                <a:spcPct val="0"/>
              </a:spcAft>
            </a:pPr>
            <a:endParaRPr lang="en-US" sz="1294"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401278" y="1459097"/>
            <a:ext cx="2459876" cy="1661993"/>
          </a:xfrm>
          <a:prstGeom prst="rect">
            <a:avLst/>
          </a:prstGeom>
        </p:spPr>
        <p:txBody>
          <a:bodyPr lIns="121899" tIns="60949" rIns="121899" bIns="60949">
            <a:noAutofit/>
          </a:bodyPr>
          <a:lstStyle>
            <a:lvl1pPr marL="0" indent="0">
              <a:buNone/>
              <a:defRPr sz="2251" b="0" cap="none" baseline="0">
                <a:solidFill>
                  <a:schemeClr val="bg1"/>
                </a:solidFill>
                <a:latin typeface="+mj-lt"/>
              </a:defRPr>
            </a:lvl1pPr>
            <a:lvl2pPr marL="342923" indent="0">
              <a:buNone/>
              <a:defRPr sz="1520" b="1"/>
            </a:lvl2pPr>
            <a:lvl3pPr marL="685846" indent="0">
              <a:buNone/>
              <a:defRPr sz="1350" b="1"/>
            </a:lvl3pPr>
            <a:lvl4pPr marL="1028769" indent="0">
              <a:buNone/>
              <a:defRPr sz="1182" b="1"/>
            </a:lvl4pPr>
            <a:lvl5pPr marL="1371692" indent="0">
              <a:buNone/>
              <a:defRPr sz="1182" b="1"/>
            </a:lvl5pPr>
            <a:lvl6pPr marL="1714614" indent="0">
              <a:buNone/>
              <a:defRPr sz="1182" b="1"/>
            </a:lvl6pPr>
            <a:lvl7pPr marL="2057537" indent="0">
              <a:buNone/>
              <a:defRPr sz="1182" b="1"/>
            </a:lvl7pPr>
            <a:lvl8pPr marL="2400460" indent="0">
              <a:buNone/>
              <a:defRPr sz="1182" b="1"/>
            </a:lvl8pPr>
            <a:lvl9pPr marL="2743383" indent="0">
              <a:buNone/>
              <a:defRPr sz="1182" b="1"/>
            </a:lvl9pPr>
          </a:lstStyle>
          <a:p>
            <a:pPr lvl="0"/>
            <a:r>
              <a:rPr lang="en-US" dirty="0"/>
              <a:t>Click to edit Master text styles.</a:t>
            </a:r>
          </a:p>
        </p:txBody>
      </p:sp>
      <p:sp>
        <p:nvSpPr>
          <p:cNvPr id="6" name="Content Placeholder 5"/>
          <p:cNvSpPr>
            <a:spLocks noGrp="1"/>
          </p:cNvSpPr>
          <p:nvPr>
            <p:ph sz="quarter" idx="4"/>
          </p:nvPr>
        </p:nvSpPr>
        <p:spPr>
          <a:xfrm>
            <a:off x="289324" y="1625463"/>
            <a:ext cx="4114627" cy="332399"/>
          </a:xfrm>
          <a:prstGeom prst="rect">
            <a:avLst/>
          </a:prstGeom>
        </p:spPr>
        <p:txBody>
          <a:bodyPr lIns="121899" tIns="60949" rIns="121899" bIns="60949">
            <a:noAutofit/>
          </a:bodyPr>
          <a:lstStyle>
            <a:lvl1pPr marL="0" indent="0">
              <a:spcBef>
                <a:spcPts val="675"/>
              </a:spcBef>
              <a:buNone/>
              <a:defRPr lang="en-US" sz="1125" kern="1200" spc="0" dirty="0" smtClean="0">
                <a:solidFill>
                  <a:srgbClr val="009E49"/>
                </a:solidFill>
                <a:latin typeface="+mn-lt"/>
                <a:ea typeface="+mn-ea"/>
                <a:cs typeface="Segoe UI" pitchFamily="34" charset="0"/>
              </a:defRPr>
            </a:lvl1pPr>
            <a:lvl2pPr marL="514385" indent="-214327">
              <a:defRPr lang="en-US" sz="1182" kern="1200" dirty="0" smtClean="0">
                <a:solidFill>
                  <a:schemeClr val="bg2">
                    <a:lumMod val="50000"/>
                  </a:schemeClr>
                </a:solidFill>
                <a:latin typeface="+mn-lt"/>
                <a:ea typeface="+mn-ea"/>
                <a:cs typeface="Arial" pitchFamily="34" charset="0"/>
              </a:defRPr>
            </a:lvl2pPr>
            <a:lvl3pPr marL="514385" indent="-128597">
              <a:defRPr lang="en-US" sz="1069" kern="1200" dirty="0" smtClean="0">
                <a:solidFill>
                  <a:schemeClr val="bg2">
                    <a:lumMod val="50000"/>
                  </a:schemeClr>
                </a:solidFill>
                <a:latin typeface="+mn-lt"/>
                <a:ea typeface="+mn-ea"/>
                <a:cs typeface="Arial" pitchFamily="34" charset="0"/>
              </a:defRPr>
            </a:lvl3pPr>
            <a:lvl4pPr marL="685846" indent="-128597">
              <a:defRPr lang="en-US" sz="900" kern="1200" dirty="0" smtClean="0">
                <a:solidFill>
                  <a:schemeClr val="bg2">
                    <a:lumMod val="50000"/>
                  </a:schemeClr>
                </a:solidFill>
                <a:latin typeface="+mn-lt"/>
                <a:ea typeface="+mn-ea"/>
                <a:cs typeface="Arial" pitchFamily="34" charset="0"/>
              </a:defRPr>
            </a:lvl4pPr>
            <a:lvl5pPr marL="814442" indent="-128597">
              <a:defRPr lang="en-US" sz="900" kern="1200" dirty="0">
                <a:solidFill>
                  <a:schemeClr val="bg2">
                    <a:lumMod val="50000"/>
                  </a:schemeClr>
                </a:solidFill>
                <a:latin typeface="+mn-lt"/>
                <a:ea typeface="+mn-ea"/>
                <a:cs typeface="Arial" pitchFamily="34" charset="0"/>
              </a:defRPr>
            </a:lvl5pPr>
            <a:lvl6pPr>
              <a:defRPr sz="1182"/>
            </a:lvl6pPr>
            <a:lvl7pPr>
              <a:defRPr sz="1182"/>
            </a:lvl7pPr>
            <a:lvl8pPr>
              <a:defRPr sz="1182"/>
            </a:lvl8pPr>
            <a:lvl9pPr>
              <a:defRPr sz="1182"/>
            </a:lvl9pPr>
          </a:lstStyle>
          <a:p>
            <a:pPr lvl="0"/>
            <a:r>
              <a:rPr lang="en-US"/>
              <a:t>Click to edit Master text styles</a:t>
            </a:r>
          </a:p>
        </p:txBody>
      </p:sp>
      <p:pic>
        <p:nvPicPr>
          <p:cNvPr id="7"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8022419" y="6044848"/>
            <a:ext cx="1120049" cy="813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34152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_Color Block Header on Left &amp; Text on Right ">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bwMode="white">
          <a:xfrm>
            <a:off x="3" y="0"/>
            <a:ext cx="4491017" cy="6858000"/>
          </a:xfrm>
          <a:prstGeom prst="rect">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5724" tIns="25724" rIns="25724" bIns="25724" numCol="1" spcCol="0" rtlCol="0" fromWordArt="0" anchor="ctr" anchorCtr="0" forceAA="0" compatLnSpc="1">
            <a:prstTxWarp prst="textNoShape">
              <a:avLst/>
            </a:prstTxWarp>
            <a:noAutofit/>
          </a:bodyPr>
          <a:lstStyle/>
          <a:p>
            <a:pPr algn="ctr" defTabSz="514306" fontAlgn="base">
              <a:spcBef>
                <a:spcPct val="0"/>
              </a:spcBef>
              <a:spcAft>
                <a:spcPct val="0"/>
              </a:spcAft>
            </a:pPr>
            <a:endParaRPr lang="en-US" sz="1294"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282850" y="1411472"/>
            <a:ext cx="3925323" cy="1661993"/>
          </a:xfrm>
          <a:prstGeom prst="rect">
            <a:avLst/>
          </a:prstGeom>
        </p:spPr>
        <p:txBody>
          <a:bodyPr lIns="121899" tIns="60949" rIns="121899" bIns="60949">
            <a:noAutofit/>
          </a:bodyPr>
          <a:lstStyle>
            <a:lvl1pPr marL="0" indent="0">
              <a:buNone/>
              <a:defRPr sz="2251" b="0" cap="none" baseline="0">
                <a:solidFill>
                  <a:schemeClr val="bg1"/>
                </a:solidFill>
                <a:latin typeface="+mj-lt"/>
              </a:defRPr>
            </a:lvl1pPr>
            <a:lvl2pPr marL="342923" indent="0">
              <a:buNone/>
              <a:defRPr sz="1520" b="1"/>
            </a:lvl2pPr>
            <a:lvl3pPr marL="685846" indent="0">
              <a:buNone/>
              <a:defRPr sz="1350" b="1"/>
            </a:lvl3pPr>
            <a:lvl4pPr marL="1028769" indent="0">
              <a:buNone/>
              <a:defRPr sz="1182" b="1"/>
            </a:lvl4pPr>
            <a:lvl5pPr marL="1371692" indent="0">
              <a:buNone/>
              <a:defRPr sz="1182" b="1"/>
            </a:lvl5pPr>
            <a:lvl6pPr marL="1714614" indent="0">
              <a:buNone/>
              <a:defRPr sz="1182" b="1"/>
            </a:lvl6pPr>
            <a:lvl7pPr marL="2057537" indent="0">
              <a:buNone/>
              <a:defRPr sz="1182" b="1"/>
            </a:lvl7pPr>
            <a:lvl8pPr marL="2400460" indent="0">
              <a:buNone/>
              <a:defRPr sz="1182" b="1"/>
            </a:lvl8pPr>
            <a:lvl9pPr marL="2743383" indent="0">
              <a:buNone/>
              <a:defRPr sz="1182" b="1"/>
            </a:lvl9pPr>
          </a:lstStyle>
          <a:p>
            <a:pPr lvl="0"/>
            <a:r>
              <a:rPr lang="en-US" dirty="0"/>
              <a:t>Click to edit Master text styles.</a:t>
            </a:r>
          </a:p>
        </p:txBody>
      </p:sp>
      <p:sp>
        <p:nvSpPr>
          <p:cNvPr id="6" name="Content Placeholder 5"/>
          <p:cNvSpPr>
            <a:spLocks noGrp="1"/>
          </p:cNvSpPr>
          <p:nvPr>
            <p:ph sz="quarter" idx="4"/>
          </p:nvPr>
        </p:nvSpPr>
        <p:spPr>
          <a:xfrm>
            <a:off x="4841181" y="1634987"/>
            <a:ext cx="4114627" cy="332399"/>
          </a:xfrm>
          <a:prstGeom prst="rect">
            <a:avLst/>
          </a:prstGeom>
        </p:spPr>
        <p:txBody>
          <a:bodyPr lIns="121899" tIns="60949" rIns="121899" bIns="60949">
            <a:noAutofit/>
          </a:bodyPr>
          <a:lstStyle>
            <a:lvl1pPr marL="0" indent="0">
              <a:spcBef>
                <a:spcPts val="675"/>
              </a:spcBef>
              <a:buNone/>
              <a:defRPr lang="en-US" sz="1125" kern="1200" spc="0" dirty="0" smtClean="0">
                <a:solidFill>
                  <a:srgbClr val="009E49"/>
                </a:solidFill>
                <a:latin typeface="+mn-lt"/>
                <a:ea typeface="+mn-ea"/>
                <a:cs typeface="Segoe UI" pitchFamily="34" charset="0"/>
              </a:defRPr>
            </a:lvl1pPr>
            <a:lvl2pPr marL="514385" indent="-214327">
              <a:defRPr lang="en-US" sz="1182" kern="1200" dirty="0" smtClean="0">
                <a:solidFill>
                  <a:schemeClr val="bg2">
                    <a:lumMod val="50000"/>
                  </a:schemeClr>
                </a:solidFill>
                <a:latin typeface="+mn-lt"/>
                <a:ea typeface="+mn-ea"/>
                <a:cs typeface="Arial" pitchFamily="34" charset="0"/>
              </a:defRPr>
            </a:lvl2pPr>
            <a:lvl3pPr marL="514385" indent="-128597">
              <a:defRPr lang="en-US" sz="1069" kern="1200" dirty="0" smtClean="0">
                <a:solidFill>
                  <a:schemeClr val="bg2">
                    <a:lumMod val="50000"/>
                  </a:schemeClr>
                </a:solidFill>
                <a:latin typeface="+mn-lt"/>
                <a:ea typeface="+mn-ea"/>
                <a:cs typeface="Arial" pitchFamily="34" charset="0"/>
              </a:defRPr>
            </a:lvl3pPr>
            <a:lvl4pPr marL="685846" indent="-128597">
              <a:defRPr lang="en-US" sz="900" kern="1200" dirty="0" smtClean="0">
                <a:solidFill>
                  <a:schemeClr val="bg2">
                    <a:lumMod val="50000"/>
                  </a:schemeClr>
                </a:solidFill>
                <a:latin typeface="+mn-lt"/>
                <a:ea typeface="+mn-ea"/>
                <a:cs typeface="Arial" pitchFamily="34" charset="0"/>
              </a:defRPr>
            </a:lvl4pPr>
            <a:lvl5pPr marL="814442" indent="-128597">
              <a:defRPr lang="en-US" sz="900" kern="1200" dirty="0">
                <a:solidFill>
                  <a:schemeClr val="bg2">
                    <a:lumMod val="50000"/>
                  </a:schemeClr>
                </a:solidFill>
                <a:latin typeface="+mn-lt"/>
                <a:ea typeface="+mn-ea"/>
                <a:cs typeface="Arial" pitchFamily="34" charset="0"/>
              </a:defRPr>
            </a:lvl5pPr>
            <a:lvl6pPr>
              <a:defRPr sz="1182"/>
            </a:lvl6pPr>
            <a:lvl7pPr>
              <a:defRPr sz="1182"/>
            </a:lvl7pPr>
            <a:lvl8pPr>
              <a:defRPr sz="1182"/>
            </a:lvl8pPr>
            <a:lvl9pPr>
              <a:defRPr sz="1182"/>
            </a:lvl9pPr>
          </a:lstStyle>
          <a:p>
            <a:pPr lvl="0"/>
            <a:r>
              <a:rPr lang="en-US"/>
              <a:t>Click to edit Master text styles</a:t>
            </a:r>
          </a:p>
        </p:txBody>
      </p:sp>
      <p:pic>
        <p:nvPicPr>
          <p:cNvPr id="8" name="Picture 2"/>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8087874" y="6114697"/>
            <a:ext cx="1016041" cy="626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38092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4213" y="2109542"/>
            <a:ext cx="7680340" cy="997196"/>
          </a:xfrm>
        </p:spPr>
        <p:txBody>
          <a:bodyPr anchor="b" anchorCtr="0"/>
          <a:lstStyle>
            <a:lvl1pPr>
              <a:defRPr sz="5387" spc="-113" baseline="0">
                <a:gradFill>
                  <a:gsLst>
                    <a:gs pos="1250">
                      <a:schemeClr val="bg1"/>
                    </a:gs>
                    <a:gs pos="100000">
                      <a:schemeClr val="bg1"/>
                    </a:gs>
                  </a:gsLst>
                  <a:lin ang="5400000" scaled="0"/>
                </a:gradFill>
              </a:defRPr>
            </a:lvl1pPr>
          </a:lstStyle>
          <a:p>
            <a:r>
              <a:rPr lang="en-US" dirty="0"/>
              <a:t>Click to edit title style</a:t>
            </a:r>
          </a:p>
        </p:txBody>
      </p:sp>
      <p:sp>
        <p:nvSpPr>
          <p:cNvPr id="5" name="Text Placeholder 4"/>
          <p:cNvSpPr>
            <a:spLocks noGrp="1"/>
          </p:cNvSpPr>
          <p:nvPr>
            <p:ph type="body" sz="quarter" idx="12" hasCustomPrompt="1"/>
          </p:nvPr>
        </p:nvSpPr>
        <p:spPr>
          <a:xfrm>
            <a:off x="734213" y="3425825"/>
            <a:ext cx="7680340" cy="498598"/>
          </a:xfrm>
        </p:spPr>
        <p:txBody>
          <a:bodyPr>
            <a:noAutofit/>
          </a:bodyPr>
          <a:lstStyle>
            <a:lvl1pPr marL="0" indent="0">
              <a:spcBef>
                <a:spcPts val="0"/>
              </a:spcBef>
              <a:buNone/>
              <a:defRPr spc="-53" baseline="0">
                <a:gradFill>
                  <a:gsLst>
                    <a:gs pos="0">
                      <a:schemeClr val="bg1"/>
                    </a:gs>
                    <a:gs pos="100000">
                      <a:schemeClr val="bg1"/>
                    </a:gs>
                  </a:gsLst>
                  <a:lin ang="5400000" scaled="0"/>
                </a:gradFill>
                <a:latin typeface="+mj-lt"/>
              </a:defRPr>
            </a:lvl1pPr>
          </a:lstStyle>
          <a:p>
            <a:pPr lvl="0"/>
            <a:r>
              <a:rPr lang="en-US" dirty="0"/>
              <a:t>Speaker Title</a:t>
            </a:r>
          </a:p>
        </p:txBody>
      </p:sp>
      <p:pic>
        <p:nvPicPr>
          <p:cNvPr id="6" name="Picture 5"/>
          <p:cNvPicPr>
            <a:picLocks noChangeAspect="1"/>
          </p:cNvPicPr>
          <p:nvPr userDrawn="1"/>
        </p:nvPicPr>
        <p:blipFill>
          <a:blip r:embed="rId2"/>
          <a:stretch>
            <a:fillRect/>
          </a:stretch>
        </p:blipFill>
        <p:spPr>
          <a:xfrm>
            <a:off x="7377061" y="5883318"/>
            <a:ext cx="1448117" cy="763197"/>
          </a:xfrm>
          <a:prstGeom prst="rect">
            <a:avLst/>
          </a:prstGeom>
        </p:spPr>
      </p:pic>
    </p:spTree>
    <p:extLst>
      <p:ext uri="{BB962C8B-B14F-4D97-AF65-F5344CB8AC3E}">
        <p14:creationId xmlns:p14="http://schemas.microsoft.com/office/powerpoint/2010/main" val="40319817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436" y="2819606"/>
            <a:ext cx="8363938" cy="1218795"/>
          </a:xfrm>
        </p:spPr>
        <p:txBody>
          <a:bodyPr anchor="b" anchorCtr="0"/>
          <a:lstStyle>
            <a:lvl1pPr>
              <a:defRPr sz="6583" spc="-224" baseline="0">
                <a:gradFill>
                  <a:gsLst>
                    <a:gs pos="100000">
                      <a:schemeClr val="bg1"/>
                    </a:gs>
                    <a:gs pos="0">
                      <a:schemeClr val="bg1"/>
                    </a:gs>
                  </a:gsLst>
                  <a:lin ang="5400000" scaled="0"/>
                </a:gradFill>
              </a:defRPr>
            </a:lvl1pPr>
          </a:lstStyle>
          <a:p>
            <a:r>
              <a:rPr lang="en-US" dirty="0"/>
              <a:t>Click to edit title style</a:t>
            </a:r>
          </a:p>
        </p:txBody>
      </p:sp>
      <p:pic>
        <p:nvPicPr>
          <p:cNvPr id="5" name="Picture 4"/>
          <p:cNvPicPr>
            <a:picLocks noChangeAspect="1"/>
          </p:cNvPicPr>
          <p:nvPr userDrawn="1"/>
        </p:nvPicPr>
        <p:blipFill>
          <a:blip r:embed="rId2"/>
          <a:stretch>
            <a:fillRect/>
          </a:stretch>
        </p:blipFill>
        <p:spPr>
          <a:xfrm>
            <a:off x="8098866" y="6255105"/>
            <a:ext cx="952400" cy="501941"/>
          </a:xfrm>
          <a:prstGeom prst="rect">
            <a:avLst/>
          </a:prstGeom>
        </p:spPr>
      </p:pic>
    </p:spTree>
    <p:extLst>
      <p:ext uri="{BB962C8B-B14F-4D97-AF65-F5344CB8AC3E}">
        <p14:creationId xmlns:p14="http://schemas.microsoft.com/office/powerpoint/2010/main" val="93016411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3245" y="5292988"/>
            <a:ext cx="8363938" cy="1218795"/>
          </a:xfrm>
        </p:spPr>
        <p:txBody>
          <a:bodyPr anchor="b" anchorCtr="0"/>
          <a:lstStyle>
            <a:lvl1pPr>
              <a:defRPr sz="5400" spc="-224" baseline="0">
                <a:gradFill>
                  <a:gsLst>
                    <a:gs pos="100000">
                      <a:schemeClr val="bg1"/>
                    </a:gs>
                    <a:gs pos="0">
                      <a:schemeClr val="bg1"/>
                    </a:gs>
                  </a:gsLst>
                  <a:lin ang="5400000" scaled="0"/>
                </a:gradFill>
              </a:defRPr>
            </a:lvl1pPr>
          </a:lstStyle>
          <a:p>
            <a:r>
              <a:rPr lang="en-US" dirty="0"/>
              <a:t>Click to edit title style</a:t>
            </a:r>
          </a:p>
        </p:txBody>
      </p:sp>
    </p:spTree>
    <p:extLst>
      <p:ext uri="{BB962C8B-B14F-4D97-AF65-F5344CB8AC3E}">
        <p14:creationId xmlns:p14="http://schemas.microsoft.com/office/powerpoint/2010/main" val="58589949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lor Block Header&amp; Subtext">
    <p:spTree>
      <p:nvGrpSpPr>
        <p:cNvPr id="1" name=""/>
        <p:cNvGrpSpPr/>
        <p:nvPr/>
      </p:nvGrpSpPr>
      <p:grpSpPr>
        <a:xfrm>
          <a:off x="0" y="0"/>
          <a:ext cx="0" cy="0"/>
          <a:chOff x="0" y="0"/>
          <a:chExt cx="0" cy="0"/>
        </a:xfrm>
      </p:grpSpPr>
      <p:sp>
        <p:nvSpPr>
          <p:cNvPr id="2" name="Rectangle 1"/>
          <p:cNvSpPr/>
          <p:nvPr/>
        </p:nvSpPr>
        <p:spPr bwMode="white">
          <a:xfrm>
            <a:off x="-7142" y="-14514"/>
            <a:ext cx="3535035" cy="697411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683873" fontAlgn="base">
              <a:spcBef>
                <a:spcPct val="0"/>
              </a:spcBef>
              <a:spcAft>
                <a:spcPct val="0"/>
              </a:spcAft>
            </a:pPr>
            <a:endParaRPr lang="en-US" sz="1645"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84159" y="-74571"/>
            <a:ext cx="3023959" cy="1816287"/>
          </a:xfrm>
          <a:prstGeom prst="rect">
            <a:avLst/>
          </a:prstGeom>
        </p:spPr>
        <p:txBody>
          <a:bodyPr anchor="b" anchorCtr="0">
            <a:noAutofit/>
          </a:bodyPr>
          <a:lstStyle>
            <a:lvl1pPr marL="0" indent="0">
              <a:lnSpc>
                <a:spcPts val="2850"/>
              </a:lnSpc>
              <a:spcBef>
                <a:spcPts val="0"/>
              </a:spcBef>
              <a:buNone/>
              <a:defRPr sz="2700" b="0" cap="none" spc="-113" baseline="0">
                <a:gradFill>
                  <a:gsLst>
                    <a:gs pos="100000">
                      <a:schemeClr val="bg1"/>
                    </a:gs>
                    <a:gs pos="0">
                      <a:schemeClr val="bg1"/>
                    </a:gs>
                  </a:gsLst>
                  <a:lin ang="5400000" scaled="0"/>
                </a:gradFill>
                <a:latin typeface="Segoe UI Semibold" panose="020B0702040204020203" pitchFamily="34" charset="0"/>
                <a:cs typeface="Segoe UI Semibold" panose="020B0702040204020203" pitchFamily="34" charset="0"/>
              </a:defRPr>
            </a:lvl1pPr>
            <a:lvl2pPr marL="455985" indent="0">
              <a:buNone/>
              <a:defRPr sz="2020" b="1"/>
            </a:lvl2pPr>
            <a:lvl3pPr marL="911970" indent="0">
              <a:buNone/>
              <a:defRPr sz="1795" b="1"/>
            </a:lvl3pPr>
            <a:lvl4pPr marL="1367955" indent="0">
              <a:buNone/>
              <a:defRPr sz="1571" b="1"/>
            </a:lvl4pPr>
            <a:lvl5pPr marL="1823940" indent="0">
              <a:buNone/>
              <a:defRPr sz="1571" b="1"/>
            </a:lvl5pPr>
            <a:lvl6pPr marL="2279926" indent="0">
              <a:buNone/>
              <a:defRPr sz="1571" b="1"/>
            </a:lvl6pPr>
            <a:lvl7pPr marL="2735911" indent="0">
              <a:buNone/>
              <a:defRPr sz="1571" b="1"/>
            </a:lvl7pPr>
            <a:lvl8pPr marL="3191896" indent="0">
              <a:buNone/>
              <a:defRPr sz="1571" b="1"/>
            </a:lvl8pPr>
            <a:lvl9pPr marL="3647881" indent="0">
              <a:buNone/>
              <a:defRPr sz="1571" b="1"/>
            </a:lvl9pPr>
          </a:lstStyle>
          <a:p>
            <a:pPr lvl="0"/>
            <a:r>
              <a:rPr lang="en-US" dirty="0"/>
              <a:t>Click to edit Master text styles.</a:t>
            </a:r>
          </a:p>
        </p:txBody>
      </p:sp>
      <p:sp>
        <p:nvSpPr>
          <p:cNvPr id="7" name="Text Placeholder 6"/>
          <p:cNvSpPr>
            <a:spLocks noGrp="1"/>
          </p:cNvSpPr>
          <p:nvPr>
            <p:ph type="body" sz="quarter" idx="10"/>
          </p:nvPr>
        </p:nvSpPr>
        <p:spPr>
          <a:xfrm>
            <a:off x="399797" y="2394860"/>
            <a:ext cx="2692552" cy="4336143"/>
          </a:xfrm>
        </p:spPr>
        <p:txBody>
          <a:bodyPr/>
          <a:lstStyle>
            <a:lvl1pPr marL="0" indent="0">
              <a:lnSpc>
                <a:spcPts val="1649"/>
              </a:lnSpc>
              <a:spcBef>
                <a:spcPts val="0"/>
              </a:spcBef>
              <a:spcAft>
                <a:spcPts val="900"/>
              </a:spcAft>
              <a:buNone/>
              <a:defRPr sz="1574" spc="0" baseline="0">
                <a:solidFill>
                  <a:schemeClr val="bg1"/>
                </a:solidFill>
                <a:latin typeface="+mj-lt"/>
              </a:defRPr>
            </a:lvl1pPr>
            <a:lvl2pPr marL="0" indent="0">
              <a:lnSpc>
                <a:spcPts val="1649"/>
              </a:lnSpc>
              <a:spcBef>
                <a:spcPts val="0"/>
              </a:spcBef>
              <a:spcAft>
                <a:spcPts val="900"/>
              </a:spcAft>
              <a:buNone/>
              <a:defRPr sz="1574" spc="0" baseline="0">
                <a:solidFill>
                  <a:schemeClr val="bg1"/>
                </a:solidFill>
                <a:latin typeface="+mj-lt"/>
              </a:defRPr>
            </a:lvl2pPr>
            <a:lvl3pPr marL="0" indent="0">
              <a:lnSpc>
                <a:spcPts val="1649"/>
              </a:lnSpc>
              <a:spcBef>
                <a:spcPts val="0"/>
              </a:spcBef>
              <a:spcAft>
                <a:spcPts val="900"/>
              </a:spcAft>
              <a:buNone/>
              <a:defRPr sz="1574" spc="0" baseline="0">
                <a:solidFill>
                  <a:schemeClr val="bg1"/>
                </a:solidFill>
                <a:latin typeface="+mj-lt"/>
              </a:defRPr>
            </a:lvl3pPr>
            <a:lvl4pPr marL="0" indent="0">
              <a:lnSpc>
                <a:spcPts val="1649"/>
              </a:lnSpc>
              <a:spcBef>
                <a:spcPts val="0"/>
              </a:spcBef>
              <a:spcAft>
                <a:spcPts val="900"/>
              </a:spcAft>
              <a:buNone/>
              <a:defRPr sz="1574" spc="0" baseline="0">
                <a:solidFill>
                  <a:schemeClr val="bg1"/>
                </a:solidFill>
                <a:latin typeface="+mj-lt"/>
              </a:defRPr>
            </a:lvl4pPr>
            <a:lvl5pPr marL="0" indent="0">
              <a:lnSpc>
                <a:spcPts val="1649"/>
              </a:lnSpc>
              <a:spcBef>
                <a:spcPts val="0"/>
              </a:spcBef>
              <a:spcAft>
                <a:spcPts val="900"/>
              </a:spcAft>
              <a:buNone/>
              <a:defRPr sz="1574" spc="0" baseline="0">
                <a:solidFill>
                  <a:schemeClr val="bg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68432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0044" y="4343409"/>
            <a:ext cx="7680340" cy="461665"/>
          </a:xfrm>
        </p:spPr>
        <p:txBody>
          <a:bodyPr>
            <a:noAutofit/>
          </a:bodyPr>
          <a:lstStyle>
            <a:lvl1pPr marL="0" indent="0" algn="l">
              <a:lnSpc>
                <a:spcPct val="90000"/>
              </a:lnSpc>
              <a:spcBef>
                <a:spcPts val="0"/>
              </a:spcBef>
              <a:buNone/>
              <a:defRPr lang="en-US" sz="2693" kern="1200" spc="-53" baseline="0" dirty="0">
                <a:gradFill>
                  <a:gsLst>
                    <a:gs pos="2083">
                      <a:schemeClr val="bg2"/>
                    </a:gs>
                    <a:gs pos="99000">
                      <a:schemeClr val="bg2"/>
                    </a:gs>
                  </a:gsLst>
                  <a:lin ang="5400000" scaled="0"/>
                </a:gradFill>
                <a:latin typeface="+mj-lt"/>
                <a:ea typeface="+mn-ea"/>
                <a:cs typeface="+mn-cs"/>
              </a:defRPr>
            </a:lvl1pPr>
            <a:lvl2pPr marL="342035" indent="0" algn="ctr">
              <a:buNone/>
              <a:defRPr>
                <a:solidFill>
                  <a:schemeClr val="tx1">
                    <a:tint val="75000"/>
                  </a:schemeClr>
                </a:solidFill>
              </a:defRPr>
            </a:lvl2pPr>
            <a:lvl3pPr marL="684070" indent="0" algn="ctr">
              <a:buNone/>
              <a:defRPr>
                <a:solidFill>
                  <a:schemeClr val="tx1">
                    <a:tint val="75000"/>
                  </a:schemeClr>
                </a:solidFill>
              </a:defRPr>
            </a:lvl3pPr>
            <a:lvl4pPr marL="1026106" indent="0" algn="ctr">
              <a:buNone/>
              <a:defRPr>
                <a:solidFill>
                  <a:schemeClr val="tx1">
                    <a:tint val="75000"/>
                  </a:schemeClr>
                </a:solidFill>
              </a:defRPr>
            </a:lvl4pPr>
            <a:lvl5pPr marL="1368140" indent="0" algn="ctr">
              <a:buNone/>
              <a:defRPr>
                <a:solidFill>
                  <a:schemeClr val="tx1">
                    <a:tint val="75000"/>
                  </a:schemeClr>
                </a:solidFill>
              </a:defRPr>
            </a:lvl5pPr>
            <a:lvl6pPr marL="1710176" indent="0" algn="ctr">
              <a:buNone/>
              <a:defRPr>
                <a:solidFill>
                  <a:schemeClr val="tx1">
                    <a:tint val="75000"/>
                  </a:schemeClr>
                </a:solidFill>
              </a:defRPr>
            </a:lvl6pPr>
            <a:lvl7pPr marL="2052210" indent="0" algn="ctr">
              <a:buNone/>
              <a:defRPr>
                <a:solidFill>
                  <a:schemeClr val="tx1">
                    <a:tint val="75000"/>
                  </a:schemeClr>
                </a:solidFill>
              </a:defRPr>
            </a:lvl7pPr>
            <a:lvl8pPr marL="2394245" indent="0" algn="ctr">
              <a:buNone/>
              <a:defRPr>
                <a:solidFill>
                  <a:schemeClr val="tx1">
                    <a:tint val="75000"/>
                  </a:schemeClr>
                </a:solidFill>
              </a:defRPr>
            </a:lvl8pPr>
            <a:lvl9pPr marL="2736280" indent="0" algn="ctr">
              <a:buNone/>
              <a:defRPr>
                <a:solidFill>
                  <a:schemeClr val="tx1">
                    <a:tint val="75000"/>
                  </a:schemeClr>
                </a:solidFill>
              </a:defRPr>
            </a:lvl9pPr>
          </a:lstStyle>
          <a:p>
            <a:pPr marL="0" marR="0" lvl="0" indent="0" algn="l" defTabSz="684070" rtl="0" eaLnBrk="1" fontAlgn="auto" latinLnBrk="0" hangingPunct="1">
              <a:lnSpc>
                <a:spcPct val="90000"/>
              </a:lnSpc>
              <a:spcBef>
                <a:spcPts val="0"/>
              </a:spcBef>
              <a:spcAft>
                <a:spcPts val="0"/>
              </a:spcAft>
              <a:buClrTx/>
              <a:buSzPct val="90000"/>
              <a:buFont typeface="Arial" pitchFamily="34" charset="0"/>
              <a:buNone/>
              <a:tabLst/>
            </a:pPr>
            <a:r>
              <a:rPr lang="en-US"/>
              <a:t>Click to edit Master subtitle style</a:t>
            </a:r>
            <a:endParaRPr lang="en-US" dirty="0"/>
          </a:p>
        </p:txBody>
      </p:sp>
      <p:sp>
        <p:nvSpPr>
          <p:cNvPr id="7" name="Text Placeholder 6"/>
          <p:cNvSpPr>
            <a:spLocks noGrp="1"/>
          </p:cNvSpPr>
          <p:nvPr>
            <p:ph type="body" sz="quarter" idx="10" hasCustomPrompt="1"/>
          </p:nvPr>
        </p:nvSpPr>
        <p:spPr>
          <a:xfrm>
            <a:off x="730047" y="2739678"/>
            <a:ext cx="768629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7182" b="0" kern="1200" cap="none" spc="-299"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a:t>click to…</a:t>
            </a:r>
          </a:p>
        </p:txBody>
      </p:sp>
      <p:sp>
        <p:nvSpPr>
          <p:cNvPr id="5" name="Text Placeholder 4"/>
          <p:cNvSpPr>
            <a:spLocks noGrp="1"/>
          </p:cNvSpPr>
          <p:nvPr>
            <p:ph type="body" sz="quarter" idx="11"/>
          </p:nvPr>
        </p:nvSpPr>
        <p:spPr>
          <a:xfrm>
            <a:off x="730047" y="1447800"/>
            <a:ext cx="7680340" cy="914096"/>
          </a:xfrm>
        </p:spPr>
        <p:txBody>
          <a:bodyPr wrap="square" anchor="b">
            <a:noAutofit/>
          </a:bodyPr>
          <a:lstStyle>
            <a:lvl1pPr marL="0" indent="0">
              <a:buNone/>
              <a:defRPr sz="4938" spc="-113"/>
            </a:lvl1pPr>
          </a:lstStyle>
          <a:p>
            <a:pPr lvl="0"/>
            <a:r>
              <a:rPr lang="en-US"/>
              <a:t>Click to edit Master text styles</a:t>
            </a:r>
          </a:p>
        </p:txBody>
      </p:sp>
    </p:spTree>
    <p:extLst>
      <p:ext uri="{BB962C8B-B14F-4D97-AF65-F5344CB8AC3E}">
        <p14:creationId xmlns:p14="http://schemas.microsoft.com/office/powerpoint/2010/main" val="26029618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6" y="1447799"/>
            <a:ext cx="8363938" cy="1975926"/>
          </a:xfrm>
          <a:prstGeom prst="rect">
            <a:avLst/>
          </a:prstGeom>
        </p:spPr>
        <p:txBody>
          <a:bodyPr/>
          <a:lstStyle>
            <a:lvl1pPr marL="0" indent="0">
              <a:spcBef>
                <a:spcPts val="1795"/>
              </a:spcBef>
              <a:buNone/>
              <a:defRPr sz="2993">
                <a:gradFill>
                  <a:gsLst>
                    <a:gs pos="100000">
                      <a:schemeClr val="tx2"/>
                    </a:gs>
                    <a:gs pos="0">
                      <a:schemeClr val="tx2"/>
                    </a:gs>
                  </a:gsLst>
                  <a:lin ang="5400000" scaled="0"/>
                </a:gradFill>
                <a:latin typeface="+mj-lt"/>
              </a:defRPr>
            </a:lvl1pPr>
            <a:lvl2pPr marL="0" indent="0">
              <a:buNone/>
              <a:defRPr sz="1497">
                <a:gradFill>
                  <a:gsLst>
                    <a:gs pos="100000">
                      <a:schemeClr val="bg2"/>
                    </a:gs>
                    <a:gs pos="6000">
                      <a:schemeClr val="bg2"/>
                    </a:gs>
                  </a:gsLst>
                  <a:lin ang="5400000" scaled="0"/>
                </a:gradFill>
              </a:defRPr>
            </a:lvl2pPr>
            <a:lvl3pPr marL="173399" indent="0">
              <a:buNone/>
              <a:defRPr sz="1497">
                <a:gradFill>
                  <a:gsLst>
                    <a:gs pos="100000">
                      <a:schemeClr val="bg2"/>
                    </a:gs>
                    <a:gs pos="6000">
                      <a:schemeClr val="bg2"/>
                    </a:gs>
                  </a:gsLst>
                  <a:lin ang="5400000" scaled="0"/>
                </a:gradFill>
              </a:defRPr>
            </a:lvl3pPr>
            <a:lvl4pPr marL="342049" indent="0">
              <a:buNone/>
              <a:defRPr sz="1497">
                <a:gradFill>
                  <a:gsLst>
                    <a:gs pos="100000">
                      <a:schemeClr val="bg2"/>
                    </a:gs>
                    <a:gs pos="6000">
                      <a:schemeClr val="bg2"/>
                    </a:gs>
                  </a:gsLst>
                  <a:lin ang="5400000" scaled="0"/>
                </a:gradFill>
              </a:defRPr>
            </a:lvl4pPr>
            <a:lvl5pPr marL="519011" indent="0">
              <a:buNone/>
              <a:defRPr sz="1497">
                <a:gradFill>
                  <a:gsLst>
                    <a:gs pos="100000">
                      <a:schemeClr val="bg2"/>
                    </a:gs>
                    <a:gs pos="6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197">
                <a:gradFill>
                  <a:gsLst>
                    <a:gs pos="100000">
                      <a:schemeClr val="bg2"/>
                    </a:gs>
                    <a:gs pos="0">
                      <a:schemeClr val="bg2"/>
                    </a:gs>
                  </a:gsLst>
                  <a:lin ang="5400000" scaled="0"/>
                </a:gradFill>
              </a:defRPr>
            </a:lvl1pPr>
          </a:lstStyle>
          <a:p>
            <a:pPr defTabSz="684098"/>
            <a:fld id="{727B4C2D-45E2-4621-8491-2995EB46A674}" type="slidenum">
              <a:rPr lang="en-US" smtClean="0">
                <a:gradFill>
                  <a:gsLst>
                    <a:gs pos="100000">
                      <a:srgbClr val="797A7D"/>
                    </a:gs>
                    <a:gs pos="0">
                      <a:srgbClr val="797A7D"/>
                    </a:gs>
                  </a:gsLst>
                  <a:lin ang="5400000" scaled="0"/>
                </a:gradFill>
              </a:rPr>
              <a:pPr defTabSz="684098"/>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a:stretch>
            <a:fillRect/>
          </a:stretch>
        </p:blipFill>
        <p:spPr>
          <a:xfrm>
            <a:off x="8026404" y="6301227"/>
            <a:ext cx="1117600" cy="548317"/>
          </a:xfrm>
          <a:prstGeom prst="rect">
            <a:avLst/>
          </a:prstGeom>
        </p:spPr>
      </p:pic>
    </p:spTree>
    <p:extLst>
      <p:ext uri="{BB962C8B-B14F-4D97-AF65-F5344CB8AC3E}">
        <p14:creationId xmlns:p14="http://schemas.microsoft.com/office/powerpoint/2010/main" val="335522929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Only With Logo">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197">
                <a:gradFill>
                  <a:gsLst>
                    <a:gs pos="100000">
                      <a:schemeClr val="bg2"/>
                    </a:gs>
                    <a:gs pos="0">
                      <a:schemeClr val="bg2"/>
                    </a:gs>
                  </a:gsLst>
                  <a:lin ang="5400000" scaled="0"/>
                </a:gradFill>
              </a:defRPr>
            </a:lvl1pPr>
          </a:lstStyle>
          <a:p>
            <a:pPr defTabSz="684098"/>
            <a:fld id="{727B4C2D-45E2-4621-8491-2995EB46A674}" type="slidenum">
              <a:rPr lang="en-US" smtClean="0">
                <a:gradFill>
                  <a:gsLst>
                    <a:gs pos="100000">
                      <a:srgbClr val="797A7D"/>
                    </a:gs>
                    <a:gs pos="0">
                      <a:srgbClr val="797A7D"/>
                    </a:gs>
                  </a:gsLst>
                  <a:lin ang="5400000" scaled="0"/>
                </a:gradFill>
              </a:rPr>
              <a:pPr defTabSz="684098"/>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a:stretch>
            <a:fillRect/>
          </a:stretch>
        </p:blipFill>
        <p:spPr>
          <a:xfrm>
            <a:off x="8026404" y="6301227"/>
            <a:ext cx="1117600" cy="548317"/>
          </a:xfrm>
          <a:prstGeom prst="rect">
            <a:avLst/>
          </a:prstGeom>
        </p:spPr>
      </p:pic>
    </p:spTree>
    <p:extLst>
      <p:ext uri="{BB962C8B-B14F-4D97-AF65-F5344CB8AC3E}">
        <p14:creationId xmlns:p14="http://schemas.microsoft.com/office/powerpoint/2010/main" val="177451953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6" y="1447799"/>
            <a:ext cx="8363938" cy="1975926"/>
          </a:xfrm>
          <a:prstGeom prst="rect">
            <a:avLst/>
          </a:prstGeom>
        </p:spPr>
        <p:txBody>
          <a:bodyPr/>
          <a:lstStyle>
            <a:lvl1pPr marL="0" indent="0">
              <a:spcBef>
                <a:spcPts val="1795"/>
              </a:spcBef>
              <a:buNone/>
              <a:defRPr sz="2993">
                <a:gradFill>
                  <a:gsLst>
                    <a:gs pos="100000">
                      <a:schemeClr val="bg2"/>
                    </a:gs>
                    <a:gs pos="0">
                      <a:schemeClr val="bg2"/>
                    </a:gs>
                  </a:gsLst>
                  <a:lin ang="5400000" scaled="0"/>
                </a:gradFill>
                <a:latin typeface="+mj-lt"/>
              </a:defRPr>
            </a:lvl1pPr>
            <a:lvl2pPr marL="0" indent="0">
              <a:buNone/>
              <a:defRPr sz="1497">
                <a:gradFill>
                  <a:gsLst>
                    <a:gs pos="100000">
                      <a:schemeClr val="bg2"/>
                    </a:gs>
                    <a:gs pos="0">
                      <a:schemeClr val="bg2"/>
                    </a:gs>
                  </a:gsLst>
                  <a:lin ang="5400000" scaled="0"/>
                </a:gradFill>
              </a:defRPr>
            </a:lvl2pPr>
            <a:lvl3pPr marL="173399" indent="0">
              <a:buNone/>
              <a:defRPr sz="1497">
                <a:gradFill>
                  <a:gsLst>
                    <a:gs pos="100000">
                      <a:schemeClr val="bg2"/>
                    </a:gs>
                    <a:gs pos="0">
                      <a:schemeClr val="bg2"/>
                    </a:gs>
                  </a:gsLst>
                  <a:lin ang="5400000" scaled="0"/>
                </a:gradFill>
              </a:defRPr>
            </a:lvl3pPr>
            <a:lvl4pPr marL="342049" indent="0">
              <a:buNone/>
              <a:defRPr sz="1497">
                <a:gradFill>
                  <a:gsLst>
                    <a:gs pos="100000">
                      <a:schemeClr val="bg2"/>
                    </a:gs>
                    <a:gs pos="0">
                      <a:schemeClr val="bg2"/>
                    </a:gs>
                  </a:gsLst>
                  <a:lin ang="5400000" scaled="0"/>
                </a:gradFill>
              </a:defRPr>
            </a:lvl4pPr>
            <a:lvl5pPr marL="519011" indent="0">
              <a:buNone/>
              <a:defRPr sz="1497">
                <a:gradFill>
                  <a:gsLst>
                    <a:gs pos="100000">
                      <a:schemeClr val="bg2"/>
                    </a:gs>
                    <a:gs pos="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197">
                <a:gradFill>
                  <a:gsLst>
                    <a:gs pos="100000">
                      <a:schemeClr val="bg2"/>
                    </a:gs>
                    <a:gs pos="0">
                      <a:schemeClr val="bg2"/>
                    </a:gs>
                  </a:gsLst>
                  <a:lin ang="5400000" scaled="0"/>
                </a:gradFill>
              </a:defRPr>
            </a:lvl1pPr>
          </a:lstStyle>
          <a:p>
            <a:pPr defTabSz="684098"/>
            <a:fld id="{727B4C2D-45E2-4621-8491-2995EB46A674}" type="slidenum">
              <a:rPr lang="en-US" smtClean="0">
                <a:gradFill>
                  <a:gsLst>
                    <a:gs pos="100000">
                      <a:srgbClr val="797A7D"/>
                    </a:gs>
                    <a:gs pos="0">
                      <a:srgbClr val="797A7D"/>
                    </a:gs>
                  </a:gsLst>
                  <a:lin ang="5400000" scaled="0"/>
                </a:gradFill>
              </a:rPr>
              <a:pPr defTabSz="684098"/>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a:stretch>
            <a:fillRect/>
          </a:stretch>
        </p:blipFill>
        <p:spPr>
          <a:xfrm>
            <a:off x="8026404" y="6301227"/>
            <a:ext cx="1117600" cy="548317"/>
          </a:xfrm>
          <a:prstGeom prst="rect">
            <a:avLst/>
          </a:prstGeom>
        </p:spPr>
      </p:pic>
    </p:spTree>
    <p:extLst>
      <p:ext uri="{BB962C8B-B14F-4D97-AF65-F5344CB8AC3E}">
        <p14:creationId xmlns:p14="http://schemas.microsoft.com/office/powerpoint/2010/main" val="3037764113"/>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9"/>
            <a:ext cx="8363938" cy="747897"/>
          </a:xfrm>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389436" y="1447799"/>
            <a:ext cx="8363938" cy="2043636"/>
          </a:xfrm>
          <a:prstGeom prst="rect">
            <a:avLst/>
          </a:prstGeom>
        </p:spPr>
        <p:txBody>
          <a:bodyPr/>
          <a:lstStyle>
            <a:lvl1pPr marL="212593" indent="-212593">
              <a:buFont typeface="Wingdings" pitchFamily="2" charset="2"/>
              <a:buChar char=""/>
              <a:defRPr sz="2993"/>
            </a:lvl1pPr>
            <a:lvl2pPr marL="387180" indent="-174588">
              <a:buFont typeface="Wingdings" pitchFamily="2" charset="2"/>
              <a:buChar char=""/>
              <a:defRPr>
                <a:latin typeface="+mn-lt"/>
              </a:defRPr>
            </a:lvl2pPr>
            <a:lvl3pPr marL="554642" indent="-167462">
              <a:buFont typeface="Wingdings" pitchFamily="2" charset="2"/>
              <a:buChar char=""/>
              <a:tabLst/>
              <a:defRPr>
                <a:latin typeface="+mn-lt"/>
              </a:defRPr>
            </a:lvl3pPr>
            <a:lvl4pPr marL="684098" indent="-129456">
              <a:buFont typeface="Wingdings" pitchFamily="2" charset="2"/>
              <a:buChar char=""/>
              <a:defRPr>
                <a:latin typeface="+mn-lt"/>
              </a:defRPr>
            </a:lvl4pPr>
            <a:lvl5pPr marL="813554" indent="-129456">
              <a:buFont typeface="Wingdings" pitchFamily="2" charset="2"/>
              <a:buChar char=""/>
              <a:tabLst/>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197">
                <a:gradFill>
                  <a:gsLst>
                    <a:gs pos="100000">
                      <a:schemeClr val="bg2"/>
                    </a:gs>
                    <a:gs pos="0">
                      <a:schemeClr val="bg2"/>
                    </a:gs>
                  </a:gsLst>
                  <a:lin ang="5400000" scaled="0"/>
                </a:gradFill>
              </a:defRPr>
            </a:lvl1pPr>
          </a:lstStyle>
          <a:p>
            <a:pPr defTabSz="684098"/>
            <a:fld id="{727B4C2D-45E2-4621-8491-2995EB46A674}" type="slidenum">
              <a:rPr lang="en-US" smtClean="0">
                <a:gradFill>
                  <a:gsLst>
                    <a:gs pos="100000">
                      <a:srgbClr val="797A7D"/>
                    </a:gs>
                    <a:gs pos="0">
                      <a:srgbClr val="797A7D"/>
                    </a:gs>
                  </a:gsLst>
                  <a:lin ang="5400000" scaled="0"/>
                </a:gradFill>
              </a:rPr>
              <a:pPr defTabSz="684098"/>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a:stretch>
            <a:fillRect/>
          </a:stretch>
        </p:blipFill>
        <p:spPr>
          <a:xfrm>
            <a:off x="8026404" y="6301227"/>
            <a:ext cx="1117600" cy="548317"/>
          </a:xfrm>
          <a:prstGeom prst="rect">
            <a:avLst/>
          </a:prstGeom>
        </p:spPr>
      </p:pic>
    </p:spTree>
    <p:extLst>
      <p:ext uri="{BB962C8B-B14F-4D97-AF65-F5344CB8AC3E}">
        <p14:creationId xmlns:p14="http://schemas.microsoft.com/office/powerpoint/2010/main" val="4017163331"/>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6" name="Text Placeholder 5"/>
          <p:cNvSpPr>
            <a:spLocks noGrp="1"/>
          </p:cNvSpPr>
          <p:nvPr>
            <p:ph type="body" sz="quarter" idx="11"/>
          </p:nvPr>
        </p:nvSpPr>
        <p:spPr>
          <a:xfrm>
            <a:off x="390627" y="1447809"/>
            <a:ext cx="4047274" cy="2462213"/>
          </a:xfrm>
        </p:spPr>
        <p:txBody>
          <a:bodyPr/>
          <a:lstStyle>
            <a:lvl1pPr marL="0" indent="0">
              <a:spcBef>
                <a:spcPts val="898"/>
              </a:spcBef>
              <a:buNone/>
              <a:defRPr sz="2993">
                <a:gradFill>
                  <a:gsLst>
                    <a:gs pos="100000">
                      <a:schemeClr val="tx2"/>
                    </a:gs>
                    <a:gs pos="0">
                      <a:schemeClr val="tx2"/>
                    </a:gs>
                  </a:gsLst>
                  <a:lin ang="5400000" scaled="0"/>
                </a:gradFill>
                <a:latin typeface="+mj-lt"/>
              </a:defRPr>
            </a:lvl1pPr>
            <a:lvl2pPr marL="0" indent="0">
              <a:buNone/>
              <a:defRPr sz="1497"/>
            </a:lvl2pPr>
            <a:lvl3pPr marL="174588" indent="0">
              <a:buNone/>
              <a:defRPr sz="1497"/>
            </a:lvl3pPr>
            <a:lvl4pPr marL="342049" indent="0">
              <a:buNone/>
              <a:defRPr sz="1497"/>
            </a:lvl4pPr>
            <a:lvl5pPr marL="519011" indent="0">
              <a:buNone/>
              <a:defRPr sz="149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p:nvPr>
        </p:nvSpPr>
        <p:spPr>
          <a:xfrm>
            <a:off x="4709673" y="1447809"/>
            <a:ext cx="4047274" cy="2462213"/>
          </a:xfrm>
        </p:spPr>
        <p:txBody>
          <a:bodyPr/>
          <a:lstStyle>
            <a:lvl1pPr marL="0" indent="0">
              <a:spcBef>
                <a:spcPts val="898"/>
              </a:spcBef>
              <a:buNone/>
              <a:defRPr lang="en-US" sz="2993" kern="1200" spc="-53" baseline="0" dirty="0" smtClean="0">
                <a:gradFill>
                  <a:gsLst>
                    <a:gs pos="100000">
                      <a:schemeClr val="tx2"/>
                    </a:gs>
                    <a:gs pos="0">
                      <a:schemeClr val="tx2"/>
                    </a:gs>
                  </a:gsLst>
                  <a:lin ang="5400000" scaled="0"/>
                </a:gradFill>
                <a:latin typeface="+mj-lt"/>
                <a:ea typeface="+mn-ea"/>
                <a:cs typeface="+mn-cs"/>
              </a:defRPr>
            </a:lvl1pPr>
            <a:lvl2pPr marL="2375" marR="0" indent="0" algn="l" defTabSz="684070" rtl="0" eaLnBrk="1" fontAlgn="auto" latinLnBrk="0" hangingPunct="1">
              <a:lnSpc>
                <a:spcPct val="90000"/>
              </a:lnSpc>
              <a:spcBef>
                <a:spcPct val="20000"/>
              </a:spcBef>
              <a:spcAft>
                <a:spcPts val="0"/>
              </a:spcAft>
              <a:buClrTx/>
              <a:buSzPct val="90000"/>
              <a:buFont typeface="Arial" pitchFamily="34" charset="0"/>
              <a:buNone/>
              <a:tabLst/>
              <a:defRPr lang="en-US" sz="1497" kern="1200" spc="-53" baseline="0" dirty="0" smtClean="0">
                <a:gradFill>
                  <a:gsLst>
                    <a:gs pos="1250">
                      <a:schemeClr val="bg2"/>
                    </a:gs>
                    <a:gs pos="100000">
                      <a:schemeClr val="bg2"/>
                    </a:gs>
                  </a:gsLst>
                  <a:lin ang="5400000" scaled="0"/>
                </a:gradFill>
                <a:latin typeface="+mn-lt"/>
                <a:ea typeface="+mn-ea"/>
                <a:cs typeface="+mn-cs"/>
              </a:defRPr>
            </a:lvl2pPr>
            <a:lvl3pPr marL="174588" marR="0" indent="0" algn="l" defTabSz="684070" rtl="0" eaLnBrk="1" fontAlgn="auto" latinLnBrk="0" hangingPunct="1">
              <a:lnSpc>
                <a:spcPct val="90000"/>
              </a:lnSpc>
              <a:spcBef>
                <a:spcPct val="20000"/>
              </a:spcBef>
              <a:spcAft>
                <a:spcPts val="0"/>
              </a:spcAft>
              <a:buClrTx/>
              <a:buSzPct val="90000"/>
              <a:buFont typeface="Arial" pitchFamily="34" charset="0"/>
              <a:buNone/>
              <a:tabLst/>
              <a:defRPr lang="en-US" sz="1497" kern="1200" spc="-53" baseline="0" dirty="0" smtClean="0">
                <a:gradFill>
                  <a:gsLst>
                    <a:gs pos="1250">
                      <a:schemeClr val="bg2"/>
                    </a:gs>
                    <a:gs pos="100000">
                      <a:schemeClr val="bg2"/>
                    </a:gs>
                  </a:gsLst>
                  <a:lin ang="5400000" scaled="0"/>
                </a:gradFill>
                <a:latin typeface="+mn-lt"/>
                <a:ea typeface="+mn-ea"/>
                <a:cs typeface="+mn-cs"/>
              </a:defRPr>
            </a:lvl3pPr>
            <a:lvl4pPr marL="344424" marR="0" indent="0" algn="l" defTabSz="684070" rtl="0" eaLnBrk="1" fontAlgn="auto" latinLnBrk="0" hangingPunct="1">
              <a:lnSpc>
                <a:spcPct val="90000"/>
              </a:lnSpc>
              <a:spcBef>
                <a:spcPct val="20000"/>
              </a:spcBef>
              <a:spcAft>
                <a:spcPts val="0"/>
              </a:spcAft>
              <a:buClrTx/>
              <a:buSzPct val="90000"/>
              <a:buFont typeface="Arial" pitchFamily="34" charset="0"/>
              <a:buNone/>
              <a:tabLst/>
              <a:defRPr lang="en-US" sz="1497" kern="1200" spc="-53" baseline="0" dirty="0" smtClean="0">
                <a:gradFill>
                  <a:gsLst>
                    <a:gs pos="1250">
                      <a:schemeClr val="bg2"/>
                    </a:gs>
                    <a:gs pos="100000">
                      <a:schemeClr val="bg2"/>
                    </a:gs>
                  </a:gsLst>
                  <a:lin ang="5400000" scaled="0"/>
                </a:gradFill>
                <a:latin typeface="+mn-lt"/>
                <a:ea typeface="+mn-ea"/>
                <a:cs typeface="+mn-cs"/>
              </a:defRPr>
            </a:lvl4pPr>
            <a:lvl5pPr marL="514262" marR="0" indent="0" algn="l" defTabSz="684070" rtl="0" eaLnBrk="1" fontAlgn="auto" latinLnBrk="0" hangingPunct="1">
              <a:lnSpc>
                <a:spcPct val="90000"/>
              </a:lnSpc>
              <a:spcBef>
                <a:spcPct val="20000"/>
              </a:spcBef>
              <a:spcAft>
                <a:spcPts val="0"/>
              </a:spcAft>
              <a:buClrTx/>
              <a:buSzPct val="90000"/>
              <a:buFont typeface="Arial" pitchFamily="34" charset="0"/>
              <a:buNone/>
              <a:tabLst/>
              <a:defRPr lang="en-US" sz="1497" kern="1200" spc="-53" baseline="0" dirty="0">
                <a:gradFill>
                  <a:gsLst>
                    <a:gs pos="1250">
                      <a:schemeClr val="bg2"/>
                    </a:gs>
                    <a:gs pos="100000">
                      <a:schemeClr val="bg2"/>
                    </a:gs>
                  </a:gsLst>
                  <a:lin ang="5400000" scaled="0"/>
                </a:gradFill>
                <a:latin typeface="+mn-lt"/>
                <a:ea typeface="+mn-ea"/>
                <a:cs typeface="+mn-cs"/>
              </a:defRPr>
            </a:lvl5pPr>
          </a:lstStyle>
          <a:p>
            <a:pPr marL="0" marR="0" lvl="0" indent="0" algn="l" defTabSz="684070"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a:p>
            <a:pPr marL="0" marR="0" lvl="1" indent="0" algn="l" defTabSz="684070" rtl="0" eaLnBrk="1" fontAlgn="auto" latinLnBrk="0" hangingPunct="1">
              <a:lnSpc>
                <a:spcPct val="90000"/>
              </a:lnSpc>
              <a:spcBef>
                <a:spcPct val="20000"/>
              </a:spcBef>
              <a:spcAft>
                <a:spcPts val="0"/>
              </a:spcAft>
              <a:buClrTx/>
              <a:buSzPct val="90000"/>
              <a:buFont typeface="Arial" pitchFamily="34" charset="0"/>
              <a:buNone/>
              <a:tabLst/>
            </a:pPr>
            <a:r>
              <a:rPr lang="en-US"/>
              <a:t>Second level</a:t>
            </a:r>
          </a:p>
          <a:p>
            <a:pPr marL="0" marR="0" lvl="2" indent="0" algn="l" defTabSz="684070" rtl="0" eaLnBrk="1" fontAlgn="auto" latinLnBrk="0" hangingPunct="1">
              <a:lnSpc>
                <a:spcPct val="90000"/>
              </a:lnSpc>
              <a:spcBef>
                <a:spcPct val="20000"/>
              </a:spcBef>
              <a:spcAft>
                <a:spcPts val="0"/>
              </a:spcAft>
              <a:buClrTx/>
              <a:buSzPct val="90000"/>
              <a:buFont typeface="Arial" pitchFamily="34" charset="0"/>
              <a:buNone/>
              <a:tabLst/>
            </a:pPr>
            <a:r>
              <a:rPr lang="en-US"/>
              <a:t>Third level</a:t>
            </a:r>
          </a:p>
          <a:p>
            <a:pPr marL="0" marR="0" lvl="3" indent="0" algn="l" defTabSz="684070" rtl="0" eaLnBrk="1" fontAlgn="auto" latinLnBrk="0" hangingPunct="1">
              <a:lnSpc>
                <a:spcPct val="90000"/>
              </a:lnSpc>
              <a:spcBef>
                <a:spcPct val="20000"/>
              </a:spcBef>
              <a:spcAft>
                <a:spcPts val="0"/>
              </a:spcAft>
              <a:buClrTx/>
              <a:buSzPct val="90000"/>
              <a:buFont typeface="Arial" pitchFamily="34" charset="0"/>
              <a:buNone/>
              <a:tabLst/>
            </a:pPr>
            <a:r>
              <a:rPr lang="en-US"/>
              <a:t>Fourth level</a:t>
            </a:r>
          </a:p>
          <a:p>
            <a:pPr marL="0" marR="0" lvl="4" indent="0" algn="l" defTabSz="684070" rtl="0" eaLnBrk="1" fontAlgn="auto" latinLnBrk="0" hangingPunct="1">
              <a:lnSpc>
                <a:spcPct val="90000"/>
              </a:lnSpc>
              <a:spcBef>
                <a:spcPct val="20000"/>
              </a:spcBef>
              <a:spcAft>
                <a:spcPts val="0"/>
              </a:spcAft>
              <a:buClrTx/>
              <a:buSzPct val="90000"/>
              <a:buFont typeface="Arial" pitchFamily="34" charset="0"/>
              <a:buNone/>
              <a:tabLst/>
            </a:pPr>
            <a:r>
              <a:rPr lang="en-US"/>
              <a:t>Fifth level</a:t>
            </a:r>
            <a:endParaRPr lang="en-US" dirty="0"/>
          </a:p>
        </p:txBody>
      </p:sp>
      <p:sp>
        <p:nvSpPr>
          <p:cNvPr id="7" name="Slide Number Placeholder 9"/>
          <p:cNvSpPr>
            <a:spLocks noGrp="1"/>
          </p:cNvSpPr>
          <p:nvPr>
            <p:ph type="sldNum" sz="quarter" idx="13"/>
          </p:nvPr>
        </p:nvSpPr>
        <p:spPr>
          <a:xfrm>
            <a:off x="390627" y="6399557"/>
            <a:ext cx="420624" cy="219456"/>
          </a:xfrm>
          <a:prstGeom prst="rect">
            <a:avLst/>
          </a:prstGeom>
        </p:spPr>
        <p:txBody>
          <a:bodyPr lIns="121899" tIns="60949" rIns="121899" bIns="60949" anchor="ctr"/>
          <a:lstStyle>
            <a:lvl1pPr algn="l">
              <a:defRPr sz="1197">
                <a:gradFill>
                  <a:gsLst>
                    <a:gs pos="100000">
                      <a:schemeClr val="bg2"/>
                    </a:gs>
                    <a:gs pos="0">
                      <a:schemeClr val="bg2"/>
                    </a:gs>
                  </a:gsLst>
                  <a:lin ang="5400000" scaled="0"/>
                </a:gradFill>
              </a:defRPr>
            </a:lvl1pPr>
          </a:lstStyle>
          <a:p>
            <a:pPr defTabSz="684098"/>
            <a:fld id="{727B4C2D-45E2-4621-8491-2995EB46A674}" type="slidenum">
              <a:rPr lang="en-US" smtClean="0">
                <a:gradFill>
                  <a:gsLst>
                    <a:gs pos="100000">
                      <a:srgbClr val="797A7D"/>
                    </a:gs>
                    <a:gs pos="0">
                      <a:srgbClr val="797A7D"/>
                    </a:gs>
                  </a:gsLst>
                  <a:lin ang="5400000" scaled="0"/>
                </a:gradFill>
              </a:rPr>
              <a:pPr defTabSz="684098"/>
              <a:t>‹#›</a:t>
            </a:fld>
            <a:endParaRPr lang="en-US" dirty="0">
              <a:gradFill>
                <a:gsLst>
                  <a:gs pos="100000">
                    <a:srgbClr val="797A7D"/>
                  </a:gs>
                  <a:gs pos="0">
                    <a:srgbClr val="797A7D"/>
                  </a:gs>
                </a:gsLst>
                <a:lin ang="5400000" scaled="0"/>
              </a:gradFill>
            </a:endParaRPr>
          </a:p>
        </p:txBody>
      </p:sp>
      <p:pic>
        <p:nvPicPr>
          <p:cNvPr id="10" name="Picture 9"/>
          <p:cNvPicPr>
            <a:picLocks noChangeAspect="1"/>
          </p:cNvPicPr>
          <p:nvPr userDrawn="1"/>
        </p:nvPicPr>
        <p:blipFill>
          <a:blip r:embed="rId2"/>
          <a:stretch>
            <a:fillRect/>
          </a:stretch>
        </p:blipFill>
        <p:spPr>
          <a:xfrm>
            <a:off x="8026404" y="6301227"/>
            <a:ext cx="1117600" cy="548317"/>
          </a:xfrm>
          <a:prstGeom prst="rect">
            <a:avLst/>
          </a:prstGeom>
        </p:spPr>
      </p:pic>
    </p:spTree>
    <p:extLst>
      <p:ext uri="{BB962C8B-B14F-4D97-AF65-F5344CB8AC3E}">
        <p14:creationId xmlns:p14="http://schemas.microsoft.com/office/powerpoint/2010/main" val="3833224484"/>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6" name="Text Placeholder 5"/>
          <p:cNvSpPr>
            <a:spLocks noGrp="1"/>
          </p:cNvSpPr>
          <p:nvPr>
            <p:ph type="body" sz="quarter" idx="11"/>
          </p:nvPr>
        </p:nvSpPr>
        <p:spPr>
          <a:xfrm>
            <a:off x="390627" y="1447809"/>
            <a:ext cx="4047274" cy="2462213"/>
          </a:xfrm>
        </p:spPr>
        <p:txBody>
          <a:bodyPr/>
          <a:lstStyle>
            <a:lvl1pPr marL="0" indent="0">
              <a:spcBef>
                <a:spcPts val="898"/>
              </a:spcBef>
              <a:buNone/>
              <a:defRPr sz="2993">
                <a:gradFill>
                  <a:gsLst>
                    <a:gs pos="1000">
                      <a:schemeClr val="bg2"/>
                    </a:gs>
                    <a:gs pos="98000">
                      <a:schemeClr val="bg2"/>
                    </a:gs>
                  </a:gsLst>
                  <a:lin ang="5400000" scaled="0"/>
                </a:gradFill>
                <a:latin typeface="+mj-lt"/>
              </a:defRPr>
            </a:lvl1pPr>
            <a:lvl2pPr marL="0" indent="0">
              <a:buNone/>
              <a:defRPr sz="1497">
                <a:gradFill>
                  <a:gsLst>
                    <a:gs pos="1000">
                      <a:schemeClr val="bg2"/>
                    </a:gs>
                    <a:gs pos="98000">
                      <a:schemeClr val="bg2"/>
                    </a:gs>
                  </a:gsLst>
                  <a:lin ang="5400000" scaled="0"/>
                </a:gradFill>
              </a:defRPr>
            </a:lvl2pPr>
            <a:lvl3pPr marL="174588" indent="0">
              <a:buNone/>
              <a:defRPr sz="1497">
                <a:gradFill>
                  <a:gsLst>
                    <a:gs pos="1000">
                      <a:schemeClr val="bg2"/>
                    </a:gs>
                    <a:gs pos="98000">
                      <a:schemeClr val="bg2"/>
                    </a:gs>
                  </a:gsLst>
                  <a:lin ang="5400000" scaled="0"/>
                </a:gradFill>
              </a:defRPr>
            </a:lvl3pPr>
            <a:lvl4pPr marL="342049" indent="0">
              <a:buNone/>
              <a:defRPr sz="1497">
                <a:gradFill>
                  <a:gsLst>
                    <a:gs pos="1000">
                      <a:schemeClr val="bg2"/>
                    </a:gs>
                    <a:gs pos="98000">
                      <a:schemeClr val="bg2"/>
                    </a:gs>
                  </a:gsLst>
                  <a:lin ang="5400000" scaled="0"/>
                </a:gradFill>
              </a:defRPr>
            </a:lvl4pPr>
            <a:lvl5pPr marL="519011" indent="0">
              <a:buNone/>
              <a:defRPr sz="1497">
                <a:gradFill>
                  <a:gsLst>
                    <a:gs pos="1000">
                      <a:schemeClr val="bg2"/>
                    </a:gs>
                    <a:gs pos="98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p:nvPr>
        </p:nvSpPr>
        <p:spPr>
          <a:xfrm>
            <a:off x="4709673" y="1447809"/>
            <a:ext cx="4047274" cy="2462213"/>
          </a:xfrm>
        </p:spPr>
        <p:txBody>
          <a:bodyPr/>
          <a:lstStyle>
            <a:lvl1pPr marL="0" indent="0">
              <a:spcBef>
                <a:spcPts val="898"/>
              </a:spcBef>
              <a:buNone/>
              <a:defRPr lang="en-US" sz="2993" kern="1200" spc="-53" baseline="0" dirty="0" smtClean="0">
                <a:gradFill>
                  <a:gsLst>
                    <a:gs pos="1000">
                      <a:schemeClr val="bg2"/>
                    </a:gs>
                    <a:gs pos="98000">
                      <a:schemeClr val="bg2"/>
                    </a:gs>
                  </a:gsLst>
                  <a:lin ang="5400000" scaled="0"/>
                </a:gradFill>
                <a:latin typeface="+mj-lt"/>
                <a:ea typeface="+mn-ea"/>
                <a:cs typeface="+mn-cs"/>
              </a:defRPr>
            </a:lvl1pPr>
            <a:lvl2pPr marL="2375" marR="0" indent="0" algn="l" defTabSz="684070" rtl="0" eaLnBrk="1" fontAlgn="auto" latinLnBrk="0" hangingPunct="1">
              <a:lnSpc>
                <a:spcPct val="90000"/>
              </a:lnSpc>
              <a:spcBef>
                <a:spcPct val="20000"/>
              </a:spcBef>
              <a:spcAft>
                <a:spcPts val="0"/>
              </a:spcAft>
              <a:buClrTx/>
              <a:buSzPct val="90000"/>
              <a:buFont typeface="Arial" pitchFamily="34" charset="0"/>
              <a:buNone/>
              <a:tabLst/>
              <a:defRPr lang="en-US" sz="1497" kern="1200" spc="-53" baseline="0" dirty="0" smtClean="0">
                <a:gradFill>
                  <a:gsLst>
                    <a:gs pos="1000">
                      <a:schemeClr val="bg2"/>
                    </a:gs>
                    <a:gs pos="98000">
                      <a:schemeClr val="bg2"/>
                    </a:gs>
                  </a:gsLst>
                  <a:lin ang="5400000" scaled="0"/>
                </a:gradFill>
                <a:latin typeface="+mn-lt"/>
                <a:ea typeface="+mn-ea"/>
                <a:cs typeface="+mn-cs"/>
              </a:defRPr>
            </a:lvl2pPr>
            <a:lvl3pPr marL="174588" marR="0" indent="0" algn="l" defTabSz="684070" rtl="0" eaLnBrk="1" fontAlgn="auto" latinLnBrk="0" hangingPunct="1">
              <a:lnSpc>
                <a:spcPct val="90000"/>
              </a:lnSpc>
              <a:spcBef>
                <a:spcPct val="20000"/>
              </a:spcBef>
              <a:spcAft>
                <a:spcPts val="0"/>
              </a:spcAft>
              <a:buClrTx/>
              <a:buSzPct val="90000"/>
              <a:buFont typeface="Arial" pitchFamily="34" charset="0"/>
              <a:buNone/>
              <a:tabLst/>
              <a:defRPr lang="en-US" sz="1497" kern="1200" spc="-53" baseline="0" dirty="0" smtClean="0">
                <a:gradFill>
                  <a:gsLst>
                    <a:gs pos="1000">
                      <a:schemeClr val="bg2"/>
                    </a:gs>
                    <a:gs pos="98000">
                      <a:schemeClr val="bg2"/>
                    </a:gs>
                  </a:gsLst>
                  <a:lin ang="5400000" scaled="0"/>
                </a:gradFill>
                <a:latin typeface="+mn-lt"/>
                <a:ea typeface="+mn-ea"/>
                <a:cs typeface="+mn-cs"/>
              </a:defRPr>
            </a:lvl3pPr>
            <a:lvl4pPr marL="344424" marR="0" indent="0" algn="l" defTabSz="684070" rtl="0" eaLnBrk="1" fontAlgn="auto" latinLnBrk="0" hangingPunct="1">
              <a:lnSpc>
                <a:spcPct val="90000"/>
              </a:lnSpc>
              <a:spcBef>
                <a:spcPct val="20000"/>
              </a:spcBef>
              <a:spcAft>
                <a:spcPts val="0"/>
              </a:spcAft>
              <a:buClrTx/>
              <a:buSzPct val="90000"/>
              <a:buFont typeface="Arial" pitchFamily="34" charset="0"/>
              <a:buNone/>
              <a:tabLst/>
              <a:defRPr lang="en-US" sz="1497" kern="1200" spc="-53" baseline="0" dirty="0" smtClean="0">
                <a:gradFill>
                  <a:gsLst>
                    <a:gs pos="1000">
                      <a:schemeClr val="bg2"/>
                    </a:gs>
                    <a:gs pos="98000">
                      <a:schemeClr val="bg2"/>
                    </a:gs>
                  </a:gsLst>
                  <a:lin ang="5400000" scaled="0"/>
                </a:gradFill>
                <a:latin typeface="+mn-lt"/>
                <a:ea typeface="+mn-ea"/>
                <a:cs typeface="+mn-cs"/>
              </a:defRPr>
            </a:lvl4pPr>
            <a:lvl5pPr marL="514262" marR="0" indent="0" algn="l" defTabSz="684070" rtl="0" eaLnBrk="1" fontAlgn="auto" latinLnBrk="0" hangingPunct="1">
              <a:lnSpc>
                <a:spcPct val="90000"/>
              </a:lnSpc>
              <a:spcBef>
                <a:spcPct val="20000"/>
              </a:spcBef>
              <a:spcAft>
                <a:spcPts val="0"/>
              </a:spcAft>
              <a:buClrTx/>
              <a:buSzPct val="90000"/>
              <a:buFont typeface="Arial" pitchFamily="34" charset="0"/>
              <a:buNone/>
              <a:tabLst/>
              <a:defRPr lang="en-US" sz="1497" kern="1200" spc="-53" baseline="0" dirty="0">
                <a:gradFill>
                  <a:gsLst>
                    <a:gs pos="1000">
                      <a:schemeClr val="bg2"/>
                    </a:gs>
                    <a:gs pos="98000">
                      <a:schemeClr val="bg2"/>
                    </a:gs>
                  </a:gsLst>
                  <a:lin ang="5400000" scaled="0"/>
                </a:gradFill>
                <a:latin typeface="+mn-lt"/>
                <a:ea typeface="+mn-ea"/>
                <a:cs typeface="+mn-cs"/>
              </a:defRPr>
            </a:lvl5pPr>
          </a:lstStyle>
          <a:p>
            <a:pPr marL="0" marR="0" lvl="0" indent="0" algn="l" defTabSz="684070"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a:p>
            <a:pPr marL="0" marR="0" lvl="1" indent="0" algn="l" defTabSz="684070" rtl="0" eaLnBrk="1" fontAlgn="auto" latinLnBrk="0" hangingPunct="1">
              <a:lnSpc>
                <a:spcPct val="90000"/>
              </a:lnSpc>
              <a:spcBef>
                <a:spcPct val="20000"/>
              </a:spcBef>
              <a:spcAft>
                <a:spcPts val="0"/>
              </a:spcAft>
              <a:buClrTx/>
              <a:buSzPct val="90000"/>
              <a:buFont typeface="Arial" pitchFamily="34" charset="0"/>
              <a:buNone/>
              <a:tabLst/>
            </a:pPr>
            <a:r>
              <a:rPr lang="en-US"/>
              <a:t>Second level</a:t>
            </a:r>
          </a:p>
          <a:p>
            <a:pPr marL="0" marR="0" lvl="2" indent="0" algn="l" defTabSz="684070" rtl="0" eaLnBrk="1" fontAlgn="auto" latinLnBrk="0" hangingPunct="1">
              <a:lnSpc>
                <a:spcPct val="90000"/>
              </a:lnSpc>
              <a:spcBef>
                <a:spcPct val="20000"/>
              </a:spcBef>
              <a:spcAft>
                <a:spcPts val="0"/>
              </a:spcAft>
              <a:buClrTx/>
              <a:buSzPct val="90000"/>
              <a:buFont typeface="Arial" pitchFamily="34" charset="0"/>
              <a:buNone/>
              <a:tabLst/>
            </a:pPr>
            <a:r>
              <a:rPr lang="en-US"/>
              <a:t>Third level</a:t>
            </a:r>
          </a:p>
          <a:p>
            <a:pPr marL="0" marR="0" lvl="3" indent="0" algn="l" defTabSz="684070" rtl="0" eaLnBrk="1" fontAlgn="auto" latinLnBrk="0" hangingPunct="1">
              <a:lnSpc>
                <a:spcPct val="90000"/>
              </a:lnSpc>
              <a:spcBef>
                <a:spcPct val="20000"/>
              </a:spcBef>
              <a:spcAft>
                <a:spcPts val="0"/>
              </a:spcAft>
              <a:buClrTx/>
              <a:buSzPct val="90000"/>
              <a:buFont typeface="Arial" pitchFamily="34" charset="0"/>
              <a:buNone/>
              <a:tabLst/>
            </a:pPr>
            <a:r>
              <a:rPr lang="en-US"/>
              <a:t>Fourth level</a:t>
            </a:r>
          </a:p>
          <a:p>
            <a:pPr marL="0" marR="0" lvl="4" indent="0" algn="l" defTabSz="684070" rtl="0" eaLnBrk="1" fontAlgn="auto" latinLnBrk="0" hangingPunct="1">
              <a:lnSpc>
                <a:spcPct val="90000"/>
              </a:lnSpc>
              <a:spcBef>
                <a:spcPct val="20000"/>
              </a:spcBef>
              <a:spcAft>
                <a:spcPts val="0"/>
              </a:spcAft>
              <a:buClrTx/>
              <a:buSzPct val="90000"/>
              <a:buFont typeface="Arial" pitchFamily="34" charset="0"/>
              <a:buNone/>
              <a:tabLst/>
            </a:pPr>
            <a:r>
              <a:rPr lang="en-US"/>
              <a:t>Fifth level</a:t>
            </a:r>
            <a:endParaRPr lang="en-US" dirty="0"/>
          </a:p>
        </p:txBody>
      </p:sp>
      <p:sp>
        <p:nvSpPr>
          <p:cNvPr id="7" name="Slide Number Placeholder 9"/>
          <p:cNvSpPr>
            <a:spLocks noGrp="1"/>
          </p:cNvSpPr>
          <p:nvPr>
            <p:ph type="sldNum" sz="quarter" idx="13"/>
          </p:nvPr>
        </p:nvSpPr>
        <p:spPr>
          <a:xfrm>
            <a:off x="390627" y="6399557"/>
            <a:ext cx="420624" cy="219456"/>
          </a:xfrm>
          <a:prstGeom prst="rect">
            <a:avLst/>
          </a:prstGeom>
        </p:spPr>
        <p:txBody>
          <a:bodyPr lIns="121899" tIns="60949" rIns="121899" bIns="60949" anchor="ctr"/>
          <a:lstStyle>
            <a:lvl1pPr algn="l">
              <a:defRPr sz="1197">
                <a:gradFill>
                  <a:gsLst>
                    <a:gs pos="100000">
                      <a:schemeClr val="bg2"/>
                    </a:gs>
                    <a:gs pos="0">
                      <a:schemeClr val="bg2"/>
                    </a:gs>
                  </a:gsLst>
                  <a:lin ang="5400000" scaled="0"/>
                </a:gradFill>
              </a:defRPr>
            </a:lvl1pPr>
          </a:lstStyle>
          <a:p>
            <a:pPr defTabSz="684098"/>
            <a:fld id="{727B4C2D-45E2-4621-8491-2995EB46A674}" type="slidenum">
              <a:rPr lang="en-US" smtClean="0">
                <a:gradFill>
                  <a:gsLst>
                    <a:gs pos="100000">
                      <a:srgbClr val="797A7D"/>
                    </a:gs>
                    <a:gs pos="0">
                      <a:srgbClr val="797A7D"/>
                    </a:gs>
                  </a:gsLst>
                  <a:lin ang="5400000" scaled="0"/>
                </a:gradFill>
              </a:rPr>
              <a:pPr defTabSz="684098"/>
              <a:t>‹#›</a:t>
            </a:fld>
            <a:endParaRPr lang="en-US" dirty="0">
              <a:gradFill>
                <a:gsLst>
                  <a:gs pos="100000">
                    <a:srgbClr val="797A7D"/>
                  </a:gs>
                  <a:gs pos="0">
                    <a:srgbClr val="797A7D"/>
                  </a:gs>
                </a:gsLst>
                <a:lin ang="5400000" scaled="0"/>
              </a:gradFill>
            </a:endParaRPr>
          </a:p>
        </p:txBody>
      </p:sp>
      <p:pic>
        <p:nvPicPr>
          <p:cNvPr id="10" name="Picture 9"/>
          <p:cNvPicPr>
            <a:picLocks noChangeAspect="1"/>
          </p:cNvPicPr>
          <p:nvPr userDrawn="1"/>
        </p:nvPicPr>
        <p:blipFill>
          <a:blip r:embed="rId2"/>
          <a:stretch>
            <a:fillRect/>
          </a:stretch>
        </p:blipFill>
        <p:spPr>
          <a:xfrm>
            <a:off x="8026404" y="6301227"/>
            <a:ext cx="1117600" cy="548317"/>
          </a:xfrm>
          <a:prstGeom prst="rect">
            <a:avLst/>
          </a:prstGeom>
        </p:spPr>
      </p:pic>
    </p:spTree>
    <p:extLst>
      <p:ext uri="{BB962C8B-B14F-4D97-AF65-F5344CB8AC3E}">
        <p14:creationId xmlns:p14="http://schemas.microsoft.com/office/powerpoint/2010/main" val="1119620953"/>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390627" y="1447809"/>
            <a:ext cx="4047274" cy="1759841"/>
          </a:xfrm>
        </p:spPr>
        <p:txBody>
          <a:bodyPr>
            <a:spAutoFit/>
          </a:bodyPr>
          <a:lstStyle>
            <a:lvl1pPr marL="218531" indent="-218531">
              <a:spcBef>
                <a:spcPts val="898"/>
              </a:spcBef>
              <a:buClr>
                <a:schemeClr val="bg2"/>
              </a:buClr>
              <a:buSzPct val="100000"/>
              <a:buFont typeface="Wingdings" pitchFamily="2" charset="2"/>
              <a:buChar char=""/>
              <a:defRPr lang="en-US" sz="2693" kern="1200" spc="-53" baseline="0" dirty="0" smtClean="0">
                <a:gradFill>
                  <a:gsLst>
                    <a:gs pos="1250">
                      <a:schemeClr val="bg2"/>
                    </a:gs>
                    <a:gs pos="100000">
                      <a:schemeClr val="bg2"/>
                    </a:gs>
                  </a:gsLst>
                  <a:lin ang="5400000" scaled="0"/>
                </a:gradFill>
                <a:latin typeface="+mj-lt"/>
                <a:ea typeface="+mn-ea"/>
                <a:cs typeface="+mn-cs"/>
              </a:defRPr>
            </a:lvl1pPr>
            <a:lvl2pPr marL="389555" indent="-171024">
              <a:defRPr sz="1497"/>
            </a:lvl2pPr>
            <a:lvl3pPr marL="513073" indent="-123517">
              <a:tabLst/>
              <a:defRPr sz="1497"/>
            </a:lvl3pPr>
            <a:lvl4pPr marL="646093" indent="-133019">
              <a:defRPr/>
            </a:lvl4pPr>
            <a:lvl5pPr marL="769610" indent="-123517">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1"/>
          </p:nvPr>
        </p:nvSpPr>
        <p:spPr>
          <a:xfrm>
            <a:off x="4709673" y="1447804"/>
            <a:ext cx="4047274" cy="2037096"/>
          </a:xfrm>
        </p:spPr>
        <p:txBody>
          <a:bodyPr>
            <a:spAutoFit/>
          </a:bodyPr>
          <a:lstStyle>
            <a:lvl1pPr marL="254162" indent="-254162">
              <a:spcBef>
                <a:spcPts val="898"/>
              </a:spcBef>
              <a:buClr>
                <a:schemeClr val="bg2"/>
              </a:buClr>
              <a:buFont typeface="Arial" pitchFamily="34" charset="0"/>
              <a:buChar char="•"/>
              <a:defRPr lang="en-US" sz="2693" kern="1200" spc="-53" baseline="0" dirty="0" smtClean="0">
                <a:gradFill>
                  <a:gsLst>
                    <a:gs pos="1250">
                      <a:schemeClr val="bg2"/>
                    </a:gs>
                    <a:gs pos="100000">
                      <a:schemeClr val="bg2"/>
                    </a:gs>
                  </a:gsLst>
                  <a:lin ang="5400000" scaled="0"/>
                </a:gradFill>
                <a:latin typeface="+mj-lt"/>
                <a:ea typeface="+mn-ea"/>
                <a:cs typeface="+mn-cs"/>
              </a:defRPr>
            </a:lvl1pPr>
            <a:lvl2pPr marL="475067" indent="-256537">
              <a:defRPr lang="en-US" sz="1497" kern="1200" spc="0" baseline="0" dirty="0" smtClean="0">
                <a:gradFill>
                  <a:gsLst>
                    <a:gs pos="1250">
                      <a:schemeClr val="bg2"/>
                    </a:gs>
                    <a:gs pos="100000">
                      <a:schemeClr val="bg2"/>
                    </a:gs>
                  </a:gsLst>
                  <a:lin ang="5400000" scaled="0"/>
                </a:gradFill>
                <a:latin typeface="+mn-lt"/>
                <a:ea typeface="+mn-ea"/>
                <a:cs typeface="+mn-cs"/>
              </a:defRPr>
            </a:lvl2pPr>
            <a:lvl3pPr marL="646093" indent="-256537">
              <a:defRPr lang="en-US" sz="1497" kern="1200" spc="0" baseline="0" dirty="0" smtClean="0">
                <a:gradFill>
                  <a:gsLst>
                    <a:gs pos="1250">
                      <a:schemeClr val="bg2"/>
                    </a:gs>
                    <a:gs pos="100000">
                      <a:schemeClr val="bg2"/>
                    </a:gs>
                  </a:gsLst>
                  <a:lin ang="5400000" scaled="0"/>
                </a:gradFill>
                <a:latin typeface="+mn-lt"/>
                <a:ea typeface="+mn-ea"/>
                <a:cs typeface="+mn-cs"/>
              </a:defRPr>
            </a:lvl3pPr>
            <a:lvl4pPr marL="769610" indent="-256537">
              <a:defRPr lang="en-US" sz="1497" kern="1200" spc="0" baseline="0" dirty="0" smtClean="0">
                <a:gradFill>
                  <a:gsLst>
                    <a:gs pos="1250">
                      <a:schemeClr val="bg2"/>
                    </a:gs>
                    <a:gs pos="100000">
                      <a:schemeClr val="bg2"/>
                    </a:gs>
                  </a:gsLst>
                  <a:lin ang="5400000" scaled="0"/>
                </a:gradFill>
                <a:latin typeface="+mn-lt"/>
                <a:ea typeface="+mn-ea"/>
                <a:cs typeface="+mn-cs"/>
              </a:defRPr>
            </a:lvl4pPr>
            <a:lvl5pPr marL="902628" indent="-256537">
              <a:defRPr lang="en-US" sz="1497" kern="1200" spc="0" baseline="0" dirty="0">
                <a:gradFill>
                  <a:gsLst>
                    <a:gs pos="1250">
                      <a:schemeClr val="bg2"/>
                    </a:gs>
                    <a:gs pos="100000">
                      <a:schemeClr val="bg2"/>
                    </a:gs>
                  </a:gsLst>
                  <a:lin ang="5400000" scaled="0"/>
                </a:gradFill>
                <a:latin typeface="+mn-lt"/>
                <a:ea typeface="+mn-ea"/>
                <a:cs typeface="+mn-cs"/>
              </a:defRPr>
            </a:lvl5pPr>
          </a:lstStyle>
          <a:p>
            <a:pPr marL="218531" marR="0" lvl="0" indent="-218531" algn="l" defTabSz="684070" rtl="0" eaLnBrk="1" fontAlgn="auto" latinLnBrk="0" hangingPunct="1">
              <a:lnSpc>
                <a:spcPct val="90000"/>
              </a:lnSpc>
              <a:spcBef>
                <a:spcPts val="898"/>
              </a:spcBef>
              <a:spcAft>
                <a:spcPts val="0"/>
              </a:spcAft>
              <a:buClr>
                <a:schemeClr val="bg2"/>
              </a:buClr>
              <a:buSzPct val="100000"/>
              <a:buFont typeface="Wingdings" pitchFamily="2" charset="2"/>
              <a:buChar char=""/>
              <a:tabLst/>
            </a:pPr>
            <a:r>
              <a:rPr lang="en-US"/>
              <a:t>Click to edit Master text styles</a:t>
            </a:r>
          </a:p>
          <a:p>
            <a:pPr marL="218531" marR="0" lvl="1" indent="-218531" algn="l" defTabSz="684070" rtl="0" eaLnBrk="1" fontAlgn="auto" latinLnBrk="0" hangingPunct="1">
              <a:lnSpc>
                <a:spcPct val="90000"/>
              </a:lnSpc>
              <a:spcBef>
                <a:spcPts val="898"/>
              </a:spcBef>
              <a:spcAft>
                <a:spcPts val="0"/>
              </a:spcAft>
              <a:buClr>
                <a:schemeClr val="bg2"/>
              </a:buClr>
              <a:buSzPct val="100000"/>
              <a:buFont typeface="Wingdings" pitchFamily="2" charset="2"/>
              <a:buChar char=""/>
              <a:tabLst/>
            </a:pPr>
            <a:r>
              <a:rPr lang="en-US"/>
              <a:t>Second level</a:t>
            </a:r>
          </a:p>
          <a:p>
            <a:pPr marL="218531" marR="0" lvl="2" indent="-218531" algn="l" defTabSz="684070" rtl="0" eaLnBrk="1" fontAlgn="auto" latinLnBrk="0" hangingPunct="1">
              <a:lnSpc>
                <a:spcPct val="90000"/>
              </a:lnSpc>
              <a:spcBef>
                <a:spcPts val="898"/>
              </a:spcBef>
              <a:spcAft>
                <a:spcPts val="0"/>
              </a:spcAft>
              <a:buClr>
                <a:schemeClr val="bg2"/>
              </a:buClr>
              <a:buSzPct val="100000"/>
              <a:buFont typeface="Wingdings" pitchFamily="2" charset="2"/>
              <a:buChar char=""/>
              <a:tabLst/>
            </a:pPr>
            <a:r>
              <a:rPr lang="en-US"/>
              <a:t>Third level</a:t>
            </a:r>
          </a:p>
          <a:p>
            <a:pPr marL="218531" marR="0" lvl="3" indent="-218531" algn="l" defTabSz="684070" rtl="0" eaLnBrk="1" fontAlgn="auto" latinLnBrk="0" hangingPunct="1">
              <a:lnSpc>
                <a:spcPct val="90000"/>
              </a:lnSpc>
              <a:spcBef>
                <a:spcPts val="898"/>
              </a:spcBef>
              <a:spcAft>
                <a:spcPts val="0"/>
              </a:spcAft>
              <a:buClr>
                <a:schemeClr val="bg2"/>
              </a:buClr>
              <a:buSzPct val="100000"/>
              <a:buFont typeface="Wingdings" pitchFamily="2" charset="2"/>
              <a:buChar char=""/>
              <a:tabLst/>
            </a:pPr>
            <a:r>
              <a:rPr lang="en-US"/>
              <a:t>Fourth level</a:t>
            </a:r>
          </a:p>
          <a:p>
            <a:pPr marL="218531" marR="0" lvl="4" indent="-218531" algn="l" defTabSz="684070" rtl="0" eaLnBrk="1" fontAlgn="auto" latinLnBrk="0" hangingPunct="1">
              <a:lnSpc>
                <a:spcPct val="90000"/>
              </a:lnSpc>
              <a:spcBef>
                <a:spcPts val="898"/>
              </a:spcBef>
              <a:spcAft>
                <a:spcPts val="0"/>
              </a:spcAft>
              <a:buClr>
                <a:schemeClr val="bg2"/>
              </a:buClr>
              <a:buSzPct val="100000"/>
              <a:buFont typeface="Wingdings" pitchFamily="2" charset="2"/>
              <a:buChar char=""/>
              <a:tabLst/>
            </a:pPr>
            <a:r>
              <a:rPr lang="en-US"/>
              <a:t>Fifth level</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197">
                <a:gradFill>
                  <a:gsLst>
                    <a:gs pos="100000">
                      <a:schemeClr val="bg2"/>
                    </a:gs>
                    <a:gs pos="0">
                      <a:schemeClr val="bg2"/>
                    </a:gs>
                  </a:gsLst>
                  <a:lin ang="5400000" scaled="0"/>
                </a:gradFill>
              </a:defRPr>
            </a:lvl1pPr>
          </a:lstStyle>
          <a:p>
            <a:pPr defTabSz="684098"/>
            <a:fld id="{727B4C2D-45E2-4621-8491-2995EB46A674}" type="slidenum">
              <a:rPr lang="en-US" smtClean="0">
                <a:gradFill>
                  <a:gsLst>
                    <a:gs pos="100000">
                      <a:srgbClr val="797A7D"/>
                    </a:gs>
                    <a:gs pos="0">
                      <a:srgbClr val="797A7D"/>
                    </a:gs>
                  </a:gsLst>
                  <a:lin ang="5400000" scaled="0"/>
                </a:gradFill>
              </a:rPr>
              <a:pPr defTabSz="684098"/>
              <a:t>‹#›</a:t>
            </a:fld>
            <a:endParaRPr lang="en-US" dirty="0">
              <a:gradFill>
                <a:gsLst>
                  <a:gs pos="100000">
                    <a:srgbClr val="797A7D"/>
                  </a:gs>
                  <a:gs pos="0">
                    <a:srgbClr val="797A7D"/>
                  </a:gs>
                </a:gsLst>
                <a:lin ang="5400000" scaled="0"/>
              </a:gradFill>
            </a:endParaRPr>
          </a:p>
        </p:txBody>
      </p:sp>
      <p:pic>
        <p:nvPicPr>
          <p:cNvPr id="9" name="Picture 8"/>
          <p:cNvPicPr>
            <a:picLocks noChangeAspect="1"/>
          </p:cNvPicPr>
          <p:nvPr userDrawn="1"/>
        </p:nvPicPr>
        <p:blipFill>
          <a:blip r:embed="rId2"/>
          <a:stretch>
            <a:fillRect/>
          </a:stretch>
        </p:blipFill>
        <p:spPr>
          <a:xfrm>
            <a:off x="8026404" y="6301227"/>
            <a:ext cx="1117600" cy="548317"/>
          </a:xfrm>
          <a:prstGeom prst="rect">
            <a:avLst/>
          </a:prstGeom>
        </p:spPr>
      </p:pic>
    </p:spTree>
    <p:extLst>
      <p:ext uri="{BB962C8B-B14F-4D97-AF65-F5344CB8AC3E}">
        <p14:creationId xmlns:p14="http://schemas.microsoft.com/office/powerpoint/2010/main" val="1683104448"/>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90629" y="1447809"/>
            <a:ext cx="4076211" cy="1661993"/>
          </a:xfrm>
          <a:prstGeom prst="rect">
            <a:avLst/>
          </a:prstGeom>
        </p:spPr>
        <p:txBody>
          <a:bodyPr>
            <a:noAutofit/>
          </a:bodyPr>
          <a:lstStyle>
            <a:lvl1pPr marL="0" indent="0">
              <a:buNone/>
              <a:defRPr sz="2993" b="0" cap="none" baseline="0">
                <a:gradFill>
                  <a:gsLst>
                    <a:gs pos="100000">
                      <a:schemeClr val="tx2"/>
                    </a:gs>
                    <a:gs pos="0">
                      <a:schemeClr val="tx2"/>
                    </a:gs>
                  </a:gsLst>
                  <a:lin ang="5400000" scaled="0"/>
                </a:gradFill>
                <a:latin typeface="+mj-lt"/>
              </a:defRPr>
            </a:lvl1pPr>
            <a:lvl2pPr marL="455985" indent="0">
              <a:buNone/>
              <a:defRPr sz="2020" b="1"/>
            </a:lvl2pPr>
            <a:lvl3pPr marL="911970" indent="0">
              <a:buNone/>
              <a:defRPr sz="1795" b="1"/>
            </a:lvl3pPr>
            <a:lvl4pPr marL="1367955" indent="0">
              <a:buNone/>
              <a:defRPr sz="1571" b="1"/>
            </a:lvl4pPr>
            <a:lvl5pPr marL="1823940" indent="0">
              <a:buNone/>
              <a:defRPr sz="1571" b="1"/>
            </a:lvl5pPr>
            <a:lvl6pPr marL="2279926" indent="0">
              <a:buNone/>
              <a:defRPr sz="1571" b="1"/>
            </a:lvl6pPr>
            <a:lvl7pPr marL="2735911" indent="0">
              <a:buNone/>
              <a:defRPr sz="1571" b="1"/>
            </a:lvl7pPr>
            <a:lvl8pPr marL="3191896" indent="0">
              <a:buNone/>
              <a:defRPr sz="1571" b="1"/>
            </a:lvl8pPr>
            <a:lvl9pPr marL="3647881" indent="0">
              <a:buNone/>
              <a:defRPr sz="1571" b="1"/>
            </a:lvl9pPr>
          </a:lstStyle>
          <a:p>
            <a:pPr lvl="0"/>
            <a:r>
              <a:rPr lang="en-US" dirty="0"/>
              <a:t>Click to edit Master text styles.</a:t>
            </a:r>
          </a:p>
        </p:txBody>
      </p:sp>
      <p:sp>
        <p:nvSpPr>
          <p:cNvPr id="6" name="Content Placeholder 5"/>
          <p:cNvSpPr>
            <a:spLocks noGrp="1"/>
          </p:cNvSpPr>
          <p:nvPr>
            <p:ph sz="quarter" idx="4"/>
          </p:nvPr>
        </p:nvSpPr>
        <p:spPr>
          <a:xfrm>
            <a:off x="4642323" y="1681907"/>
            <a:ext cx="4114627" cy="332399"/>
          </a:xfrm>
          <a:prstGeom prst="rect">
            <a:avLst/>
          </a:prstGeom>
        </p:spPr>
        <p:txBody>
          <a:bodyPr>
            <a:noAutofit/>
          </a:bodyPr>
          <a:lstStyle>
            <a:lvl1pPr marL="0" indent="0">
              <a:spcBef>
                <a:spcPts val="898"/>
              </a:spcBef>
              <a:buNone/>
              <a:defRPr lang="en-US" sz="1497" kern="1200" spc="0" dirty="0" smtClean="0">
                <a:gradFill>
                  <a:gsLst>
                    <a:gs pos="100000">
                      <a:schemeClr val="bg2"/>
                    </a:gs>
                    <a:gs pos="0">
                      <a:schemeClr val="bg2"/>
                    </a:gs>
                  </a:gsLst>
                  <a:lin ang="5400000" scaled="0"/>
                </a:gradFill>
                <a:latin typeface="+mn-lt"/>
                <a:ea typeface="+mn-ea"/>
                <a:cs typeface="Segoe UI" pitchFamily="34" charset="0"/>
              </a:defRPr>
            </a:lvl1pPr>
            <a:lvl2pPr marL="683978" indent="-284991">
              <a:defRPr lang="en-US" sz="1571" kern="1200" dirty="0" smtClean="0">
                <a:solidFill>
                  <a:schemeClr val="bg2">
                    <a:lumMod val="50000"/>
                  </a:schemeClr>
                </a:solidFill>
                <a:latin typeface="+mn-lt"/>
                <a:ea typeface="+mn-ea"/>
                <a:cs typeface="Arial" pitchFamily="34" charset="0"/>
              </a:defRPr>
            </a:lvl2pPr>
            <a:lvl3pPr marL="683978" indent="-170994">
              <a:defRPr lang="en-US" sz="1422" kern="1200" dirty="0" smtClean="0">
                <a:solidFill>
                  <a:schemeClr val="bg2">
                    <a:lumMod val="50000"/>
                  </a:schemeClr>
                </a:solidFill>
                <a:latin typeface="+mn-lt"/>
                <a:ea typeface="+mn-ea"/>
                <a:cs typeface="Arial" pitchFamily="34" charset="0"/>
              </a:defRPr>
            </a:lvl3pPr>
            <a:lvl4pPr marL="911970" indent="-170994">
              <a:defRPr lang="en-US" sz="1197" kern="1200" dirty="0" smtClean="0">
                <a:solidFill>
                  <a:schemeClr val="bg2">
                    <a:lumMod val="50000"/>
                  </a:schemeClr>
                </a:solidFill>
                <a:latin typeface="+mn-lt"/>
                <a:ea typeface="+mn-ea"/>
                <a:cs typeface="Arial" pitchFamily="34" charset="0"/>
              </a:defRPr>
            </a:lvl4pPr>
            <a:lvl5pPr marL="1082966" indent="-170994">
              <a:defRPr lang="en-US" sz="1197" kern="1200" dirty="0">
                <a:solidFill>
                  <a:schemeClr val="bg2">
                    <a:lumMod val="50000"/>
                  </a:schemeClr>
                </a:solidFill>
                <a:latin typeface="+mn-lt"/>
                <a:ea typeface="+mn-ea"/>
                <a:cs typeface="Arial" pitchFamily="34" charset="0"/>
              </a:defRPr>
            </a:lvl5pPr>
            <a:lvl6pPr>
              <a:defRPr sz="1571"/>
            </a:lvl6pPr>
            <a:lvl7pPr>
              <a:defRPr sz="1571"/>
            </a:lvl7pPr>
            <a:lvl8pPr>
              <a:defRPr sz="1571"/>
            </a:lvl8pPr>
            <a:lvl9pPr>
              <a:defRPr sz="1571"/>
            </a:lvl9pPr>
          </a:lstStyle>
          <a:p>
            <a:pPr lvl="0"/>
            <a:r>
              <a:rPr lang="en-US"/>
              <a:t>Click to edit Master text styles</a:t>
            </a:r>
          </a:p>
        </p:txBody>
      </p:sp>
      <p:sp>
        <p:nvSpPr>
          <p:cNvPr id="12" name="Title 11"/>
          <p:cNvSpPr>
            <a:spLocks noGrp="1"/>
          </p:cNvSpPr>
          <p:nvPr>
            <p:ph type="title"/>
          </p:nvPr>
        </p:nvSpPr>
        <p:spPr/>
        <p:txBody>
          <a:bodyPr>
            <a:noAutofit/>
          </a:bodyPr>
          <a:lstStyle>
            <a:lvl1pPr>
              <a:defRPr/>
            </a:lvl1pPr>
          </a:lstStyle>
          <a:p>
            <a:r>
              <a:rPr lang="en-US"/>
              <a:t>Click to edit Master title style</a:t>
            </a:r>
            <a:endParaRPr lang="en-US" dirty="0"/>
          </a:p>
        </p:txBody>
      </p:sp>
      <p:sp>
        <p:nvSpPr>
          <p:cNvPr id="10"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197">
                <a:gradFill>
                  <a:gsLst>
                    <a:gs pos="100000">
                      <a:schemeClr val="bg2"/>
                    </a:gs>
                    <a:gs pos="0">
                      <a:schemeClr val="bg2"/>
                    </a:gs>
                  </a:gsLst>
                  <a:lin ang="5400000" scaled="0"/>
                </a:gradFill>
              </a:defRPr>
            </a:lvl1pPr>
          </a:lstStyle>
          <a:p>
            <a:pPr defTabSz="684098"/>
            <a:fld id="{727B4C2D-45E2-4621-8491-2995EB46A674}" type="slidenum">
              <a:rPr lang="en-US" smtClean="0">
                <a:gradFill>
                  <a:gsLst>
                    <a:gs pos="100000">
                      <a:srgbClr val="797A7D"/>
                    </a:gs>
                    <a:gs pos="0">
                      <a:srgbClr val="797A7D"/>
                    </a:gs>
                  </a:gsLst>
                  <a:lin ang="5400000" scaled="0"/>
                </a:gradFill>
              </a:rPr>
              <a:pPr defTabSz="684098"/>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a:stretch>
            <a:fillRect/>
          </a:stretch>
        </p:blipFill>
        <p:spPr>
          <a:xfrm>
            <a:off x="8026404" y="6301227"/>
            <a:ext cx="1117600" cy="548317"/>
          </a:xfrm>
          <a:prstGeom prst="rect">
            <a:avLst/>
          </a:prstGeom>
        </p:spPr>
      </p:pic>
    </p:spTree>
    <p:extLst>
      <p:ext uri="{BB962C8B-B14F-4D97-AF65-F5344CB8AC3E}">
        <p14:creationId xmlns:p14="http://schemas.microsoft.com/office/powerpoint/2010/main" val="15983258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90629" y="1447801"/>
            <a:ext cx="4076211" cy="1178442"/>
          </a:xfrm>
          <a:prstGeom prst="rect">
            <a:avLst/>
          </a:prstGeom>
        </p:spPr>
        <p:txBody>
          <a:bodyPr>
            <a:noAutofit/>
          </a:bodyPr>
          <a:lstStyle>
            <a:lvl1pPr marL="0" indent="0">
              <a:buNone/>
              <a:defRPr sz="2993" b="0" cap="none" baseline="0">
                <a:gradFill>
                  <a:gsLst>
                    <a:gs pos="100000">
                      <a:schemeClr val="tx2"/>
                    </a:gs>
                    <a:gs pos="0">
                      <a:schemeClr val="tx2"/>
                    </a:gs>
                  </a:gsLst>
                  <a:lin ang="5400000" scaled="0"/>
                </a:gradFill>
                <a:latin typeface="+mj-lt"/>
              </a:defRPr>
            </a:lvl1pPr>
            <a:lvl2pPr marL="455985" indent="0">
              <a:buNone/>
              <a:defRPr sz="2020" b="1"/>
            </a:lvl2pPr>
            <a:lvl3pPr marL="911970" indent="0">
              <a:buNone/>
              <a:defRPr sz="1795" b="1"/>
            </a:lvl3pPr>
            <a:lvl4pPr marL="1367955" indent="0">
              <a:buNone/>
              <a:defRPr sz="1571" b="1"/>
            </a:lvl4pPr>
            <a:lvl5pPr marL="1823940" indent="0">
              <a:buNone/>
              <a:defRPr sz="1571" b="1"/>
            </a:lvl5pPr>
            <a:lvl6pPr marL="2279926" indent="0">
              <a:buNone/>
              <a:defRPr sz="1571" b="1"/>
            </a:lvl6pPr>
            <a:lvl7pPr marL="2735911" indent="0">
              <a:buNone/>
              <a:defRPr sz="1571" b="1"/>
            </a:lvl7pPr>
            <a:lvl8pPr marL="3191896" indent="0">
              <a:buNone/>
              <a:defRPr sz="1571" b="1"/>
            </a:lvl8pPr>
            <a:lvl9pPr marL="3647881" indent="0">
              <a:buNone/>
              <a:defRPr sz="1571" b="1"/>
            </a:lvl9pPr>
          </a:lstStyle>
          <a:p>
            <a:pPr lvl="0"/>
            <a:r>
              <a:rPr lang="en-US" dirty="0"/>
              <a:t>Click to edit Master text styles.</a:t>
            </a:r>
          </a:p>
        </p:txBody>
      </p:sp>
      <p:sp>
        <p:nvSpPr>
          <p:cNvPr id="10"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197">
                <a:gradFill>
                  <a:gsLst>
                    <a:gs pos="100000">
                      <a:schemeClr val="bg2"/>
                    </a:gs>
                    <a:gs pos="0">
                      <a:schemeClr val="bg2"/>
                    </a:gs>
                  </a:gsLst>
                  <a:lin ang="5400000" scaled="0"/>
                </a:gradFill>
              </a:defRPr>
            </a:lvl1pPr>
          </a:lstStyle>
          <a:p>
            <a:pPr defTabSz="684098"/>
            <a:fld id="{727B4C2D-45E2-4621-8491-2995EB46A674}" type="slidenum">
              <a:rPr lang="en-US" smtClean="0">
                <a:gradFill>
                  <a:gsLst>
                    <a:gs pos="100000">
                      <a:srgbClr val="797A7D"/>
                    </a:gs>
                    <a:gs pos="0">
                      <a:srgbClr val="797A7D"/>
                    </a:gs>
                  </a:gsLst>
                  <a:lin ang="5400000" scaled="0"/>
                </a:gradFill>
              </a:rPr>
              <a:pPr defTabSz="684098"/>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390630" y="2734985"/>
            <a:ext cx="4084187" cy="609398"/>
          </a:xfrm>
          <a:prstGeom prst="rect">
            <a:avLst/>
          </a:prstGeom>
        </p:spPr>
        <p:txBody>
          <a:bodyPr>
            <a:noAutofit/>
          </a:bodyPr>
          <a:lstStyle>
            <a:lvl1pPr marL="0" indent="0">
              <a:spcBef>
                <a:spcPts val="898"/>
              </a:spcBef>
              <a:buFont typeface="Arial" pitchFamily="34" charset="0"/>
              <a:buNone/>
              <a:defRPr lang="en-US" sz="1497" kern="1200" spc="0" dirty="0" smtClean="0">
                <a:gradFill>
                  <a:gsLst>
                    <a:gs pos="100000">
                      <a:schemeClr val="bg2"/>
                    </a:gs>
                    <a:gs pos="0">
                      <a:schemeClr val="bg2"/>
                    </a:gs>
                  </a:gsLst>
                  <a:lin ang="5400000" scaled="0"/>
                </a:gradFill>
                <a:latin typeface="+mn-lt"/>
                <a:ea typeface="+mn-ea"/>
                <a:cs typeface="Segoe UI" pitchFamily="34" charset="0"/>
              </a:defRPr>
            </a:lvl1pPr>
            <a:lvl2pPr marL="683978" indent="-284991">
              <a:defRPr lang="en-US" sz="1571" kern="1200" dirty="0" smtClean="0">
                <a:solidFill>
                  <a:schemeClr val="bg2">
                    <a:lumMod val="50000"/>
                  </a:schemeClr>
                </a:solidFill>
                <a:latin typeface="+mn-lt"/>
                <a:ea typeface="+mn-ea"/>
                <a:cs typeface="Arial" pitchFamily="34" charset="0"/>
              </a:defRPr>
            </a:lvl2pPr>
            <a:lvl3pPr marL="683978" indent="-170994">
              <a:defRPr lang="en-US" sz="1422" kern="1200" dirty="0" smtClean="0">
                <a:solidFill>
                  <a:schemeClr val="bg2">
                    <a:lumMod val="50000"/>
                  </a:schemeClr>
                </a:solidFill>
                <a:latin typeface="+mn-lt"/>
                <a:ea typeface="+mn-ea"/>
                <a:cs typeface="Arial" pitchFamily="34" charset="0"/>
              </a:defRPr>
            </a:lvl3pPr>
            <a:lvl4pPr marL="911970" indent="-170994">
              <a:defRPr lang="en-US" sz="1197" kern="1200" dirty="0" smtClean="0">
                <a:solidFill>
                  <a:schemeClr val="bg2">
                    <a:lumMod val="50000"/>
                  </a:schemeClr>
                </a:solidFill>
                <a:latin typeface="+mn-lt"/>
                <a:ea typeface="+mn-ea"/>
                <a:cs typeface="Arial" pitchFamily="34" charset="0"/>
              </a:defRPr>
            </a:lvl4pPr>
            <a:lvl5pPr marL="1082966" indent="-170994">
              <a:defRPr lang="en-US" sz="1197" kern="1200" dirty="0">
                <a:solidFill>
                  <a:schemeClr val="bg2">
                    <a:lumMod val="50000"/>
                  </a:schemeClr>
                </a:solidFill>
                <a:latin typeface="+mn-lt"/>
                <a:ea typeface="+mn-ea"/>
                <a:cs typeface="Arial" pitchFamily="34" charset="0"/>
              </a:defRPr>
            </a:lvl5pPr>
            <a:lvl6pPr>
              <a:defRPr sz="1571"/>
            </a:lvl6pPr>
            <a:lvl7pPr>
              <a:defRPr sz="1571"/>
            </a:lvl7pPr>
            <a:lvl8pPr>
              <a:defRPr sz="1571"/>
            </a:lvl8pPr>
            <a:lvl9pPr>
              <a:defRPr sz="1571"/>
            </a:lvl9pPr>
          </a:lstStyle>
          <a:p>
            <a:pPr lvl="0"/>
            <a:r>
              <a:rPr lang="en-US"/>
              <a:t>Click to edit Master text styles</a:t>
            </a:r>
          </a:p>
        </p:txBody>
      </p:sp>
      <p:pic>
        <p:nvPicPr>
          <p:cNvPr id="8" name="Picture 7"/>
          <p:cNvPicPr>
            <a:picLocks noChangeAspect="1"/>
          </p:cNvPicPr>
          <p:nvPr userDrawn="1"/>
        </p:nvPicPr>
        <p:blipFill>
          <a:blip r:embed="rId2"/>
          <a:stretch>
            <a:fillRect/>
          </a:stretch>
        </p:blipFill>
        <p:spPr>
          <a:xfrm>
            <a:off x="8026404" y="6301227"/>
            <a:ext cx="1117600" cy="548317"/>
          </a:xfrm>
          <a:prstGeom prst="rect">
            <a:avLst/>
          </a:prstGeom>
        </p:spPr>
      </p:pic>
    </p:spTree>
    <p:extLst>
      <p:ext uri="{BB962C8B-B14F-4D97-AF65-F5344CB8AC3E}">
        <p14:creationId xmlns:p14="http://schemas.microsoft.com/office/powerpoint/2010/main" val="340890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3245" y="5292988"/>
            <a:ext cx="8363938" cy="1218795"/>
          </a:xfrm>
        </p:spPr>
        <p:txBody>
          <a:bodyPr anchor="b" anchorCtr="0"/>
          <a:lstStyle>
            <a:lvl1pPr>
              <a:defRPr sz="5400" spc="-224" baseline="0">
                <a:gradFill>
                  <a:gsLst>
                    <a:gs pos="100000">
                      <a:schemeClr val="bg1"/>
                    </a:gs>
                    <a:gs pos="0">
                      <a:schemeClr val="bg1"/>
                    </a:gs>
                  </a:gsLst>
                  <a:lin ang="5400000" scaled="0"/>
                </a:gradFill>
              </a:defRPr>
            </a:lvl1pPr>
          </a:lstStyle>
          <a:p>
            <a:r>
              <a:rPr lang="en-US" dirty="0"/>
              <a:t>Click to edit title style</a:t>
            </a:r>
          </a:p>
        </p:txBody>
      </p:sp>
    </p:spTree>
    <p:extLst>
      <p:ext uri="{BB962C8B-B14F-4D97-AF65-F5344CB8AC3E}">
        <p14:creationId xmlns:p14="http://schemas.microsoft.com/office/powerpoint/2010/main" val="2210606290"/>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664785" y="1447801"/>
            <a:ext cx="4076211" cy="1178442"/>
          </a:xfrm>
          <a:prstGeom prst="rect">
            <a:avLst/>
          </a:prstGeom>
        </p:spPr>
        <p:txBody>
          <a:bodyPr>
            <a:noAutofit/>
          </a:bodyPr>
          <a:lstStyle>
            <a:lvl1pPr marL="0" indent="0">
              <a:buNone/>
              <a:defRPr sz="2993" b="0" cap="none" baseline="0">
                <a:gradFill>
                  <a:gsLst>
                    <a:gs pos="100000">
                      <a:schemeClr val="tx2"/>
                    </a:gs>
                    <a:gs pos="0">
                      <a:schemeClr val="tx2"/>
                    </a:gs>
                  </a:gsLst>
                  <a:lin ang="5400000" scaled="0"/>
                </a:gradFill>
                <a:latin typeface="+mj-lt"/>
              </a:defRPr>
            </a:lvl1pPr>
            <a:lvl2pPr marL="455985" indent="0">
              <a:buNone/>
              <a:defRPr sz="2020" b="1"/>
            </a:lvl2pPr>
            <a:lvl3pPr marL="911970" indent="0">
              <a:buNone/>
              <a:defRPr sz="1795" b="1"/>
            </a:lvl3pPr>
            <a:lvl4pPr marL="1367955" indent="0">
              <a:buNone/>
              <a:defRPr sz="1571" b="1"/>
            </a:lvl4pPr>
            <a:lvl5pPr marL="1823940" indent="0">
              <a:buNone/>
              <a:defRPr sz="1571" b="1"/>
            </a:lvl5pPr>
            <a:lvl6pPr marL="2279926" indent="0">
              <a:buNone/>
              <a:defRPr sz="1571" b="1"/>
            </a:lvl6pPr>
            <a:lvl7pPr marL="2735911" indent="0">
              <a:buNone/>
              <a:defRPr sz="1571" b="1"/>
            </a:lvl7pPr>
            <a:lvl8pPr marL="3191896" indent="0">
              <a:buNone/>
              <a:defRPr sz="1571" b="1"/>
            </a:lvl8pPr>
            <a:lvl9pPr marL="3647881" indent="0">
              <a:buNone/>
              <a:defRPr sz="1571" b="1"/>
            </a:lvl9pPr>
          </a:lstStyle>
          <a:p>
            <a:pPr lvl="0"/>
            <a:r>
              <a:rPr lang="en-US" dirty="0"/>
              <a:t>Click to edit Master text styles.</a:t>
            </a:r>
          </a:p>
        </p:txBody>
      </p:sp>
      <p:sp>
        <p:nvSpPr>
          <p:cNvPr id="9" name="Content Placeholder 5"/>
          <p:cNvSpPr>
            <a:spLocks noGrp="1"/>
          </p:cNvSpPr>
          <p:nvPr>
            <p:ph sz="quarter" idx="13"/>
          </p:nvPr>
        </p:nvSpPr>
        <p:spPr>
          <a:xfrm>
            <a:off x="4664786" y="2734985"/>
            <a:ext cx="4084187" cy="609398"/>
          </a:xfrm>
          <a:prstGeom prst="rect">
            <a:avLst/>
          </a:prstGeom>
        </p:spPr>
        <p:txBody>
          <a:bodyPr>
            <a:noAutofit/>
          </a:bodyPr>
          <a:lstStyle>
            <a:lvl1pPr marL="0" indent="0">
              <a:spcBef>
                <a:spcPts val="898"/>
              </a:spcBef>
              <a:buFont typeface="Arial" pitchFamily="34" charset="0"/>
              <a:buNone/>
              <a:defRPr lang="en-US" sz="1497" kern="1200" spc="0" dirty="0" smtClean="0">
                <a:gradFill>
                  <a:gsLst>
                    <a:gs pos="100000">
                      <a:schemeClr val="bg2"/>
                    </a:gs>
                    <a:gs pos="0">
                      <a:schemeClr val="bg2"/>
                    </a:gs>
                  </a:gsLst>
                  <a:lin ang="5400000" scaled="0"/>
                </a:gradFill>
                <a:latin typeface="+mn-lt"/>
                <a:ea typeface="+mn-ea"/>
                <a:cs typeface="Segoe UI" pitchFamily="34" charset="0"/>
              </a:defRPr>
            </a:lvl1pPr>
            <a:lvl2pPr marL="683978" indent="-284991">
              <a:defRPr lang="en-US" sz="1571" kern="1200" dirty="0" smtClean="0">
                <a:solidFill>
                  <a:schemeClr val="bg2">
                    <a:lumMod val="50000"/>
                  </a:schemeClr>
                </a:solidFill>
                <a:latin typeface="+mn-lt"/>
                <a:ea typeface="+mn-ea"/>
                <a:cs typeface="Arial" pitchFamily="34" charset="0"/>
              </a:defRPr>
            </a:lvl2pPr>
            <a:lvl3pPr marL="683978" indent="-170994">
              <a:defRPr lang="en-US" sz="1422" kern="1200" dirty="0" smtClean="0">
                <a:solidFill>
                  <a:schemeClr val="bg2">
                    <a:lumMod val="50000"/>
                  </a:schemeClr>
                </a:solidFill>
                <a:latin typeface="+mn-lt"/>
                <a:ea typeface="+mn-ea"/>
                <a:cs typeface="Arial" pitchFamily="34" charset="0"/>
              </a:defRPr>
            </a:lvl3pPr>
            <a:lvl4pPr marL="911970" indent="-170994">
              <a:defRPr lang="en-US" sz="1197" kern="1200" dirty="0" smtClean="0">
                <a:solidFill>
                  <a:schemeClr val="bg2">
                    <a:lumMod val="50000"/>
                  </a:schemeClr>
                </a:solidFill>
                <a:latin typeface="+mn-lt"/>
                <a:ea typeface="+mn-ea"/>
                <a:cs typeface="Arial" pitchFamily="34" charset="0"/>
              </a:defRPr>
            </a:lvl4pPr>
            <a:lvl5pPr marL="1082966" indent="-170994">
              <a:defRPr lang="en-US" sz="1197" kern="1200" dirty="0">
                <a:solidFill>
                  <a:schemeClr val="bg2">
                    <a:lumMod val="50000"/>
                  </a:schemeClr>
                </a:solidFill>
                <a:latin typeface="+mn-lt"/>
                <a:ea typeface="+mn-ea"/>
                <a:cs typeface="Arial" pitchFamily="34" charset="0"/>
              </a:defRPr>
            </a:lvl5pPr>
            <a:lvl6pPr>
              <a:defRPr sz="1571"/>
            </a:lvl6pPr>
            <a:lvl7pPr>
              <a:defRPr sz="1571"/>
            </a:lvl7pPr>
            <a:lvl8pPr>
              <a:defRPr sz="1571"/>
            </a:lvl8pPr>
            <a:lvl9pPr>
              <a:defRPr sz="1571"/>
            </a:lvl9pPr>
          </a:lstStyle>
          <a:p>
            <a:pPr lvl="0"/>
            <a:r>
              <a:rPr lang="en-US"/>
              <a:t>Click to edit Master text styles</a:t>
            </a:r>
          </a:p>
        </p:txBody>
      </p:sp>
      <p:sp>
        <p:nvSpPr>
          <p:cNvPr id="4" name="Picture Placeholder 3"/>
          <p:cNvSpPr>
            <a:spLocks noGrp="1"/>
          </p:cNvSpPr>
          <p:nvPr>
            <p:ph type="pic" sz="quarter" idx="14" hasCustomPrompt="1"/>
          </p:nvPr>
        </p:nvSpPr>
        <p:spPr>
          <a:xfrm>
            <a:off x="0" y="0"/>
            <a:ext cx="4486252" cy="6858000"/>
          </a:xfrm>
        </p:spPr>
        <p:txBody>
          <a:bodyPr lIns="182880" anchor="ctr"/>
          <a:lstStyle>
            <a:lvl1pPr marL="0" indent="0" algn="l">
              <a:buNone/>
              <a:defRPr/>
            </a:lvl1pPr>
          </a:lstStyle>
          <a:p>
            <a:r>
              <a:rPr lang="en-US" dirty="0"/>
              <a:t>Click to insert photo.</a:t>
            </a:r>
          </a:p>
        </p:txBody>
      </p:sp>
    </p:spTree>
    <p:extLst>
      <p:ext uri="{BB962C8B-B14F-4D97-AF65-F5344CB8AC3E}">
        <p14:creationId xmlns:p14="http://schemas.microsoft.com/office/powerpoint/2010/main" val="26263737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olor Block Header on Left &amp; Text on Right ">
    <p:spTree>
      <p:nvGrpSpPr>
        <p:cNvPr id="1" name=""/>
        <p:cNvGrpSpPr/>
        <p:nvPr/>
      </p:nvGrpSpPr>
      <p:grpSpPr>
        <a:xfrm>
          <a:off x="0" y="0"/>
          <a:ext cx="0" cy="0"/>
          <a:chOff x="0" y="0"/>
          <a:chExt cx="0" cy="0"/>
        </a:xfrm>
      </p:grpSpPr>
      <p:sp>
        <p:nvSpPr>
          <p:cNvPr id="2" name="Rectangle 1"/>
          <p:cNvSpPr/>
          <p:nvPr/>
        </p:nvSpPr>
        <p:spPr bwMode="white">
          <a:xfrm>
            <a:off x="-7144" y="0"/>
            <a:ext cx="3375608"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05" tIns="34205" rIns="34205" bIns="34205" numCol="1" spcCol="0" rtlCol="0" fromWordArt="0" anchor="ctr" anchorCtr="0" forceAA="0" compatLnSpc="1">
            <a:prstTxWarp prst="textNoShape">
              <a:avLst/>
            </a:prstTxWarp>
            <a:noAutofit/>
          </a:bodyPr>
          <a:lstStyle/>
          <a:p>
            <a:pPr algn="ctr" defTabSz="683873" fontAlgn="base">
              <a:spcBef>
                <a:spcPct val="0"/>
              </a:spcBef>
              <a:spcAft>
                <a:spcPct val="0"/>
              </a:spcAft>
            </a:pPr>
            <a:endParaRPr lang="en-US" sz="1645"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90629" y="720730"/>
            <a:ext cx="2865213" cy="1687393"/>
          </a:xfrm>
          <a:prstGeom prst="rect">
            <a:avLst/>
          </a:prstGeom>
        </p:spPr>
        <p:txBody>
          <a:bodyPr>
            <a:noAutofit/>
          </a:bodyPr>
          <a:lstStyle>
            <a:lvl1pPr marL="0" indent="0">
              <a:buNone/>
              <a:defRPr sz="2993" b="0" cap="none" baseline="0">
                <a:gradFill>
                  <a:gsLst>
                    <a:gs pos="100000">
                      <a:schemeClr val="bg1"/>
                    </a:gs>
                    <a:gs pos="0">
                      <a:schemeClr val="bg1"/>
                    </a:gs>
                  </a:gsLst>
                  <a:lin ang="5400000" scaled="0"/>
                </a:gradFill>
                <a:latin typeface="+mj-lt"/>
              </a:defRPr>
            </a:lvl1pPr>
            <a:lvl2pPr marL="455985" indent="0">
              <a:buNone/>
              <a:defRPr sz="2020" b="1"/>
            </a:lvl2pPr>
            <a:lvl3pPr marL="911970" indent="0">
              <a:buNone/>
              <a:defRPr sz="1795" b="1"/>
            </a:lvl3pPr>
            <a:lvl4pPr marL="1367955" indent="0">
              <a:buNone/>
              <a:defRPr sz="1571" b="1"/>
            </a:lvl4pPr>
            <a:lvl5pPr marL="1823940" indent="0">
              <a:buNone/>
              <a:defRPr sz="1571" b="1"/>
            </a:lvl5pPr>
            <a:lvl6pPr marL="2279926" indent="0">
              <a:buNone/>
              <a:defRPr sz="1571" b="1"/>
            </a:lvl6pPr>
            <a:lvl7pPr marL="2735911" indent="0">
              <a:buNone/>
              <a:defRPr sz="1571" b="1"/>
            </a:lvl7pPr>
            <a:lvl8pPr marL="3191896" indent="0">
              <a:buNone/>
              <a:defRPr sz="1571" b="1"/>
            </a:lvl8pPr>
            <a:lvl9pPr marL="3647881" indent="0">
              <a:buNone/>
              <a:defRPr sz="1571" b="1"/>
            </a:lvl9pPr>
          </a:lstStyle>
          <a:p>
            <a:pPr lvl="0"/>
            <a:r>
              <a:rPr lang="en-US" dirty="0"/>
              <a:t>Click to edit Master text styles.</a:t>
            </a:r>
          </a:p>
        </p:txBody>
      </p:sp>
      <p:sp>
        <p:nvSpPr>
          <p:cNvPr id="6" name="Content Placeholder 5"/>
          <p:cNvSpPr>
            <a:spLocks noGrp="1"/>
          </p:cNvSpPr>
          <p:nvPr>
            <p:ph sz="quarter" idx="4"/>
          </p:nvPr>
        </p:nvSpPr>
        <p:spPr>
          <a:xfrm>
            <a:off x="4642323" y="1681907"/>
            <a:ext cx="4114627" cy="332399"/>
          </a:xfrm>
          <a:prstGeom prst="rect">
            <a:avLst/>
          </a:prstGeom>
        </p:spPr>
        <p:txBody>
          <a:bodyPr>
            <a:noAutofit/>
          </a:bodyPr>
          <a:lstStyle>
            <a:lvl1pPr marL="0" indent="0">
              <a:spcBef>
                <a:spcPts val="898"/>
              </a:spcBef>
              <a:buNone/>
              <a:defRPr lang="en-US" sz="1497" kern="1200" spc="0" dirty="0" smtClean="0">
                <a:gradFill>
                  <a:gsLst>
                    <a:gs pos="100000">
                      <a:schemeClr val="bg2"/>
                    </a:gs>
                    <a:gs pos="0">
                      <a:schemeClr val="bg2"/>
                    </a:gs>
                  </a:gsLst>
                  <a:lin ang="5400000" scaled="0"/>
                </a:gradFill>
                <a:latin typeface="+mn-lt"/>
                <a:ea typeface="+mn-ea"/>
                <a:cs typeface="Segoe UI" pitchFamily="34" charset="0"/>
              </a:defRPr>
            </a:lvl1pPr>
            <a:lvl2pPr marL="683978" indent="-284991">
              <a:defRPr lang="en-US" sz="1571" kern="1200" dirty="0" smtClean="0">
                <a:solidFill>
                  <a:schemeClr val="bg2">
                    <a:lumMod val="50000"/>
                  </a:schemeClr>
                </a:solidFill>
                <a:latin typeface="+mn-lt"/>
                <a:ea typeface="+mn-ea"/>
                <a:cs typeface="Arial" pitchFamily="34" charset="0"/>
              </a:defRPr>
            </a:lvl2pPr>
            <a:lvl3pPr marL="683978" indent="-170994">
              <a:defRPr lang="en-US" sz="1422" kern="1200" dirty="0" smtClean="0">
                <a:solidFill>
                  <a:schemeClr val="bg2">
                    <a:lumMod val="50000"/>
                  </a:schemeClr>
                </a:solidFill>
                <a:latin typeface="+mn-lt"/>
                <a:ea typeface="+mn-ea"/>
                <a:cs typeface="Arial" pitchFamily="34" charset="0"/>
              </a:defRPr>
            </a:lvl3pPr>
            <a:lvl4pPr marL="911970" indent="-170994">
              <a:defRPr lang="en-US" sz="1197" kern="1200" dirty="0" smtClean="0">
                <a:solidFill>
                  <a:schemeClr val="bg2">
                    <a:lumMod val="50000"/>
                  </a:schemeClr>
                </a:solidFill>
                <a:latin typeface="+mn-lt"/>
                <a:ea typeface="+mn-ea"/>
                <a:cs typeface="Arial" pitchFamily="34" charset="0"/>
              </a:defRPr>
            </a:lvl4pPr>
            <a:lvl5pPr marL="1082966" indent="-170994">
              <a:defRPr lang="en-US" sz="1197" kern="1200" dirty="0">
                <a:solidFill>
                  <a:schemeClr val="bg2">
                    <a:lumMod val="50000"/>
                  </a:schemeClr>
                </a:solidFill>
                <a:latin typeface="+mn-lt"/>
                <a:ea typeface="+mn-ea"/>
                <a:cs typeface="Arial" pitchFamily="34" charset="0"/>
              </a:defRPr>
            </a:lvl5pPr>
            <a:lvl6pPr>
              <a:defRPr sz="1571"/>
            </a:lvl6pPr>
            <a:lvl7pPr>
              <a:defRPr sz="1571"/>
            </a:lvl7pPr>
            <a:lvl8pPr>
              <a:defRPr sz="1571"/>
            </a:lvl8pPr>
            <a:lvl9pPr>
              <a:defRPr sz="1571"/>
            </a:lvl9pPr>
          </a:lstStyle>
          <a:p>
            <a:pPr lvl="0"/>
            <a:r>
              <a:rPr lang="en-US"/>
              <a:t>Click to edit Master text styles</a:t>
            </a:r>
          </a:p>
        </p:txBody>
      </p:sp>
    </p:spTree>
    <p:extLst>
      <p:ext uri="{BB962C8B-B14F-4D97-AF65-F5344CB8AC3E}">
        <p14:creationId xmlns:p14="http://schemas.microsoft.com/office/powerpoint/2010/main" val="19053985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lor Block Header&amp; Subtext">
    <p:spTree>
      <p:nvGrpSpPr>
        <p:cNvPr id="1" name=""/>
        <p:cNvGrpSpPr/>
        <p:nvPr/>
      </p:nvGrpSpPr>
      <p:grpSpPr>
        <a:xfrm>
          <a:off x="0" y="0"/>
          <a:ext cx="0" cy="0"/>
          <a:chOff x="0" y="0"/>
          <a:chExt cx="0" cy="0"/>
        </a:xfrm>
      </p:grpSpPr>
      <p:sp>
        <p:nvSpPr>
          <p:cNvPr id="2" name="Rectangle 1"/>
          <p:cNvSpPr/>
          <p:nvPr/>
        </p:nvSpPr>
        <p:spPr bwMode="white">
          <a:xfrm>
            <a:off x="-7144" y="0"/>
            <a:ext cx="3375608"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defTabSz="683873" fontAlgn="base">
              <a:spcBef>
                <a:spcPct val="0"/>
              </a:spcBef>
              <a:spcAft>
                <a:spcPct val="0"/>
              </a:spcAft>
            </a:pPr>
            <a:endParaRPr lang="en-US" sz="1645"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84159" y="27027"/>
            <a:ext cx="2139727" cy="2751138"/>
          </a:xfrm>
          <a:prstGeom prst="rect">
            <a:avLst/>
          </a:prstGeom>
        </p:spPr>
        <p:txBody>
          <a:bodyPr anchor="b" anchorCtr="0">
            <a:noAutofit/>
          </a:bodyPr>
          <a:lstStyle>
            <a:lvl1pPr marL="0" indent="0">
              <a:lnSpc>
                <a:spcPts val="2850"/>
              </a:lnSpc>
              <a:spcBef>
                <a:spcPts val="0"/>
              </a:spcBef>
              <a:buNone/>
              <a:defRPr sz="2700" b="0" cap="none" baseline="0">
                <a:gradFill>
                  <a:gsLst>
                    <a:gs pos="100000">
                      <a:schemeClr val="bg1"/>
                    </a:gs>
                    <a:gs pos="0">
                      <a:schemeClr val="bg1"/>
                    </a:gs>
                  </a:gsLst>
                  <a:lin ang="5400000" scaled="0"/>
                </a:gradFill>
                <a:latin typeface="+mj-lt"/>
              </a:defRPr>
            </a:lvl1pPr>
            <a:lvl2pPr marL="455985" indent="0">
              <a:buNone/>
              <a:defRPr sz="2020" b="1"/>
            </a:lvl2pPr>
            <a:lvl3pPr marL="911970" indent="0">
              <a:buNone/>
              <a:defRPr sz="1795" b="1"/>
            </a:lvl3pPr>
            <a:lvl4pPr marL="1367955" indent="0">
              <a:buNone/>
              <a:defRPr sz="1571" b="1"/>
            </a:lvl4pPr>
            <a:lvl5pPr marL="1823940" indent="0">
              <a:buNone/>
              <a:defRPr sz="1571" b="1"/>
            </a:lvl5pPr>
            <a:lvl6pPr marL="2279926" indent="0">
              <a:buNone/>
              <a:defRPr sz="1571" b="1"/>
            </a:lvl6pPr>
            <a:lvl7pPr marL="2735911" indent="0">
              <a:buNone/>
              <a:defRPr sz="1571" b="1"/>
            </a:lvl7pPr>
            <a:lvl8pPr marL="3191896" indent="0">
              <a:buNone/>
              <a:defRPr sz="1571" b="1"/>
            </a:lvl8pPr>
            <a:lvl9pPr marL="3647881" indent="0">
              <a:buNone/>
              <a:defRPr sz="1571" b="1"/>
            </a:lvl9pPr>
          </a:lstStyle>
          <a:p>
            <a:pPr lvl="0"/>
            <a:r>
              <a:rPr lang="en-US" dirty="0"/>
              <a:t>Click to edit Master text styles.</a:t>
            </a:r>
          </a:p>
        </p:txBody>
      </p:sp>
      <p:sp>
        <p:nvSpPr>
          <p:cNvPr id="7" name="Text Placeholder 6"/>
          <p:cNvSpPr>
            <a:spLocks noGrp="1"/>
          </p:cNvSpPr>
          <p:nvPr>
            <p:ph type="body" sz="quarter" idx="10"/>
          </p:nvPr>
        </p:nvSpPr>
        <p:spPr>
          <a:xfrm>
            <a:off x="399797" y="3054088"/>
            <a:ext cx="2149973" cy="3575317"/>
          </a:xfrm>
        </p:spPr>
        <p:txBody>
          <a:bodyPr/>
          <a:lstStyle>
            <a:lvl1pPr marL="0" indent="0">
              <a:lnSpc>
                <a:spcPts val="1649"/>
              </a:lnSpc>
              <a:spcBef>
                <a:spcPts val="0"/>
              </a:spcBef>
              <a:spcAft>
                <a:spcPts val="900"/>
              </a:spcAft>
              <a:buNone/>
              <a:defRPr sz="1574" spc="0" baseline="0">
                <a:solidFill>
                  <a:schemeClr val="bg1"/>
                </a:solidFill>
                <a:latin typeface="+mj-lt"/>
              </a:defRPr>
            </a:lvl1pPr>
            <a:lvl2pPr marL="0" indent="0">
              <a:lnSpc>
                <a:spcPts val="1649"/>
              </a:lnSpc>
              <a:spcBef>
                <a:spcPts val="0"/>
              </a:spcBef>
              <a:spcAft>
                <a:spcPts val="900"/>
              </a:spcAft>
              <a:buNone/>
              <a:defRPr sz="1574" spc="0" baseline="0">
                <a:solidFill>
                  <a:schemeClr val="bg1"/>
                </a:solidFill>
                <a:latin typeface="+mj-lt"/>
              </a:defRPr>
            </a:lvl2pPr>
            <a:lvl3pPr marL="0" indent="0">
              <a:lnSpc>
                <a:spcPts val="1649"/>
              </a:lnSpc>
              <a:spcBef>
                <a:spcPts val="0"/>
              </a:spcBef>
              <a:spcAft>
                <a:spcPts val="900"/>
              </a:spcAft>
              <a:buNone/>
              <a:defRPr sz="1574" spc="0" baseline="0">
                <a:solidFill>
                  <a:schemeClr val="bg1"/>
                </a:solidFill>
                <a:latin typeface="+mj-lt"/>
              </a:defRPr>
            </a:lvl3pPr>
            <a:lvl4pPr marL="0" indent="0">
              <a:lnSpc>
                <a:spcPts val="1649"/>
              </a:lnSpc>
              <a:spcBef>
                <a:spcPts val="0"/>
              </a:spcBef>
              <a:spcAft>
                <a:spcPts val="900"/>
              </a:spcAft>
              <a:buNone/>
              <a:defRPr sz="1574" spc="0" baseline="0">
                <a:solidFill>
                  <a:schemeClr val="bg1"/>
                </a:solidFill>
                <a:latin typeface="+mj-lt"/>
              </a:defRPr>
            </a:lvl4pPr>
            <a:lvl5pPr marL="0" indent="0">
              <a:lnSpc>
                <a:spcPts val="1649"/>
              </a:lnSpc>
              <a:spcBef>
                <a:spcPts val="0"/>
              </a:spcBef>
              <a:spcAft>
                <a:spcPts val="900"/>
              </a:spcAft>
              <a:buNone/>
              <a:defRPr sz="1574" spc="0" baseline="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78771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olor Block text w/Photo on Right">
    <p:spTree>
      <p:nvGrpSpPr>
        <p:cNvPr id="1" name=""/>
        <p:cNvGrpSpPr/>
        <p:nvPr/>
      </p:nvGrpSpPr>
      <p:grpSpPr>
        <a:xfrm>
          <a:off x="0" y="0"/>
          <a:ext cx="0" cy="0"/>
          <a:chOff x="0" y="0"/>
          <a:chExt cx="0" cy="0"/>
        </a:xfrm>
      </p:grpSpPr>
      <p:sp>
        <p:nvSpPr>
          <p:cNvPr id="7" name="Rectangle 6"/>
          <p:cNvSpPr/>
          <p:nvPr/>
        </p:nvSpPr>
        <p:spPr bwMode="white">
          <a:xfrm>
            <a:off x="2" y="0"/>
            <a:ext cx="4666084"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05" tIns="34205" rIns="34205" bIns="34205" numCol="1" spcCol="0" rtlCol="0" fromWordArt="0" anchor="ctr" anchorCtr="0" forceAA="0" compatLnSpc="1">
            <a:prstTxWarp prst="textNoShape">
              <a:avLst/>
            </a:prstTxWarp>
            <a:noAutofit/>
          </a:bodyPr>
          <a:lstStyle/>
          <a:p>
            <a:pPr algn="ctr" defTabSz="683873" fontAlgn="base">
              <a:spcBef>
                <a:spcPct val="0"/>
              </a:spcBef>
              <a:spcAft>
                <a:spcPct val="0"/>
              </a:spcAft>
            </a:pPr>
            <a:endParaRPr lang="en-US" sz="1645"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390629" y="1447801"/>
            <a:ext cx="4076211" cy="1178442"/>
          </a:xfrm>
          <a:prstGeom prst="rect">
            <a:avLst/>
          </a:prstGeom>
        </p:spPr>
        <p:txBody>
          <a:bodyPr>
            <a:noAutofit/>
          </a:bodyPr>
          <a:lstStyle>
            <a:lvl1pPr marL="0" indent="0">
              <a:buNone/>
              <a:defRPr sz="2993" b="0" cap="none" baseline="0">
                <a:gradFill>
                  <a:gsLst>
                    <a:gs pos="100000">
                      <a:schemeClr val="bg1"/>
                    </a:gs>
                    <a:gs pos="0">
                      <a:schemeClr val="bg1"/>
                    </a:gs>
                  </a:gsLst>
                  <a:lin ang="5400000" scaled="0"/>
                </a:gradFill>
                <a:latin typeface="+mj-lt"/>
              </a:defRPr>
            </a:lvl1pPr>
            <a:lvl2pPr marL="455985" indent="0">
              <a:buNone/>
              <a:defRPr sz="2020" b="1"/>
            </a:lvl2pPr>
            <a:lvl3pPr marL="911970" indent="0">
              <a:buNone/>
              <a:defRPr sz="1795" b="1"/>
            </a:lvl3pPr>
            <a:lvl4pPr marL="1367955" indent="0">
              <a:buNone/>
              <a:defRPr sz="1571" b="1"/>
            </a:lvl4pPr>
            <a:lvl5pPr marL="1823940" indent="0">
              <a:buNone/>
              <a:defRPr sz="1571" b="1"/>
            </a:lvl5pPr>
            <a:lvl6pPr marL="2279926" indent="0">
              <a:buNone/>
              <a:defRPr sz="1571" b="1"/>
            </a:lvl6pPr>
            <a:lvl7pPr marL="2735911" indent="0">
              <a:buNone/>
              <a:defRPr sz="1571" b="1"/>
            </a:lvl7pPr>
            <a:lvl8pPr marL="3191896" indent="0">
              <a:buNone/>
              <a:defRPr sz="1571" b="1"/>
            </a:lvl8pPr>
            <a:lvl9pPr marL="3647881" indent="0">
              <a:buNone/>
              <a:defRPr sz="1571" b="1"/>
            </a:lvl9pPr>
          </a:lstStyle>
          <a:p>
            <a:pPr lvl="0"/>
            <a:r>
              <a:rPr lang="en-US" dirty="0"/>
              <a:t>Click to edit Master text styles.</a:t>
            </a:r>
          </a:p>
        </p:txBody>
      </p:sp>
      <p:sp>
        <p:nvSpPr>
          <p:cNvPr id="9" name="Content Placeholder 5"/>
          <p:cNvSpPr>
            <a:spLocks noGrp="1"/>
          </p:cNvSpPr>
          <p:nvPr>
            <p:ph sz="quarter" idx="13"/>
          </p:nvPr>
        </p:nvSpPr>
        <p:spPr>
          <a:xfrm>
            <a:off x="390630" y="2734985"/>
            <a:ext cx="4084187" cy="609398"/>
          </a:xfrm>
          <a:prstGeom prst="rect">
            <a:avLst/>
          </a:prstGeom>
        </p:spPr>
        <p:txBody>
          <a:bodyPr>
            <a:noAutofit/>
          </a:bodyPr>
          <a:lstStyle>
            <a:lvl1pPr marL="0" indent="0">
              <a:spcBef>
                <a:spcPts val="898"/>
              </a:spcBef>
              <a:buFont typeface="Arial" pitchFamily="34" charset="0"/>
              <a:buNone/>
              <a:defRPr lang="en-US" sz="1497" kern="1200" spc="0" dirty="0" smtClean="0">
                <a:gradFill>
                  <a:gsLst>
                    <a:gs pos="100000">
                      <a:schemeClr val="bg1"/>
                    </a:gs>
                    <a:gs pos="0">
                      <a:schemeClr val="bg1"/>
                    </a:gs>
                  </a:gsLst>
                  <a:lin ang="5400000" scaled="0"/>
                </a:gradFill>
                <a:latin typeface="+mn-lt"/>
                <a:ea typeface="+mn-ea"/>
                <a:cs typeface="Segoe UI" pitchFamily="34" charset="0"/>
              </a:defRPr>
            </a:lvl1pPr>
            <a:lvl2pPr marL="683978" indent="-284991">
              <a:defRPr lang="en-US" sz="1571" kern="1200" dirty="0" smtClean="0">
                <a:solidFill>
                  <a:schemeClr val="bg2">
                    <a:lumMod val="50000"/>
                  </a:schemeClr>
                </a:solidFill>
                <a:latin typeface="+mn-lt"/>
                <a:ea typeface="+mn-ea"/>
                <a:cs typeface="Arial" pitchFamily="34" charset="0"/>
              </a:defRPr>
            </a:lvl2pPr>
            <a:lvl3pPr marL="683978" indent="-170994">
              <a:defRPr lang="en-US" sz="1422" kern="1200" dirty="0" smtClean="0">
                <a:solidFill>
                  <a:schemeClr val="bg2">
                    <a:lumMod val="50000"/>
                  </a:schemeClr>
                </a:solidFill>
                <a:latin typeface="+mn-lt"/>
                <a:ea typeface="+mn-ea"/>
                <a:cs typeface="Arial" pitchFamily="34" charset="0"/>
              </a:defRPr>
            </a:lvl3pPr>
            <a:lvl4pPr marL="911970" indent="-170994">
              <a:defRPr lang="en-US" sz="1197" kern="1200" dirty="0" smtClean="0">
                <a:solidFill>
                  <a:schemeClr val="bg2">
                    <a:lumMod val="50000"/>
                  </a:schemeClr>
                </a:solidFill>
                <a:latin typeface="+mn-lt"/>
                <a:ea typeface="+mn-ea"/>
                <a:cs typeface="Arial" pitchFamily="34" charset="0"/>
              </a:defRPr>
            </a:lvl4pPr>
            <a:lvl5pPr marL="1082966" indent="-170994">
              <a:defRPr lang="en-US" sz="1197" kern="1200" dirty="0">
                <a:solidFill>
                  <a:schemeClr val="bg2">
                    <a:lumMod val="50000"/>
                  </a:schemeClr>
                </a:solidFill>
                <a:latin typeface="+mn-lt"/>
                <a:ea typeface="+mn-ea"/>
                <a:cs typeface="Arial" pitchFamily="34" charset="0"/>
              </a:defRPr>
            </a:lvl5pPr>
            <a:lvl6pPr>
              <a:defRPr sz="1571"/>
            </a:lvl6pPr>
            <a:lvl7pPr>
              <a:defRPr sz="1571"/>
            </a:lvl7pPr>
            <a:lvl8pPr>
              <a:defRPr sz="1571"/>
            </a:lvl8pPr>
            <a:lvl9pPr>
              <a:defRPr sz="1571"/>
            </a:lvl9pPr>
          </a:lstStyle>
          <a:p>
            <a:pPr lvl="0"/>
            <a:r>
              <a:rPr lang="en-US"/>
              <a:t>Click to edit Master text styles</a:t>
            </a:r>
          </a:p>
        </p:txBody>
      </p:sp>
      <p:sp>
        <p:nvSpPr>
          <p:cNvPr id="4" name="Picture Placeholder 3"/>
          <p:cNvSpPr>
            <a:spLocks noGrp="1"/>
          </p:cNvSpPr>
          <p:nvPr>
            <p:ph type="pic" sz="quarter" idx="14" hasCustomPrompt="1"/>
          </p:nvPr>
        </p:nvSpPr>
        <p:spPr>
          <a:xfrm>
            <a:off x="4657749" y="0"/>
            <a:ext cx="4486252" cy="6858000"/>
          </a:xfrm>
        </p:spPr>
        <p:txBody>
          <a:bodyPr lIns="182880" anchor="ctr"/>
          <a:lstStyle>
            <a:lvl1pPr marL="0" indent="0" algn="l">
              <a:buNone/>
              <a:defRPr/>
            </a:lvl1pPr>
          </a:lstStyle>
          <a:p>
            <a:r>
              <a:rPr lang="en-US" dirty="0"/>
              <a:t>Click to insert photo.</a:t>
            </a:r>
          </a:p>
        </p:txBody>
      </p:sp>
    </p:spTree>
    <p:extLst>
      <p:ext uri="{BB962C8B-B14F-4D97-AF65-F5344CB8AC3E}">
        <p14:creationId xmlns:p14="http://schemas.microsoft.com/office/powerpoint/2010/main" val="27286508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olor Block text w/Photo on Left">
    <p:spTree>
      <p:nvGrpSpPr>
        <p:cNvPr id="1" name=""/>
        <p:cNvGrpSpPr/>
        <p:nvPr/>
      </p:nvGrpSpPr>
      <p:grpSpPr>
        <a:xfrm>
          <a:off x="0" y="0"/>
          <a:ext cx="0" cy="0"/>
          <a:chOff x="0" y="0"/>
          <a:chExt cx="0" cy="0"/>
        </a:xfrm>
      </p:grpSpPr>
      <p:sp>
        <p:nvSpPr>
          <p:cNvPr id="7" name="Rectangle 6"/>
          <p:cNvSpPr/>
          <p:nvPr/>
        </p:nvSpPr>
        <p:spPr bwMode="white">
          <a:xfrm>
            <a:off x="6574706" y="0"/>
            <a:ext cx="2578821"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05" tIns="34205" rIns="34205" bIns="34205" numCol="1" spcCol="0" rtlCol="0" fromWordArt="0" anchor="ctr" anchorCtr="0" forceAA="0" compatLnSpc="1">
            <a:prstTxWarp prst="textNoShape">
              <a:avLst/>
            </a:prstTxWarp>
            <a:noAutofit/>
          </a:bodyPr>
          <a:lstStyle/>
          <a:p>
            <a:pPr algn="ctr" defTabSz="683873" fontAlgn="base">
              <a:spcBef>
                <a:spcPct val="0"/>
              </a:spcBef>
              <a:spcAft>
                <a:spcPct val="0"/>
              </a:spcAft>
            </a:pPr>
            <a:endParaRPr lang="en-US" sz="1645" dirty="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574707" y="1447801"/>
            <a:ext cx="2166289" cy="1178442"/>
          </a:xfrm>
          <a:prstGeom prst="rect">
            <a:avLst/>
          </a:prstGeom>
        </p:spPr>
        <p:txBody>
          <a:bodyPr>
            <a:noAutofit/>
          </a:bodyPr>
          <a:lstStyle>
            <a:lvl1pPr marL="0" indent="0">
              <a:buNone/>
              <a:defRPr sz="2993" b="0" cap="none" baseline="0">
                <a:gradFill>
                  <a:gsLst>
                    <a:gs pos="100000">
                      <a:schemeClr val="bg1"/>
                    </a:gs>
                    <a:gs pos="0">
                      <a:schemeClr val="bg1"/>
                    </a:gs>
                  </a:gsLst>
                  <a:lin ang="5400000" scaled="0"/>
                </a:gradFill>
                <a:latin typeface="+mj-lt"/>
              </a:defRPr>
            </a:lvl1pPr>
            <a:lvl2pPr marL="455985" indent="0">
              <a:buNone/>
              <a:defRPr sz="2020" b="1"/>
            </a:lvl2pPr>
            <a:lvl3pPr marL="911970" indent="0">
              <a:buNone/>
              <a:defRPr sz="1795" b="1"/>
            </a:lvl3pPr>
            <a:lvl4pPr marL="1367955" indent="0">
              <a:buNone/>
              <a:defRPr sz="1571" b="1"/>
            </a:lvl4pPr>
            <a:lvl5pPr marL="1823940" indent="0">
              <a:buNone/>
              <a:defRPr sz="1571" b="1"/>
            </a:lvl5pPr>
            <a:lvl6pPr marL="2279926" indent="0">
              <a:buNone/>
              <a:defRPr sz="1571" b="1"/>
            </a:lvl6pPr>
            <a:lvl7pPr marL="2735911" indent="0">
              <a:buNone/>
              <a:defRPr sz="1571" b="1"/>
            </a:lvl7pPr>
            <a:lvl8pPr marL="3191896" indent="0">
              <a:buNone/>
              <a:defRPr sz="1571" b="1"/>
            </a:lvl8pPr>
            <a:lvl9pPr marL="3647881" indent="0">
              <a:buNone/>
              <a:defRPr sz="1571" b="1"/>
            </a:lvl9pPr>
          </a:lstStyle>
          <a:p>
            <a:pPr lvl="0"/>
            <a:r>
              <a:rPr lang="en-US" dirty="0"/>
              <a:t>Click to edit Master text styles.</a:t>
            </a:r>
          </a:p>
        </p:txBody>
      </p:sp>
      <p:sp>
        <p:nvSpPr>
          <p:cNvPr id="9" name="Content Placeholder 5"/>
          <p:cNvSpPr>
            <a:spLocks noGrp="1"/>
          </p:cNvSpPr>
          <p:nvPr>
            <p:ph sz="quarter" idx="13"/>
          </p:nvPr>
        </p:nvSpPr>
        <p:spPr>
          <a:xfrm>
            <a:off x="6574706" y="3264991"/>
            <a:ext cx="2174266" cy="609398"/>
          </a:xfrm>
          <a:prstGeom prst="rect">
            <a:avLst/>
          </a:prstGeom>
        </p:spPr>
        <p:txBody>
          <a:bodyPr>
            <a:noAutofit/>
          </a:bodyPr>
          <a:lstStyle>
            <a:lvl1pPr marL="0" indent="0">
              <a:spcBef>
                <a:spcPts val="898"/>
              </a:spcBef>
              <a:buFont typeface="Arial" pitchFamily="34" charset="0"/>
              <a:buNone/>
              <a:defRPr lang="en-US" sz="1497" kern="1200" spc="0" dirty="0" smtClean="0">
                <a:gradFill>
                  <a:gsLst>
                    <a:gs pos="100000">
                      <a:schemeClr val="bg1"/>
                    </a:gs>
                    <a:gs pos="0">
                      <a:schemeClr val="bg1"/>
                    </a:gs>
                  </a:gsLst>
                  <a:lin ang="5400000" scaled="0"/>
                </a:gradFill>
                <a:latin typeface="+mn-lt"/>
                <a:ea typeface="+mn-ea"/>
                <a:cs typeface="Segoe UI" pitchFamily="34" charset="0"/>
              </a:defRPr>
            </a:lvl1pPr>
            <a:lvl2pPr marL="683978" indent="-284991">
              <a:defRPr lang="en-US" sz="1571" kern="1200" dirty="0" smtClean="0">
                <a:solidFill>
                  <a:schemeClr val="bg2">
                    <a:lumMod val="50000"/>
                  </a:schemeClr>
                </a:solidFill>
                <a:latin typeface="+mn-lt"/>
                <a:ea typeface="+mn-ea"/>
                <a:cs typeface="Arial" pitchFamily="34" charset="0"/>
              </a:defRPr>
            </a:lvl2pPr>
            <a:lvl3pPr marL="683978" indent="-170994">
              <a:defRPr lang="en-US" sz="1422" kern="1200" dirty="0" smtClean="0">
                <a:solidFill>
                  <a:schemeClr val="bg2">
                    <a:lumMod val="50000"/>
                  </a:schemeClr>
                </a:solidFill>
                <a:latin typeface="+mn-lt"/>
                <a:ea typeface="+mn-ea"/>
                <a:cs typeface="Arial" pitchFamily="34" charset="0"/>
              </a:defRPr>
            </a:lvl3pPr>
            <a:lvl4pPr marL="911970" indent="-170994">
              <a:defRPr lang="en-US" sz="1197" kern="1200" dirty="0" smtClean="0">
                <a:solidFill>
                  <a:schemeClr val="bg2">
                    <a:lumMod val="50000"/>
                  </a:schemeClr>
                </a:solidFill>
                <a:latin typeface="+mn-lt"/>
                <a:ea typeface="+mn-ea"/>
                <a:cs typeface="Arial" pitchFamily="34" charset="0"/>
              </a:defRPr>
            </a:lvl4pPr>
            <a:lvl5pPr marL="1082966" indent="-170994">
              <a:defRPr lang="en-US" sz="1197" kern="1200" dirty="0">
                <a:solidFill>
                  <a:schemeClr val="bg2">
                    <a:lumMod val="50000"/>
                  </a:schemeClr>
                </a:solidFill>
                <a:latin typeface="+mn-lt"/>
                <a:ea typeface="+mn-ea"/>
                <a:cs typeface="Arial" pitchFamily="34" charset="0"/>
              </a:defRPr>
            </a:lvl5pPr>
            <a:lvl6pPr>
              <a:defRPr sz="1571"/>
            </a:lvl6pPr>
            <a:lvl7pPr>
              <a:defRPr sz="1571"/>
            </a:lvl7pPr>
            <a:lvl8pPr>
              <a:defRPr sz="1571"/>
            </a:lvl8pPr>
            <a:lvl9pPr>
              <a:defRPr sz="1571"/>
            </a:lvl9pPr>
          </a:lstStyle>
          <a:p>
            <a:pPr lvl="0"/>
            <a:r>
              <a:rPr lang="en-US" dirty="0"/>
              <a:t>Click to edit Master text styles</a:t>
            </a:r>
          </a:p>
        </p:txBody>
      </p:sp>
      <p:sp>
        <p:nvSpPr>
          <p:cNvPr id="4" name="Picture Placeholder 3"/>
          <p:cNvSpPr>
            <a:spLocks noGrp="1"/>
          </p:cNvSpPr>
          <p:nvPr>
            <p:ph type="pic" sz="quarter" idx="14" hasCustomPrompt="1"/>
          </p:nvPr>
        </p:nvSpPr>
        <p:spPr>
          <a:xfrm>
            <a:off x="496327" y="532563"/>
            <a:ext cx="5976116" cy="6858000"/>
          </a:xfrm>
        </p:spPr>
        <p:txBody>
          <a:bodyPr lIns="182880" anchor="ctr"/>
          <a:lstStyle>
            <a:lvl1pPr marL="0" indent="0" algn="l">
              <a:buNone/>
              <a:defRPr/>
            </a:lvl1pPr>
          </a:lstStyle>
          <a:p>
            <a:r>
              <a:rPr lang="en-US" dirty="0"/>
              <a:t>Click to insert photo.</a:t>
            </a:r>
          </a:p>
        </p:txBody>
      </p:sp>
      <p:pic>
        <p:nvPicPr>
          <p:cNvPr id="35" name="Picture 34"/>
          <p:cNvPicPr>
            <a:picLocks noChangeAspect="1"/>
          </p:cNvPicPr>
          <p:nvPr userDrawn="1"/>
        </p:nvPicPr>
        <p:blipFill>
          <a:blip r:embed="rId2"/>
          <a:stretch>
            <a:fillRect/>
          </a:stretch>
        </p:blipFill>
        <p:spPr>
          <a:xfrm>
            <a:off x="8098866" y="6255105"/>
            <a:ext cx="952400" cy="501941"/>
          </a:xfrm>
          <a:prstGeom prst="rect">
            <a:avLst/>
          </a:prstGeom>
        </p:spPr>
      </p:pic>
    </p:spTree>
    <p:extLst>
      <p:ext uri="{BB962C8B-B14F-4D97-AF65-F5344CB8AC3E}">
        <p14:creationId xmlns:p14="http://schemas.microsoft.com/office/powerpoint/2010/main" val="40158544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p:nvSpPr>
        <p:spPr bwMode="white">
          <a:xfrm>
            <a:off x="1" y="857250"/>
            <a:ext cx="9144000" cy="512445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05" tIns="34205" rIns="34205" bIns="34205" numCol="1" spcCol="0" rtlCol="0" fromWordArt="0" anchor="ctr" anchorCtr="0" forceAA="0" compatLnSpc="1">
            <a:prstTxWarp prst="textNoShape">
              <a:avLst/>
            </a:prstTxWarp>
            <a:noAutofit/>
          </a:bodyPr>
          <a:lstStyle/>
          <a:p>
            <a:pPr algn="ctr" defTabSz="683873" fontAlgn="base">
              <a:spcBef>
                <a:spcPct val="0"/>
              </a:spcBef>
              <a:spcAft>
                <a:spcPct val="0"/>
              </a:spcAft>
            </a:pPr>
            <a:endParaRPr lang="en-US" sz="1645" dirty="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390627" y="1358062"/>
            <a:ext cx="8366320" cy="2863073"/>
          </a:xfrm>
          <a:prstGeom prst="rect">
            <a:avLst/>
          </a:prstGeom>
        </p:spPr>
        <p:txBody>
          <a:bodyPr>
            <a:normAutofit/>
          </a:bodyPr>
          <a:lstStyle>
            <a:lvl1pPr marL="0" indent="0">
              <a:lnSpc>
                <a:spcPct val="90000"/>
              </a:lnSpc>
              <a:buNone/>
              <a:defRPr sz="4788">
                <a:gradFill>
                  <a:gsLst>
                    <a:gs pos="100000">
                      <a:schemeClr val="bg1"/>
                    </a:gs>
                    <a:gs pos="0">
                      <a:schemeClr val="bg1"/>
                    </a:gs>
                  </a:gsLst>
                  <a:lin ang="5400000" scaled="0"/>
                </a:gradFill>
                <a:latin typeface="+mj-lt"/>
              </a:defRPr>
            </a:lvl1pPr>
            <a:lvl2pPr>
              <a:defRPr sz="4788">
                <a:solidFill>
                  <a:schemeClr val="tx2"/>
                </a:solidFill>
                <a:latin typeface="+mn-lt"/>
              </a:defRPr>
            </a:lvl2pPr>
          </a:lstStyle>
          <a:p>
            <a:pPr lvl="0"/>
            <a:r>
              <a:rPr lang="en-US" dirty="0"/>
              <a:t>“Click to edit Master text styles”</a:t>
            </a:r>
          </a:p>
        </p:txBody>
      </p:sp>
      <p:sp>
        <p:nvSpPr>
          <p:cNvPr id="10"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197">
                <a:gradFill>
                  <a:gsLst>
                    <a:gs pos="100000">
                      <a:schemeClr val="bg2"/>
                    </a:gs>
                    <a:gs pos="0">
                      <a:schemeClr val="bg2"/>
                    </a:gs>
                  </a:gsLst>
                  <a:lin ang="5400000" scaled="0"/>
                </a:gradFill>
              </a:defRPr>
            </a:lvl1pPr>
          </a:lstStyle>
          <a:p>
            <a:pPr defTabSz="684098"/>
            <a:fld id="{727B4C2D-45E2-4621-8491-2995EB46A674}" type="slidenum">
              <a:rPr lang="en-US" smtClean="0">
                <a:gradFill>
                  <a:gsLst>
                    <a:gs pos="100000">
                      <a:srgbClr val="797A7D"/>
                    </a:gs>
                    <a:gs pos="0">
                      <a:srgbClr val="797A7D"/>
                    </a:gs>
                  </a:gsLst>
                  <a:lin ang="5400000" scaled="0"/>
                </a:gradFill>
              </a:rPr>
              <a:pPr defTabSz="684098"/>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390627" y="4343409"/>
            <a:ext cx="8366320" cy="470747"/>
          </a:xfrm>
          <a:prstGeom prst="rect">
            <a:avLst/>
          </a:prstGeom>
        </p:spPr>
        <p:txBody>
          <a:bodyPr>
            <a:normAutofit/>
          </a:bodyPr>
          <a:lstStyle>
            <a:lvl1pPr marL="0" indent="0">
              <a:lnSpc>
                <a:spcPct val="90000"/>
              </a:lnSpc>
              <a:buNone/>
              <a:defRPr sz="2693">
                <a:gradFill>
                  <a:gsLst>
                    <a:gs pos="100000">
                      <a:schemeClr val="bg1"/>
                    </a:gs>
                    <a:gs pos="0">
                      <a:schemeClr val="bg1"/>
                    </a:gs>
                  </a:gsLst>
                  <a:lin ang="5400000" scaled="0"/>
                </a:gradFill>
                <a:latin typeface="+mj-lt"/>
              </a:defRPr>
            </a:lvl1pPr>
            <a:lvl2pPr>
              <a:defRPr sz="4788">
                <a:solidFill>
                  <a:schemeClr val="tx2"/>
                </a:solidFill>
                <a:latin typeface="+mn-lt"/>
              </a:defRPr>
            </a:lvl2pPr>
          </a:lstStyle>
          <a:p>
            <a:pPr lvl="0"/>
            <a:r>
              <a:rPr lang="en-US"/>
              <a:t>Click to edit Master text styles</a:t>
            </a:r>
          </a:p>
        </p:txBody>
      </p:sp>
      <p:pic>
        <p:nvPicPr>
          <p:cNvPr id="7" name="Picture 6"/>
          <p:cNvPicPr>
            <a:picLocks noChangeAspect="1"/>
          </p:cNvPicPr>
          <p:nvPr userDrawn="1"/>
        </p:nvPicPr>
        <p:blipFill>
          <a:blip r:embed="rId2"/>
          <a:stretch>
            <a:fillRect/>
          </a:stretch>
        </p:blipFill>
        <p:spPr>
          <a:xfrm>
            <a:off x="8026404" y="6301227"/>
            <a:ext cx="1117600" cy="548317"/>
          </a:xfrm>
          <a:prstGeom prst="rect">
            <a:avLst/>
          </a:prstGeom>
        </p:spPr>
      </p:pic>
    </p:spTree>
    <p:extLst>
      <p:ext uri="{BB962C8B-B14F-4D97-AF65-F5344CB8AC3E}">
        <p14:creationId xmlns:p14="http://schemas.microsoft.com/office/powerpoint/2010/main" val="25355822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Tree>
    <p:extLst>
      <p:ext uri="{BB962C8B-B14F-4D97-AF65-F5344CB8AC3E}">
        <p14:creationId xmlns:p14="http://schemas.microsoft.com/office/powerpoint/2010/main" val="910208414"/>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523468"/>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250">
                      <a:schemeClr val="tx2"/>
                    </a:gs>
                    <a:gs pos="100000">
                      <a:schemeClr val="tx2"/>
                    </a:gs>
                  </a:gsLst>
                  <a:lin ang="5400000" scaled="0"/>
                </a:gradFill>
              </a:defRPr>
            </a:lvl1pPr>
          </a:lstStyle>
          <a:p>
            <a:r>
              <a:rPr lang="en-US" dirty="0"/>
              <a:t>Slide for Developer Code</a:t>
            </a:r>
          </a:p>
        </p:txBody>
      </p:sp>
      <p:sp>
        <p:nvSpPr>
          <p:cNvPr id="3" name="Rectangle 2"/>
          <p:cNvSpPr/>
          <p:nvPr/>
        </p:nvSpPr>
        <p:spPr bwMode="hidden">
          <a:xfrm>
            <a:off x="1" y="1155940"/>
            <a:ext cx="9144000"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05" tIns="34205" rIns="34205" bIns="34205" numCol="1" spcCol="0" rtlCol="0" fromWordArt="0" anchor="ctr" anchorCtr="0" forceAA="0" compatLnSpc="1">
            <a:prstTxWarp prst="textNoShape">
              <a:avLst/>
            </a:prstTxWarp>
            <a:noAutofit/>
          </a:bodyPr>
          <a:lstStyle/>
          <a:p>
            <a:pPr algn="ctr" defTabSz="683873" fontAlgn="base">
              <a:spcBef>
                <a:spcPct val="0"/>
              </a:spcBef>
              <a:spcAft>
                <a:spcPct val="0"/>
              </a:spcAft>
            </a:pPr>
            <a:endParaRPr lang="en-US" sz="1347"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388841" y="1447809"/>
            <a:ext cx="8366320" cy="1988237"/>
          </a:xfrm>
        </p:spPr>
        <p:txBody>
          <a:bodyPr/>
          <a:lstStyle>
            <a:lvl1pPr marL="0" indent="0">
              <a:lnSpc>
                <a:spcPct val="95000"/>
              </a:lnSpc>
              <a:buNone/>
              <a:defRPr sz="2395">
                <a:gradFill>
                  <a:gsLst>
                    <a:gs pos="1250">
                      <a:srgbClr val="000000"/>
                    </a:gs>
                    <a:gs pos="100000">
                      <a:srgbClr val="000000"/>
                    </a:gs>
                  </a:gsLst>
                  <a:lin ang="5400000" scaled="0"/>
                </a:gradFill>
                <a:latin typeface="Consolas" pitchFamily="49" charset="0"/>
                <a:cs typeface="Consolas" pitchFamily="49" charset="0"/>
              </a:defRPr>
            </a:lvl1pPr>
            <a:lvl2pPr marL="254162"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2pPr>
            <a:lvl3pPr marL="428749"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3pPr>
            <a:lvl4pPr marL="59739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4pPr>
            <a:lvl5pPr marL="770798" indent="0">
              <a:lnSpc>
                <a:spcPct val="95000"/>
              </a:lnSpc>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24617648"/>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90627" y="228609"/>
            <a:ext cx="8366320" cy="664797"/>
          </a:xfrm>
        </p:spPr>
        <p:txBody>
          <a:bodyPr/>
          <a:lstStyle>
            <a:lvl1pPr>
              <a:defRPr sz="3591"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6" name="Text Placeholder 5"/>
          <p:cNvSpPr>
            <a:spLocks noGrp="1"/>
          </p:cNvSpPr>
          <p:nvPr>
            <p:ph type="body" sz="quarter" idx="10" hasCustomPrompt="1"/>
          </p:nvPr>
        </p:nvSpPr>
        <p:spPr bwMode="white">
          <a:xfrm>
            <a:off x="389436" y="1447799"/>
            <a:ext cx="8363938" cy="2043636"/>
          </a:xfrm>
          <a:prstGeom prst="rect">
            <a:avLst/>
          </a:prstGeom>
        </p:spPr>
        <p:txBody>
          <a:bodyPr/>
          <a:lstStyle>
            <a:lvl1pPr marL="256537" indent="-256537">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470317" indent="-213781">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684098" indent="-213781">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855122" indent="-17102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026146" indent="-171024">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2" y="623888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2693"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189646883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0044" y="4343409"/>
            <a:ext cx="7680340" cy="461665"/>
          </a:xfrm>
        </p:spPr>
        <p:txBody>
          <a:bodyPr>
            <a:noAutofit/>
          </a:bodyPr>
          <a:lstStyle>
            <a:lvl1pPr marL="0" indent="0" algn="l">
              <a:lnSpc>
                <a:spcPct val="90000"/>
              </a:lnSpc>
              <a:spcBef>
                <a:spcPts val="0"/>
              </a:spcBef>
              <a:buNone/>
              <a:defRPr lang="en-US" sz="2693" kern="1200" spc="-53" baseline="0" dirty="0">
                <a:gradFill>
                  <a:gsLst>
                    <a:gs pos="2083">
                      <a:schemeClr val="bg2"/>
                    </a:gs>
                    <a:gs pos="99000">
                      <a:schemeClr val="bg2"/>
                    </a:gs>
                  </a:gsLst>
                  <a:lin ang="5400000" scaled="0"/>
                </a:gradFill>
                <a:latin typeface="+mj-lt"/>
                <a:ea typeface="+mn-ea"/>
                <a:cs typeface="+mn-cs"/>
              </a:defRPr>
            </a:lvl1pPr>
            <a:lvl2pPr marL="342035" indent="0" algn="ctr">
              <a:buNone/>
              <a:defRPr>
                <a:solidFill>
                  <a:schemeClr val="tx1">
                    <a:tint val="75000"/>
                  </a:schemeClr>
                </a:solidFill>
              </a:defRPr>
            </a:lvl2pPr>
            <a:lvl3pPr marL="684070" indent="0" algn="ctr">
              <a:buNone/>
              <a:defRPr>
                <a:solidFill>
                  <a:schemeClr val="tx1">
                    <a:tint val="75000"/>
                  </a:schemeClr>
                </a:solidFill>
              </a:defRPr>
            </a:lvl3pPr>
            <a:lvl4pPr marL="1026106" indent="0" algn="ctr">
              <a:buNone/>
              <a:defRPr>
                <a:solidFill>
                  <a:schemeClr val="tx1">
                    <a:tint val="75000"/>
                  </a:schemeClr>
                </a:solidFill>
              </a:defRPr>
            </a:lvl4pPr>
            <a:lvl5pPr marL="1368140" indent="0" algn="ctr">
              <a:buNone/>
              <a:defRPr>
                <a:solidFill>
                  <a:schemeClr val="tx1">
                    <a:tint val="75000"/>
                  </a:schemeClr>
                </a:solidFill>
              </a:defRPr>
            </a:lvl5pPr>
            <a:lvl6pPr marL="1710176" indent="0" algn="ctr">
              <a:buNone/>
              <a:defRPr>
                <a:solidFill>
                  <a:schemeClr val="tx1">
                    <a:tint val="75000"/>
                  </a:schemeClr>
                </a:solidFill>
              </a:defRPr>
            </a:lvl6pPr>
            <a:lvl7pPr marL="2052210" indent="0" algn="ctr">
              <a:buNone/>
              <a:defRPr>
                <a:solidFill>
                  <a:schemeClr val="tx1">
                    <a:tint val="75000"/>
                  </a:schemeClr>
                </a:solidFill>
              </a:defRPr>
            </a:lvl7pPr>
            <a:lvl8pPr marL="2394245" indent="0" algn="ctr">
              <a:buNone/>
              <a:defRPr>
                <a:solidFill>
                  <a:schemeClr val="tx1">
                    <a:tint val="75000"/>
                  </a:schemeClr>
                </a:solidFill>
              </a:defRPr>
            </a:lvl8pPr>
            <a:lvl9pPr marL="2736280" indent="0" algn="ctr">
              <a:buNone/>
              <a:defRPr>
                <a:solidFill>
                  <a:schemeClr val="tx1">
                    <a:tint val="75000"/>
                  </a:schemeClr>
                </a:solidFill>
              </a:defRPr>
            </a:lvl9pPr>
          </a:lstStyle>
          <a:p>
            <a:pPr marL="0" marR="0" lvl="0" indent="0" algn="l" defTabSz="684070" rtl="0" eaLnBrk="1" fontAlgn="auto" latinLnBrk="0" hangingPunct="1">
              <a:lnSpc>
                <a:spcPct val="90000"/>
              </a:lnSpc>
              <a:spcBef>
                <a:spcPts val="0"/>
              </a:spcBef>
              <a:spcAft>
                <a:spcPts val="0"/>
              </a:spcAft>
              <a:buClrTx/>
              <a:buSzPct val="90000"/>
              <a:buFont typeface="Arial" pitchFamily="34" charset="0"/>
              <a:buNone/>
              <a:tabLst/>
            </a:pPr>
            <a:r>
              <a:rPr lang="en-US"/>
              <a:t>Click to edit Master subtitle style</a:t>
            </a:r>
            <a:endParaRPr lang="en-US" dirty="0"/>
          </a:p>
        </p:txBody>
      </p:sp>
      <p:sp>
        <p:nvSpPr>
          <p:cNvPr id="7" name="Text Placeholder 6"/>
          <p:cNvSpPr>
            <a:spLocks noGrp="1"/>
          </p:cNvSpPr>
          <p:nvPr>
            <p:ph type="body" sz="quarter" idx="10" hasCustomPrompt="1"/>
          </p:nvPr>
        </p:nvSpPr>
        <p:spPr>
          <a:xfrm>
            <a:off x="730047" y="2739678"/>
            <a:ext cx="768629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7182" b="0" kern="1200" cap="none" spc="-299"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a:t>click to…</a:t>
            </a:r>
          </a:p>
        </p:txBody>
      </p:sp>
      <p:sp>
        <p:nvSpPr>
          <p:cNvPr id="5" name="Text Placeholder 4"/>
          <p:cNvSpPr>
            <a:spLocks noGrp="1"/>
          </p:cNvSpPr>
          <p:nvPr>
            <p:ph type="body" sz="quarter" idx="11"/>
          </p:nvPr>
        </p:nvSpPr>
        <p:spPr>
          <a:xfrm>
            <a:off x="730047" y="1447800"/>
            <a:ext cx="7680340" cy="914096"/>
          </a:xfrm>
        </p:spPr>
        <p:txBody>
          <a:bodyPr wrap="square" anchor="b">
            <a:noAutofit/>
          </a:bodyPr>
          <a:lstStyle>
            <a:lvl1pPr marL="0" indent="0">
              <a:buNone/>
              <a:defRPr sz="4938" spc="-113"/>
            </a:lvl1pPr>
          </a:lstStyle>
          <a:p>
            <a:pPr lvl="0"/>
            <a:r>
              <a:rPr lang="en-US"/>
              <a:t>Click to edit Master text styles</a:t>
            </a:r>
          </a:p>
        </p:txBody>
      </p:sp>
    </p:spTree>
    <p:extLst>
      <p:ext uri="{BB962C8B-B14F-4D97-AF65-F5344CB8AC3E}">
        <p14:creationId xmlns:p14="http://schemas.microsoft.com/office/powerpoint/2010/main" val="24211488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9"/>
            <a:ext cx="8363938" cy="666387"/>
          </a:xfrm>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389436" y="1447800"/>
            <a:ext cx="8363938" cy="946413"/>
          </a:xfrm>
        </p:spPr>
        <p:txBody>
          <a:bodyPr/>
          <a:lstStyle>
            <a:lvl1pPr marL="0" indent="0">
              <a:spcBef>
                <a:spcPts val="0"/>
              </a:spcBef>
              <a:spcAft>
                <a:spcPts val="674"/>
              </a:spcAft>
              <a:buNone/>
              <a:defRPr sz="2993" spc="-75" baseline="0">
                <a:latin typeface="Segoe UI Light" pitchFamily="34" charset="0"/>
              </a:defRPr>
            </a:lvl1pPr>
            <a:lvl2pPr marL="0" indent="0">
              <a:spcBef>
                <a:spcPts val="0"/>
              </a:spcBef>
              <a:spcAft>
                <a:spcPts val="299"/>
              </a:spcAft>
              <a:buNone/>
              <a:defRPr sz="1497" spc="-38" baseline="0"/>
            </a:lvl2pPr>
            <a:lvl3pPr marL="0" indent="0">
              <a:spcBef>
                <a:spcPts val="0"/>
              </a:spcBef>
              <a:spcAft>
                <a:spcPts val="299"/>
              </a:spcAft>
              <a:buNone/>
              <a:defRPr sz="1497"/>
            </a:lvl3pPr>
            <a:lvl4pPr marL="0" indent="0">
              <a:spcBef>
                <a:spcPts val="0"/>
              </a:spcBef>
              <a:spcAft>
                <a:spcPts val="299"/>
              </a:spcAft>
              <a:buNone/>
              <a:defRPr/>
            </a:lvl4pPr>
            <a:lvl5pPr marL="0" indent="0">
              <a:spcBef>
                <a:spcPts val="0"/>
              </a:spcBef>
              <a:spcAft>
                <a:spcPts val="299"/>
              </a:spcAft>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66260850"/>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16791" y="1239664"/>
            <a:ext cx="4179011" cy="346248"/>
          </a:xfrm>
        </p:spPr>
        <p:txBody>
          <a:bodyPr anchor="b"/>
          <a:lstStyle>
            <a:lvl1pPr marL="0" indent="0">
              <a:lnSpc>
                <a:spcPct val="90000"/>
              </a:lnSpc>
              <a:spcBef>
                <a:spcPts val="0"/>
              </a:spcBef>
              <a:buNone/>
              <a:defRPr sz="1870" b="0">
                <a:latin typeface="Segoe UI Semibold" pitchFamily="34" charset="0"/>
              </a:defRPr>
            </a:lvl1pPr>
            <a:lvl2pPr marL="342059" indent="0">
              <a:buNone/>
              <a:defRPr sz="1497" b="1"/>
            </a:lvl2pPr>
            <a:lvl3pPr marL="684120" indent="0">
              <a:buNone/>
              <a:defRPr sz="1372" b="1"/>
            </a:lvl3pPr>
            <a:lvl4pPr marL="1026179" indent="0">
              <a:buNone/>
              <a:defRPr sz="1185" b="1"/>
            </a:lvl4pPr>
            <a:lvl5pPr marL="1368241" indent="0">
              <a:buNone/>
              <a:defRPr sz="1185" b="1"/>
            </a:lvl5pPr>
            <a:lvl6pPr marL="1710300" indent="0">
              <a:buNone/>
              <a:defRPr sz="1185" b="1"/>
            </a:lvl6pPr>
            <a:lvl7pPr marL="2052361" indent="0">
              <a:buNone/>
              <a:defRPr sz="1185" b="1"/>
            </a:lvl7pPr>
            <a:lvl8pPr marL="2394420" indent="0">
              <a:buNone/>
              <a:defRPr sz="1185" b="1"/>
            </a:lvl8pPr>
            <a:lvl9pPr marL="2736480" indent="0">
              <a:buNone/>
              <a:defRPr sz="1185" b="1"/>
            </a:lvl9pPr>
          </a:lstStyle>
          <a:p>
            <a:pPr lvl="0"/>
            <a:r>
              <a:rPr lang="en-US"/>
              <a:t>Click to edit Master text styles</a:t>
            </a:r>
          </a:p>
        </p:txBody>
      </p:sp>
      <p:sp>
        <p:nvSpPr>
          <p:cNvPr id="4" name="Content Placeholder 3"/>
          <p:cNvSpPr>
            <a:spLocks noGrp="1"/>
          </p:cNvSpPr>
          <p:nvPr>
            <p:ph sz="half" idx="2"/>
          </p:nvPr>
        </p:nvSpPr>
        <p:spPr>
          <a:xfrm>
            <a:off x="308373" y="1905000"/>
            <a:ext cx="4187428" cy="1394228"/>
          </a:xfrm>
        </p:spPr>
        <p:txBody>
          <a:bodyPr/>
          <a:lstStyle>
            <a:lvl1pPr marL="210818" indent="-210818">
              <a:defRPr sz="1497"/>
            </a:lvl1pPr>
            <a:lvl2pPr marL="420647" indent="-198941">
              <a:defRPr sz="1372"/>
            </a:lvl2pPr>
            <a:lvl3pPr marL="608702" indent="-182116">
              <a:defRPr sz="1185"/>
            </a:lvl3pPr>
            <a:lvl4pPr marL="785867" indent="-171228">
              <a:defRPr sz="1185"/>
            </a:lvl4pPr>
            <a:lvl5pPr marL="957096" indent="-154403">
              <a:defRPr sz="1185"/>
            </a:lvl5pPr>
            <a:lvl6pPr>
              <a:defRPr sz="1185"/>
            </a:lvl6pPr>
            <a:lvl7pPr>
              <a:defRPr sz="1185"/>
            </a:lvl7pPr>
            <a:lvl8pPr>
              <a:defRPr sz="1185"/>
            </a:lvl8pPr>
            <a:lvl9pPr>
              <a:defRPr sz="11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7502" y="1239664"/>
            <a:ext cx="4230202" cy="346248"/>
          </a:xfrm>
        </p:spPr>
        <p:txBody>
          <a:bodyPr anchor="b"/>
          <a:lstStyle>
            <a:lvl1pPr marL="0" indent="0">
              <a:lnSpc>
                <a:spcPct val="90000"/>
              </a:lnSpc>
              <a:spcBef>
                <a:spcPts val="0"/>
              </a:spcBef>
              <a:buNone/>
              <a:defRPr sz="1870" b="1"/>
            </a:lvl1pPr>
            <a:lvl2pPr marL="342059" indent="0">
              <a:buNone/>
              <a:defRPr sz="1497" b="1"/>
            </a:lvl2pPr>
            <a:lvl3pPr marL="684120" indent="0">
              <a:buNone/>
              <a:defRPr sz="1372" b="1"/>
            </a:lvl3pPr>
            <a:lvl4pPr marL="1026179" indent="0">
              <a:buNone/>
              <a:defRPr sz="1185" b="1"/>
            </a:lvl4pPr>
            <a:lvl5pPr marL="1368241" indent="0">
              <a:buNone/>
              <a:defRPr sz="1185" b="1"/>
            </a:lvl5pPr>
            <a:lvl6pPr marL="1710300" indent="0">
              <a:buNone/>
              <a:defRPr sz="1185" b="1"/>
            </a:lvl6pPr>
            <a:lvl7pPr marL="2052361" indent="0">
              <a:buNone/>
              <a:defRPr sz="1185" b="1"/>
            </a:lvl7pPr>
            <a:lvl8pPr marL="2394420" indent="0">
              <a:buNone/>
              <a:defRPr sz="1185" b="1"/>
            </a:lvl8pPr>
            <a:lvl9pPr marL="2736480" indent="0">
              <a:buNone/>
              <a:defRPr sz="1185" b="1"/>
            </a:lvl9pPr>
          </a:lstStyle>
          <a:p>
            <a:pPr lvl="0"/>
            <a:r>
              <a:rPr lang="en-US"/>
              <a:t>Click to edit Master text styles</a:t>
            </a:r>
          </a:p>
        </p:txBody>
      </p:sp>
      <p:sp>
        <p:nvSpPr>
          <p:cNvPr id="6" name="Content Placeholder 5"/>
          <p:cNvSpPr>
            <a:spLocks noGrp="1"/>
          </p:cNvSpPr>
          <p:nvPr>
            <p:ph sz="quarter" idx="4"/>
          </p:nvPr>
        </p:nvSpPr>
        <p:spPr>
          <a:xfrm>
            <a:off x="4637505" y="1905001"/>
            <a:ext cx="4207465" cy="1394228"/>
          </a:xfrm>
        </p:spPr>
        <p:txBody>
          <a:bodyPr/>
          <a:lstStyle>
            <a:lvl1pPr marL="221705" indent="-221705">
              <a:defRPr sz="1497"/>
            </a:lvl1pPr>
            <a:lvl2pPr marL="426585" indent="-204880">
              <a:defRPr sz="1372"/>
            </a:lvl2pPr>
            <a:lvl3pPr marL="614639" indent="-183105">
              <a:defRPr sz="1185"/>
            </a:lvl3pPr>
            <a:lvl4pPr marL="785867" indent="-177167">
              <a:defRPr sz="1185"/>
            </a:lvl4pPr>
            <a:lvl5pPr marL="957096" indent="-165290">
              <a:defRPr sz="1185"/>
            </a:lvl5pPr>
            <a:lvl6pPr>
              <a:defRPr sz="1185"/>
            </a:lvl6pPr>
            <a:lvl7pPr>
              <a:defRPr sz="1185"/>
            </a:lvl7pPr>
            <a:lvl8pPr>
              <a:defRPr sz="1185"/>
            </a:lvl8pPr>
            <a:lvl9pPr>
              <a:defRPr sz="11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7944731" y="6344945"/>
            <a:ext cx="1028968" cy="436856"/>
          </a:xfrm>
          <a:prstGeom prst="rect">
            <a:avLst/>
          </a:prstGeom>
        </p:spPr>
      </p:pic>
    </p:spTree>
    <p:extLst>
      <p:ext uri="{BB962C8B-B14F-4D97-AF65-F5344CB8AC3E}">
        <p14:creationId xmlns:p14="http://schemas.microsoft.com/office/powerpoint/2010/main" val="646377339"/>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8513" y="1449395"/>
            <a:ext cx="4049179" cy="1742015"/>
          </a:xfrm>
          <a:prstGeom prst="rect">
            <a:avLst/>
          </a:prstGeom>
        </p:spPr>
        <p:txBody>
          <a:bodyPr/>
          <a:lstStyle>
            <a:lvl1pPr marL="171075" indent="-171075">
              <a:lnSpc>
                <a:spcPct val="90000"/>
              </a:lnSpc>
              <a:defRPr sz="2096">
                <a:latin typeface="Segoe UI" pitchFamily="34" charset="0"/>
              </a:defRPr>
            </a:lvl1pPr>
            <a:lvl2pPr marL="342152" indent="-171075">
              <a:lnSpc>
                <a:spcPct val="90000"/>
              </a:lnSpc>
              <a:defRPr sz="1796"/>
            </a:lvl2pPr>
            <a:lvl3pPr marL="513227" indent="-171075">
              <a:lnSpc>
                <a:spcPct val="90000"/>
              </a:lnSpc>
              <a:defRPr sz="1497"/>
            </a:lvl3pPr>
            <a:lvl4pPr marL="684302" indent="-171075">
              <a:lnSpc>
                <a:spcPct val="90000"/>
              </a:lnSpc>
              <a:defRPr sz="1347"/>
            </a:lvl4pPr>
            <a:lvl5pPr marL="817361" indent="-133059">
              <a:lnSpc>
                <a:spcPct val="90000"/>
              </a:lnSpc>
              <a:defRPr sz="1347"/>
            </a:lvl5pPr>
            <a:lvl6pPr>
              <a:defRPr sz="1347"/>
            </a:lvl6pPr>
            <a:lvl7pPr>
              <a:defRPr sz="1347"/>
            </a:lvl7pPr>
            <a:lvl8pPr>
              <a:defRPr sz="1347"/>
            </a:lvl8pPr>
            <a:lvl9pPr>
              <a:defRPr sz="134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31268" y="1449395"/>
            <a:ext cx="4050370" cy="1742015"/>
          </a:xfrm>
          <a:prstGeom prst="rect">
            <a:avLst/>
          </a:prstGeom>
        </p:spPr>
        <p:txBody>
          <a:bodyPr/>
          <a:lstStyle>
            <a:lvl1pPr marL="171075" indent="-171075">
              <a:lnSpc>
                <a:spcPct val="90000"/>
              </a:lnSpc>
              <a:defRPr sz="2096">
                <a:latin typeface="Segoe UI" pitchFamily="34" charset="0"/>
              </a:defRPr>
            </a:lvl1pPr>
            <a:lvl2pPr marL="342152" indent="-171075">
              <a:lnSpc>
                <a:spcPct val="90000"/>
              </a:lnSpc>
              <a:defRPr sz="1796"/>
            </a:lvl2pPr>
            <a:lvl3pPr marL="513227" indent="-171075">
              <a:lnSpc>
                <a:spcPct val="90000"/>
              </a:lnSpc>
              <a:defRPr sz="1497"/>
            </a:lvl3pPr>
            <a:lvl4pPr marL="684302" indent="-171075">
              <a:lnSpc>
                <a:spcPct val="90000"/>
              </a:lnSpc>
              <a:defRPr sz="1347"/>
            </a:lvl4pPr>
            <a:lvl5pPr marL="817361" indent="-133059">
              <a:lnSpc>
                <a:spcPct val="90000"/>
              </a:lnSpc>
              <a:defRPr sz="1347"/>
            </a:lvl5pPr>
            <a:lvl6pPr>
              <a:defRPr sz="1347"/>
            </a:lvl6pPr>
            <a:lvl7pPr>
              <a:defRPr sz="1347"/>
            </a:lvl7pPr>
            <a:lvl8pPr>
              <a:defRPr sz="1347"/>
            </a:lvl8pPr>
            <a:lvl9pPr>
              <a:defRPr sz="134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4376793"/>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6792" y="436570"/>
            <a:ext cx="8550914" cy="450123"/>
          </a:xfrm>
        </p:spPr>
        <p:txBody>
          <a:bodyPr/>
          <a:lstStyle/>
          <a:p>
            <a:r>
              <a:rPr lang="en-US"/>
              <a:t>Click to edit Master title style</a:t>
            </a:r>
            <a:endParaRPr lang="en-US" dirty="0"/>
          </a:p>
        </p:txBody>
      </p:sp>
      <p:sp>
        <p:nvSpPr>
          <p:cNvPr id="5" name="Text Placeholder 4"/>
          <p:cNvSpPr>
            <a:spLocks noGrp="1"/>
          </p:cNvSpPr>
          <p:nvPr>
            <p:ph type="body" sz="quarter" idx="10"/>
          </p:nvPr>
        </p:nvSpPr>
        <p:spPr>
          <a:xfrm>
            <a:off x="316792" y="1198569"/>
            <a:ext cx="8550914" cy="1337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7944729" y="6344945"/>
            <a:ext cx="1028968" cy="436856"/>
          </a:xfrm>
          <a:prstGeom prst="rect">
            <a:avLst/>
          </a:prstGeom>
        </p:spPr>
      </p:pic>
    </p:spTree>
    <p:extLst>
      <p:ext uri="{BB962C8B-B14F-4D97-AF65-F5344CB8AC3E}">
        <p14:creationId xmlns:p14="http://schemas.microsoft.com/office/powerpoint/2010/main" val="226866307"/>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5691332"/>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1_Content w/Photo on Right">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4657749" y="3319887"/>
            <a:ext cx="4486252" cy="332527"/>
          </a:xfrm>
        </p:spPr>
        <p:txBody>
          <a:bodyPr lIns="182611" anchor="ctr"/>
          <a:lstStyle>
            <a:lvl1pPr marL="0" indent="0" algn="l">
              <a:buNone/>
              <a:defRPr/>
            </a:lvl1pPr>
          </a:lstStyle>
          <a:p>
            <a:r>
              <a:rPr lang="en-US" dirty="0"/>
              <a:t>Click to insert photo.</a:t>
            </a:r>
          </a:p>
        </p:txBody>
      </p:sp>
      <p:sp>
        <p:nvSpPr>
          <p:cNvPr id="3" name="Text Placeholder 2"/>
          <p:cNvSpPr>
            <a:spLocks noGrp="1"/>
          </p:cNvSpPr>
          <p:nvPr>
            <p:ph type="body" idx="1" hasCustomPrompt="1"/>
          </p:nvPr>
        </p:nvSpPr>
        <p:spPr>
          <a:xfrm>
            <a:off x="390629" y="1447802"/>
            <a:ext cx="4076211" cy="1178443"/>
          </a:xfrm>
          <a:prstGeom prst="rect">
            <a:avLst/>
          </a:prstGeom>
        </p:spPr>
        <p:txBody>
          <a:bodyPr>
            <a:noAutofit/>
          </a:bodyPr>
          <a:lstStyle>
            <a:lvl1pPr marL="0" indent="0">
              <a:spcBef>
                <a:spcPts val="675"/>
              </a:spcBef>
              <a:buNone/>
              <a:defRPr sz="2251" b="0" cap="none" baseline="0">
                <a:solidFill>
                  <a:schemeClr val="tx2"/>
                </a:solidFill>
                <a:latin typeface="+mj-lt"/>
              </a:defRPr>
            </a:lvl1pPr>
            <a:lvl2pPr marL="342343" indent="0">
              <a:buNone/>
              <a:defRPr sz="1519" b="1"/>
            </a:lvl2pPr>
            <a:lvl3pPr marL="684686" indent="0">
              <a:buNone/>
              <a:defRPr sz="1350" b="1"/>
            </a:lvl3pPr>
            <a:lvl4pPr marL="1027029" indent="0">
              <a:buNone/>
              <a:defRPr sz="1182" b="1"/>
            </a:lvl4pPr>
            <a:lvl5pPr marL="1369372" indent="0">
              <a:buNone/>
              <a:defRPr sz="1182" b="1"/>
            </a:lvl5pPr>
            <a:lvl6pPr marL="1711714" indent="0">
              <a:buNone/>
              <a:defRPr sz="1182" b="1"/>
            </a:lvl6pPr>
            <a:lvl7pPr marL="2054057" indent="0">
              <a:buNone/>
              <a:defRPr sz="1182" b="1"/>
            </a:lvl7pPr>
            <a:lvl8pPr marL="2396400" indent="0">
              <a:buNone/>
              <a:defRPr sz="1182" b="1"/>
            </a:lvl8pPr>
            <a:lvl9pPr marL="2738742" indent="0">
              <a:buNone/>
              <a:defRPr sz="1182" b="1"/>
            </a:lvl9pPr>
          </a:lstStyle>
          <a:p>
            <a:pPr lvl="0"/>
            <a:r>
              <a:rPr lang="en-US" dirty="0"/>
              <a:t>Click to edit Master text styles.</a:t>
            </a:r>
          </a:p>
        </p:txBody>
      </p:sp>
      <p:sp>
        <p:nvSpPr>
          <p:cNvPr id="10" name="Slide Number Placeholder 9"/>
          <p:cNvSpPr>
            <a:spLocks noGrp="1"/>
          </p:cNvSpPr>
          <p:nvPr>
            <p:ph type="sldNum" sz="quarter" idx="12"/>
          </p:nvPr>
        </p:nvSpPr>
        <p:spPr>
          <a:xfrm>
            <a:off x="390627" y="6399557"/>
            <a:ext cx="420624" cy="219456"/>
          </a:xfrm>
          <a:prstGeom prst="rect">
            <a:avLst/>
          </a:prstGeom>
        </p:spPr>
        <p:txBody>
          <a:bodyPr lIns="121720" tIns="60860" rIns="121720" bIns="60860" anchor="ctr"/>
          <a:lstStyle>
            <a:lvl1pPr algn="l">
              <a:defRPr sz="900">
                <a:gradFill>
                  <a:gsLst>
                    <a:gs pos="100000">
                      <a:schemeClr val="bg2"/>
                    </a:gs>
                    <a:gs pos="0">
                      <a:schemeClr val="bg2"/>
                    </a:gs>
                  </a:gsLst>
                  <a:lin ang="5400000" scaled="0"/>
                </a:gradFill>
              </a:defRPr>
            </a:lvl1pPr>
          </a:lstStyle>
          <a:p>
            <a:pPr defTabSz="685811"/>
            <a:fld id="{727B4C2D-45E2-4621-8491-2995EB46A674}" type="slidenum">
              <a:rPr lang="en-US" smtClean="0">
                <a:gradFill>
                  <a:gsLst>
                    <a:gs pos="100000">
                      <a:srgbClr val="EAEEFB"/>
                    </a:gs>
                    <a:gs pos="0">
                      <a:srgbClr val="EAEEFB"/>
                    </a:gs>
                  </a:gsLst>
                  <a:lin ang="5400000" scaled="0"/>
                </a:gradFill>
              </a:rPr>
              <a:pPr defTabSz="685811"/>
              <a:t>‹#›</a:t>
            </a:fld>
            <a:endParaRPr lang="en-US" dirty="0">
              <a:gradFill>
                <a:gsLst>
                  <a:gs pos="100000">
                    <a:srgbClr val="EAEEFB"/>
                  </a:gs>
                  <a:gs pos="0">
                    <a:srgbClr val="EAEEFB"/>
                  </a:gs>
                </a:gsLst>
                <a:lin ang="5400000" scaled="0"/>
              </a:gradFill>
            </a:endParaRPr>
          </a:p>
        </p:txBody>
      </p:sp>
      <p:sp>
        <p:nvSpPr>
          <p:cNvPr id="9" name="Content Placeholder 5"/>
          <p:cNvSpPr>
            <a:spLocks noGrp="1"/>
          </p:cNvSpPr>
          <p:nvPr>
            <p:ph sz="quarter" idx="13"/>
          </p:nvPr>
        </p:nvSpPr>
        <p:spPr>
          <a:xfrm>
            <a:off x="390631" y="2734994"/>
            <a:ext cx="4084187" cy="609399"/>
          </a:xfrm>
          <a:prstGeom prst="rect">
            <a:avLst/>
          </a:prstGeom>
        </p:spPr>
        <p:txBody>
          <a:bodyPr>
            <a:noAutofit/>
          </a:bodyPr>
          <a:lstStyle>
            <a:lvl1pPr marL="0" indent="0">
              <a:spcBef>
                <a:spcPts val="675"/>
              </a:spcBef>
              <a:buFont typeface="Arial" pitchFamily="34" charset="0"/>
              <a:buNone/>
              <a:defRPr lang="en-US" sz="1125" kern="1200" spc="0" dirty="0" smtClean="0">
                <a:gradFill>
                  <a:gsLst>
                    <a:gs pos="100000">
                      <a:schemeClr val="bg2"/>
                    </a:gs>
                    <a:gs pos="0">
                      <a:schemeClr val="bg2"/>
                    </a:gs>
                  </a:gsLst>
                  <a:lin ang="5400000" scaled="0"/>
                </a:gradFill>
                <a:latin typeface="+mn-lt"/>
                <a:ea typeface="+mn-ea"/>
                <a:cs typeface="Segoe UI" pitchFamily="34" charset="0"/>
              </a:defRPr>
            </a:lvl1pPr>
            <a:lvl2pPr marL="513514" indent="-213965">
              <a:defRPr lang="en-US" sz="1182" kern="1200" dirty="0" smtClean="0">
                <a:solidFill>
                  <a:schemeClr val="bg2">
                    <a:lumMod val="50000"/>
                  </a:schemeClr>
                </a:solidFill>
                <a:latin typeface="+mn-lt"/>
                <a:ea typeface="+mn-ea"/>
                <a:cs typeface="Arial" pitchFamily="34" charset="0"/>
              </a:defRPr>
            </a:lvl2pPr>
            <a:lvl3pPr marL="513514" indent="-128379">
              <a:defRPr lang="en-US" sz="1069" kern="1200" dirty="0" smtClean="0">
                <a:solidFill>
                  <a:schemeClr val="bg2">
                    <a:lumMod val="50000"/>
                  </a:schemeClr>
                </a:solidFill>
                <a:latin typeface="+mn-lt"/>
                <a:ea typeface="+mn-ea"/>
                <a:cs typeface="Arial" pitchFamily="34" charset="0"/>
              </a:defRPr>
            </a:lvl3pPr>
            <a:lvl4pPr marL="684686" indent="-128379">
              <a:defRPr lang="en-US" sz="900" kern="1200" dirty="0" smtClean="0">
                <a:solidFill>
                  <a:schemeClr val="bg2">
                    <a:lumMod val="50000"/>
                  </a:schemeClr>
                </a:solidFill>
                <a:latin typeface="+mn-lt"/>
                <a:ea typeface="+mn-ea"/>
                <a:cs typeface="Arial" pitchFamily="34" charset="0"/>
              </a:defRPr>
            </a:lvl4pPr>
            <a:lvl5pPr marL="813065" indent="-128379">
              <a:defRPr lang="en-US" sz="900" kern="1200" dirty="0">
                <a:solidFill>
                  <a:schemeClr val="bg2">
                    <a:lumMod val="50000"/>
                  </a:schemeClr>
                </a:solidFill>
                <a:latin typeface="+mn-lt"/>
                <a:ea typeface="+mn-ea"/>
                <a:cs typeface="Arial" pitchFamily="34" charset="0"/>
              </a:defRPr>
            </a:lvl5pPr>
            <a:lvl6pPr>
              <a:defRPr sz="1182"/>
            </a:lvl6pPr>
            <a:lvl7pPr>
              <a:defRPr sz="1182"/>
            </a:lvl7pPr>
            <a:lvl8pPr>
              <a:defRPr sz="1182"/>
            </a:lvl8pPr>
            <a:lvl9pPr>
              <a:defRPr sz="1182"/>
            </a:lvl9pPr>
          </a:lstStyle>
          <a:p>
            <a:pPr lvl="0"/>
            <a:r>
              <a:rPr lang="en-US"/>
              <a:t>Click to edit Master text styles</a:t>
            </a:r>
          </a:p>
        </p:txBody>
      </p:sp>
      <p:sp>
        <p:nvSpPr>
          <p:cNvPr id="11" name="TextBox 10"/>
          <p:cNvSpPr txBox="1"/>
          <p:nvPr/>
        </p:nvSpPr>
        <p:spPr>
          <a:xfrm>
            <a:off x="7963556" y="6242476"/>
            <a:ext cx="1141251" cy="337657"/>
          </a:xfrm>
          <a:prstGeom prst="rect">
            <a:avLst/>
          </a:prstGeom>
          <a:noFill/>
        </p:spPr>
        <p:txBody>
          <a:bodyPr wrap="square" lIns="0" tIns="0" rIns="0" bIns="0" rtlCol="0" anchor="ctr">
            <a:spAutoFit/>
          </a:bodyPr>
          <a:lstStyle/>
          <a:p>
            <a:pPr algn="ctr" defTabSz="685811"/>
            <a:r>
              <a:rPr lang="en-US" sz="2194" spc="-40" dirty="0">
                <a:solidFill>
                  <a:srgbClr val="3955A1"/>
                </a:solidFill>
                <a:latin typeface="Segoe Pro" pitchFamily="34" charset="0"/>
              </a:rPr>
              <a:t>Visio</a:t>
            </a:r>
          </a:p>
        </p:txBody>
      </p:sp>
    </p:spTree>
    <p:extLst>
      <p:ext uri="{BB962C8B-B14F-4D97-AF65-F5344CB8AC3E}">
        <p14:creationId xmlns:p14="http://schemas.microsoft.com/office/powerpoint/2010/main" val="208258695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4213" y="2109542"/>
            <a:ext cx="7680340" cy="997196"/>
          </a:xfrm>
        </p:spPr>
        <p:txBody>
          <a:bodyPr anchor="b" anchorCtr="0"/>
          <a:lstStyle>
            <a:lvl1pPr>
              <a:defRPr sz="5387" spc="-113" baseline="0">
                <a:gradFill>
                  <a:gsLst>
                    <a:gs pos="1250">
                      <a:schemeClr val="bg1"/>
                    </a:gs>
                    <a:gs pos="100000">
                      <a:schemeClr val="bg1"/>
                    </a:gs>
                  </a:gsLst>
                  <a:lin ang="5400000" scaled="0"/>
                </a:gradFill>
              </a:defRPr>
            </a:lvl1pPr>
          </a:lstStyle>
          <a:p>
            <a:r>
              <a:rPr lang="en-US" dirty="0"/>
              <a:t>Click to edit title style</a:t>
            </a:r>
          </a:p>
        </p:txBody>
      </p:sp>
      <p:sp>
        <p:nvSpPr>
          <p:cNvPr id="5" name="Text Placeholder 4"/>
          <p:cNvSpPr>
            <a:spLocks noGrp="1"/>
          </p:cNvSpPr>
          <p:nvPr>
            <p:ph type="body" sz="quarter" idx="12" hasCustomPrompt="1"/>
          </p:nvPr>
        </p:nvSpPr>
        <p:spPr>
          <a:xfrm>
            <a:off x="734213" y="3425825"/>
            <a:ext cx="7680340" cy="498598"/>
          </a:xfrm>
        </p:spPr>
        <p:txBody>
          <a:bodyPr>
            <a:noAutofit/>
          </a:bodyPr>
          <a:lstStyle>
            <a:lvl1pPr marL="0" indent="0">
              <a:spcBef>
                <a:spcPts val="0"/>
              </a:spcBef>
              <a:buNone/>
              <a:defRPr spc="-53" baseline="0">
                <a:gradFill>
                  <a:gsLst>
                    <a:gs pos="0">
                      <a:schemeClr val="bg1"/>
                    </a:gs>
                    <a:gs pos="100000">
                      <a:schemeClr val="bg1"/>
                    </a:gs>
                  </a:gsLst>
                  <a:lin ang="5400000" scaled="0"/>
                </a:gradFill>
                <a:latin typeface="+mj-lt"/>
              </a:defRPr>
            </a:lvl1pPr>
          </a:lstStyle>
          <a:p>
            <a:pPr lvl="0"/>
            <a:r>
              <a:rPr lang="en-US" dirty="0"/>
              <a:t>Speaker Title</a:t>
            </a:r>
          </a:p>
        </p:txBody>
      </p:sp>
      <p:pic>
        <p:nvPicPr>
          <p:cNvPr id="7" name="Picture 6"/>
          <p:cNvPicPr>
            <a:picLocks noChangeAspect="1"/>
          </p:cNvPicPr>
          <p:nvPr userDrawn="1"/>
        </p:nvPicPr>
        <p:blipFill>
          <a:blip r:embed="rId2" cstate="screen">
            <a:biLevel thresh="25000"/>
            <a:extLst>
              <a:ext uri="{28A0092B-C50C-407E-A947-70E740481C1C}">
                <a14:useLocalDpi xmlns:a14="http://schemas.microsoft.com/office/drawing/2010/main" val="0"/>
              </a:ext>
            </a:extLst>
          </a:blip>
          <a:stretch>
            <a:fillRect/>
          </a:stretch>
        </p:blipFill>
        <p:spPr>
          <a:xfrm>
            <a:off x="7418122" y="6100346"/>
            <a:ext cx="1623861" cy="749808"/>
          </a:xfrm>
          <a:prstGeom prst="rect">
            <a:avLst/>
          </a:prstGeom>
        </p:spPr>
      </p:pic>
    </p:spTree>
    <p:extLst>
      <p:ext uri="{BB962C8B-B14F-4D97-AF65-F5344CB8AC3E}">
        <p14:creationId xmlns:p14="http://schemas.microsoft.com/office/powerpoint/2010/main" val="20692411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Divider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9436" y="2819606"/>
            <a:ext cx="8363938" cy="1218795"/>
          </a:xfrm>
        </p:spPr>
        <p:txBody>
          <a:bodyPr anchor="b" anchorCtr="0"/>
          <a:lstStyle>
            <a:lvl1pPr>
              <a:defRPr sz="6583" spc="-224" baseline="0">
                <a:gradFill>
                  <a:gsLst>
                    <a:gs pos="100000">
                      <a:schemeClr val="bg1"/>
                    </a:gs>
                    <a:gs pos="0">
                      <a:schemeClr val="bg1"/>
                    </a:gs>
                  </a:gsLst>
                  <a:lin ang="5400000" scaled="0"/>
                </a:gradFill>
              </a:defRPr>
            </a:lvl1pPr>
          </a:lstStyle>
          <a:p>
            <a:r>
              <a:rPr lang="en-US" dirty="0"/>
              <a:t>Click to edit title style</a:t>
            </a:r>
          </a:p>
        </p:txBody>
      </p:sp>
      <p:pic>
        <p:nvPicPr>
          <p:cNvPr id="4" name="Picture 3"/>
          <p:cNvPicPr>
            <a:picLocks noChangeAspect="1"/>
          </p:cNvPicPr>
          <p:nvPr userDrawn="1"/>
        </p:nvPicPr>
        <p:blipFill>
          <a:blip r:embed="rId2" cstate="screen">
            <a:biLevel thresh="25000"/>
            <a:extLst>
              <a:ext uri="{28A0092B-C50C-407E-A947-70E740481C1C}">
                <a14:useLocalDpi xmlns:a14="http://schemas.microsoft.com/office/drawing/2010/main" val="0"/>
              </a:ext>
            </a:extLst>
          </a:blip>
          <a:stretch>
            <a:fillRect/>
          </a:stretch>
        </p:blipFill>
        <p:spPr>
          <a:xfrm>
            <a:off x="7418122" y="6100346"/>
            <a:ext cx="1623861" cy="749808"/>
          </a:xfrm>
          <a:prstGeom prst="rect">
            <a:avLst/>
          </a:prstGeom>
        </p:spPr>
      </p:pic>
    </p:spTree>
    <p:extLst>
      <p:ext uri="{BB962C8B-B14F-4D97-AF65-F5344CB8AC3E}">
        <p14:creationId xmlns:p14="http://schemas.microsoft.com/office/powerpoint/2010/main" val="867364987"/>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3245" y="5292988"/>
            <a:ext cx="8363938" cy="1218795"/>
          </a:xfrm>
        </p:spPr>
        <p:txBody>
          <a:bodyPr anchor="b" anchorCtr="0"/>
          <a:lstStyle>
            <a:lvl1pPr>
              <a:defRPr sz="5400" spc="-224" baseline="0">
                <a:gradFill>
                  <a:gsLst>
                    <a:gs pos="100000">
                      <a:schemeClr val="bg1"/>
                    </a:gs>
                    <a:gs pos="0">
                      <a:schemeClr val="bg1"/>
                    </a:gs>
                  </a:gsLst>
                  <a:lin ang="5400000" scaled="0"/>
                </a:gradFill>
              </a:defRPr>
            </a:lvl1pPr>
          </a:lstStyle>
          <a:p>
            <a:r>
              <a:rPr lang="en-US" dirty="0"/>
              <a:t>Click to edit title style</a:t>
            </a:r>
          </a:p>
        </p:txBody>
      </p:sp>
    </p:spTree>
    <p:extLst>
      <p:ext uri="{BB962C8B-B14F-4D97-AF65-F5344CB8AC3E}">
        <p14:creationId xmlns:p14="http://schemas.microsoft.com/office/powerpoint/2010/main" val="2105315943"/>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0044" y="4343409"/>
            <a:ext cx="7680340" cy="461665"/>
          </a:xfrm>
        </p:spPr>
        <p:txBody>
          <a:bodyPr>
            <a:noAutofit/>
          </a:bodyPr>
          <a:lstStyle>
            <a:lvl1pPr marL="0" indent="0" algn="l">
              <a:lnSpc>
                <a:spcPct val="90000"/>
              </a:lnSpc>
              <a:spcBef>
                <a:spcPts val="0"/>
              </a:spcBef>
              <a:buNone/>
              <a:defRPr lang="en-US" sz="2693" kern="1200" spc="-53" baseline="0" dirty="0">
                <a:gradFill>
                  <a:gsLst>
                    <a:gs pos="2083">
                      <a:schemeClr val="bg2"/>
                    </a:gs>
                    <a:gs pos="99000">
                      <a:schemeClr val="bg2"/>
                    </a:gs>
                  </a:gsLst>
                  <a:lin ang="5400000" scaled="0"/>
                </a:gradFill>
                <a:latin typeface="+mj-lt"/>
                <a:ea typeface="+mn-ea"/>
                <a:cs typeface="+mn-cs"/>
              </a:defRPr>
            </a:lvl1pPr>
            <a:lvl2pPr marL="342035" indent="0" algn="ctr">
              <a:buNone/>
              <a:defRPr>
                <a:solidFill>
                  <a:schemeClr val="tx1">
                    <a:tint val="75000"/>
                  </a:schemeClr>
                </a:solidFill>
              </a:defRPr>
            </a:lvl2pPr>
            <a:lvl3pPr marL="684070" indent="0" algn="ctr">
              <a:buNone/>
              <a:defRPr>
                <a:solidFill>
                  <a:schemeClr val="tx1">
                    <a:tint val="75000"/>
                  </a:schemeClr>
                </a:solidFill>
              </a:defRPr>
            </a:lvl3pPr>
            <a:lvl4pPr marL="1026106" indent="0" algn="ctr">
              <a:buNone/>
              <a:defRPr>
                <a:solidFill>
                  <a:schemeClr val="tx1">
                    <a:tint val="75000"/>
                  </a:schemeClr>
                </a:solidFill>
              </a:defRPr>
            </a:lvl4pPr>
            <a:lvl5pPr marL="1368140" indent="0" algn="ctr">
              <a:buNone/>
              <a:defRPr>
                <a:solidFill>
                  <a:schemeClr val="tx1">
                    <a:tint val="75000"/>
                  </a:schemeClr>
                </a:solidFill>
              </a:defRPr>
            </a:lvl5pPr>
            <a:lvl6pPr marL="1710176" indent="0" algn="ctr">
              <a:buNone/>
              <a:defRPr>
                <a:solidFill>
                  <a:schemeClr val="tx1">
                    <a:tint val="75000"/>
                  </a:schemeClr>
                </a:solidFill>
              </a:defRPr>
            </a:lvl6pPr>
            <a:lvl7pPr marL="2052210" indent="0" algn="ctr">
              <a:buNone/>
              <a:defRPr>
                <a:solidFill>
                  <a:schemeClr val="tx1">
                    <a:tint val="75000"/>
                  </a:schemeClr>
                </a:solidFill>
              </a:defRPr>
            </a:lvl7pPr>
            <a:lvl8pPr marL="2394245" indent="0" algn="ctr">
              <a:buNone/>
              <a:defRPr>
                <a:solidFill>
                  <a:schemeClr val="tx1">
                    <a:tint val="75000"/>
                  </a:schemeClr>
                </a:solidFill>
              </a:defRPr>
            </a:lvl8pPr>
            <a:lvl9pPr marL="2736280" indent="0" algn="ctr">
              <a:buNone/>
              <a:defRPr>
                <a:solidFill>
                  <a:schemeClr val="tx1">
                    <a:tint val="75000"/>
                  </a:schemeClr>
                </a:solidFill>
              </a:defRPr>
            </a:lvl9pPr>
          </a:lstStyle>
          <a:p>
            <a:pPr marL="0" marR="0" lvl="0" indent="0" algn="l" defTabSz="684070" rtl="0" eaLnBrk="1" fontAlgn="auto" latinLnBrk="0" hangingPunct="1">
              <a:lnSpc>
                <a:spcPct val="90000"/>
              </a:lnSpc>
              <a:spcBef>
                <a:spcPts val="0"/>
              </a:spcBef>
              <a:spcAft>
                <a:spcPts val="0"/>
              </a:spcAft>
              <a:buClrTx/>
              <a:buSzPct val="90000"/>
              <a:buFont typeface="Arial" pitchFamily="34" charset="0"/>
              <a:buNone/>
              <a:tabLst/>
            </a:pPr>
            <a:r>
              <a:rPr lang="en-US"/>
              <a:t>Click to edit Master subtitle style</a:t>
            </a:r>
            <a:endParaRPr lang="en-US" dirty="0"/>
          </a:p>
        </p:txBody>
      </p:sp>
      <p:sp>
        <p:nvSpPr>
          <p:cNvPr id="7" name="Text Placeholder 6"/>
          <p:cNvSpPr>
            <a:spLocks noGrp="1"/>
          </p:cNvSpPr>
          <p:nvPr>
            <p:ph type="body" sz="quarter" idx="10" hasCustomPrompt="1"/>
          </p:nvPr>
        </p:nvSpPr>
        <p:spPr>
          <a:xfrm>
            <a:off x="730047" y="2739678"/>
            <a:ext cx="7686295"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7182" b="0" kern="1200" cap="none" spc="-299" baseline="0" dirty="0" smtClean="0">
                <a:ln w="3175">
                  <a:noFill/>
                </a:ln>
                <a:gradFill>
                  <a:gsLst>
                    <a:gs pos="100000">
                      <a:schemeClr val="tx2"/>
                    </a:gs>
                    <a:gs pos="0">
                      <a:schemeClr val="tx2"/>
                    </a:gs>
                  </a:gsLst>
                  <a:lin ang="5400000" scaled="0"/>
                </a:gradFill>
                <a:effectLst/>
                <a:latin typeface="+mj-lt"/>
                <a:ea typeface="+mn-ea"/>
                <a:cs typeface="Arial" charset="0"/>
              </a:defRPr>
            </a:lvl1pPr>
          </a:lstStyle>
          <a:p>
            <a:pPr lvl="0"/>
            <a:r>
              <a:rPr lang="en-US" dirty="0"/>
              <a:t>click to…</a:t>
            </a:r>
          </a:p>
        </p:txBody>
      </p:sp>
      <p:sp>
        <p:nvSpPr>
          <p:cNvPr id="5" name="Text Placeholder 4"/>
          <p:cNvSpPr>
            <a:spLocks noGrp="1"/>
          </p:cNvSpPr>
          <p:nvPr>
            <p:ph type="body" sz="quarter" idx="11"/>
          </p:nvPr>
        </p:nvSpPr>
        <p:spPr>
          <a:xfrm>
            <a:off x="730047" y="1447800"/>
            <a:ext cx="7680340" cy="914096"/>
          </a:xfrm>
        </p:spPr>
        <p:txBody>
          <a:bodyPr wrap="square" anchor="b">
            <a:noAutofit/>
          </a:bodyPr>
          <a:lstStyle>
            <a:lvl1pPr marL="0" indent="0">
              <a:buNone/>
              <a:defRPr sz="4938" spc="-113"/>
            </a:lvl1pPr>
          </a:lstStyle>
          <a:p>
            <a:pPr lvl="0"/>
            <a:r>
              <a:rPr lang="en-US"/>
              <a:t>Click to edit Master text styles</a:t>
            </a:r>
          </a:p>
        </p:txBody>
      </p:sp>
    </p:spTree>
    <p:extLst>
      <p:ext uri="{BB962C8B-B14F-4D97-AF65-F5344CB8AC3E}">
        <p14:creationId xmlns:p14="http://schemas.microsoft.com/office/powerpoint/2010/main" val="1051769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6" y="1447799"/>
            <a:ext cx="8363938" cy="1975926"/>
          </a:xfrm>
          <a:prstGeom prst="rect">
            <a:avLst/>
          </a:prstGeom>
        </p:spPr>
        <p:txBody>
          <a:bodyPr/>
          <a:lstStyle>
            <a:lvl1pPr marL="0" indent="0">
              <a:spcBef>
                <a:spcPts val="1795"/>
              </a:spcBef>
              <a:buNone/>
              <a:defRPr sz="2993">
                <a:gradFill>
                  <a:gsLst>
                    <a:gs pos="100000">
                      <a:schemeClr val="tx2"/>
                    </a:gs>
                    <a:gs pos="0">
                      <a:schemeClr val="tx2"/>
                    </a:gs>
                  </a:gsLst>
                  <a:lin ang="5400000" scaled="0"/>
                </a:gradFill>
                <a:latin typeface="+mj-lt"/>
              </a:defRPr>
            </a:lvl1pPr>
            <a:lvl2pPr marL="0" indent="0">
              <a:buNone/>
              <a:defRPr sz="1497">
                <a:gradFill>
                  <a:gsLst>
                    <a:gs pos="100000">
                      <a:schemeClr val="bg2"/>
                    </a:gs>
                    <a:gs pos="6000">
                      <a:schemeClr val="bg2"/>
                    </a:gs>
                  </a:gsLst>
                  <a:lin ang="5400000" scaled="0"/>
                </a:gradFill>
              </a:defRPr>
            </a:lvl2pPr>
            <a:lvl3pPr marL="173399" indent="0">
              <a:buNone/>
              <a:defRPr sz="1497">
                <a:gradFill>
                  <a:gsLst>
                    <a:gs pos="100000">
                      <a:schemeClr val="bg2"/>
                    </a:gs>
                    <a:gs pos="6000">
                      <a:schemeClr val="bg2"/>
                    </a:gs>
                  </a:gsLst>
                  <a:lin ang="5400000" scaled="0"/>
                </a:gradFill>
              </a:defRPr>
            </a:lvl3pPr>
            <a:lvl4pPr marL="342049" indent="0">
              <a:buNone/>
              <a:defRPr sz="1497">
                <a:gradFill>
                  <a:gsLst>
                    <a:gs pos="100000">
                      <a:schemeClr val="bg2"/>
                    </a:gs>
                    <a:gs pos="6000">
                      <a:schemeClr val="bg2"/>
                    </a:gs>
                  </a:gsLst>
                  <a:lin ang="5400000" scaled="0"/>
                </a:gradFill>
              </a:defRPr>
            </a:lvl4pPr>
            <a:lvl5pPr marL="519011" indent="0">
              <a:buNone/>
              <a:defRPr sz="1497">
                <a:gradFill>
                  <a:gsLst>
                    <a:gs pos="100000">
                      <a:schemeClr val="bg2"/>
                    </a:gs>
                    <a:gs pos="6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197">
                <a:gradFill>
                  <a:gsLst>
                    <a:gs pos="100000">
                      <a:schemeClr val="bg2"/>
                    </a:gs>
                    <a:gs pos="0">
                      <a:schemeClr val="bg2"/>
                    </a:gs>
                  </a:gsLst>
                  <a:lin ang="5400000" scaled="0"/>
                </a:gradFill>
              </a:defRPr>
            </a:lvl1pPr>
          </a:lstStyle>
          <a:p>
            <a:pPr defTabSz="684098"/>
            <a:fld id="{727B4C2D-45E2-4621-8491-2995EB46A674}" type="slidenum">
              <a:rPr lang="en-US" smtClean="0">
                <a:gradFill>
                  <a:gsLst>
                    <a:gs pos="100000">
                      <a:srgbClr val="797A7D"/>
                    </a:gs>
                    <a:gs pos="0">
                      <a:srgbClr val="797A7D"/>
                    </a:gs>
                  </a:gsLst>
                  <a:lin ang="5400000" scaled="0"/>
                </a:gradFill>
              </a:rPr>
              <a:pPr defTabSz="684098"/>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a:stretch>
            <a:fillRect/>
          </a:stretch>
        </p:blipFill>
        <p:spPr>
          <a:xfrm>
            <a:off x="8026404" y="6301227"/>
            <a:ext cx="1117600" cy="548317"/>
          </a:xfrm>
          <a:prstGeom prst="rect">
            <a:avLst/>
          </a:prstGeom>
        </p:spPr>
      </p:pic>
    </p:spTree>
    <p:extLst>
      <p:ext uri="{BB962C8B-B14F-4D97-AF65-F5344CB8AC3E}">
        <p14:creationId xmlns:p14="http://schemas.microsoft.com/office/powerpoint/2010/main" val="3877292114"/>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6" y="1447799"/>
            <a:ext cx="8363938" cy="1975926"/>
          </a:xfrm>
          <a:prstGeom prst="rect">
            <a:avLst/>
          </a:prstGeom>
        </p:spPr>
        <p:txBody>
          <a:bodyPr/>
          <a:lstStyle>
            <a:lvl1pPr marL="0" indent="0">
              <a:spcBef>
                <a:spcPts val="1795"/>
              </a:spcBef>
              <a:buNone/>
              <a:defRPr sz="2993">
                <a:gradFill>
                  <a:gsLst>
                    <a:gs pos="100000">
                      <a:schemeClr val="tx2"/>
                    </a:gs>
                    <a:gs pos="0">
                      <a:schemeClr val="tx2"/>
                    </a:gs>
                  </a:gsLst>
                  <a:lin ang="5400000" scaled="0"/>
                </a:gradFill>
                <a:latin typeface="+mj-lt"/>
              </a:defRPr>
            </a:lvl1pPr>
            <a:lvl2pPr marL="0" indent="0">
              <a:buNone/>
              <a:defRPr sz="1497">
                <a:gradFill>
                  <a:gsLst>
                    <a:gs pos="100000">
                      <a:schemeClr val="bg2"/>
                    </a:gs>
                    <a:gs pos="6000">
                      <a:schemeClr val="bg2"/>
                    </a:gs>
                  </a:gsLst>
                  <a:lin ang="5400000" scaled="0"/>
                </a:gradFill>
              </a:defRPr>
            </a:lvl2pPr>
            <a:lvl3pPr marL="173399" indent="0">
              <a:buNone/>
              <a:defRPr sz="1497">
                <a:gradFill>
                  <a:gsLst>
                    <a:gs pos="100000">
                      <a:schemeClr val="bg2"/>
                    </a:gs>
                    <a:gs pos="6000">
                      <a:schemeClr val="bg2"/>
                    </a:gs>
                  </a:gsLst>
                  <a:lin ang="5400000" scaled="0"/>
                </a:gradFill>
              </a:defRPr>
            </a:lvl3pPr>
            <a:lvl4pPr marL="342049" indent="0">
              <a:buNone/>
              <a:defRPr sz="1497">
                <a:gradFill>
                  <a:gsLst>
                    <a:gs pos="100000">
                      <a:schemeClr val="bg2"/>
                    </a:gs>
                    <a:gs pos="6000">
                      <a:schemeClr val="bg2"/>
                    </a:gs>
                  </a:gsLst>
                  <a:lin ang="5400000" scaled="0"/>
                </a:gradFill>
              </a:defRPr>
            </a:lvl4pPr>
            <a:lvl5pPr marL="519011" indent="0">
              <a:buNone/>
              <a:defRPr sz="1497">
                <a:gradFill>
                  <a:gsLst>
                    <a:gs pos="100000">
                      <a:schemeClr val="bg2"/>
                    </a:gs>
                    <a:gs pos="6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197">
                <a:gradFill>
                  <a:gsLst>
                    <a:gs pos="100000">
                      <a:schemeClr val="bg2"/>
                    </a:gs>
                    <a:gs pos="0">
                      <a:schemeClr val="bg2"/>
                    </a:gs>
                  </a:gsLst>
                  <a:lin ang="5400000" scaled="0"/>
                </a:gradFill>
              </a:defRPr>
            </a:lvl1pPr>
          </a:lstStyle>
          <a:p>
            <a:pPr defTabSz="684098"/>
            <a:fld id="{727B4C2D-45E2-4621-8491-2995EB46A674}" type="slidenum">
              <a:rPr lang="en-US" smtClean="0">
                <a:gradFill>
                  <a:gsLst>
                    <a:gs pos="100000">
                      <a:srgbClr val="797A7D"/>
                    </a:gs>
                    <a:gs pos="0">
                      <a:srgbClr val="797A7D"/>
                    </a:gs>
                  </a:gsLst>
                  <a:lin ang="5400000" scaled="0"/>
                </a:gradFill>
              </a:rPr>
              <a:pPr defTabSz="684098"/>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418122" y="6100346"/>
            <a:ext cx="1623861" cy="749808"/>
          </a:xfrm>
          <a:prstGeom prst="rect">
            <a:avLst/>
          </a:prstGeom>
        </p:spPr>
      </p:pic>
    </p:spTree>
    <p:extLst>
      <p:ext uri="{BB962C8B-B14F-4D97-AF65-F5344CB8AC3E}">
        <p14:creationId xmlns:p14="http://schemas.microsoft.com/office/powerpoint/2010/main" val="956914026"/>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With Logo">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197">
                <a:gradFill>
                  <a:gsLst>
                    <a:gs pos="100000">
                      <a:schemeClr val="bg2"/>
                    </a:gs>
                    <a:gs pos="0">
                      <a:schemeClr val="bg2"/>
                    </a:gs>
                  </a:gsLst>
                  <a:lin ang="5400000" scaled="0"/>
                </a:gradFill>
              </a:defRPr>
            </a:lvl1pPr>
          </a:lstStyle>
          <a:p>
            <a:pPr defTabSz="684098"/>
            <a:fld id="{727B4C2D-45E2-4621-8491-2995EB46A674}" type="slidenum">
              <a:rPr lang="en-US" smtClean="0">
                <a:gradFill>
                  <a:gsLst>
                    <a:gs pos="100000">
                      <a:srgbClr val="797A7D"/>
                    </a:gs>
                    <a:gs pos="0">
                      <a:srgbClr val="797A7D"/>
                    </a:gs>
                  </a:gsLst>
                  <a:lin ang="5400000" scaled="0"/>
                </a:gradFill>
              </a:rPr>
              <a:pPr defTabSz="684098"/>
              <a:t>‹#›</a:t>
            </a:fld>
            <a:endParaRPr lang="en-US" dirty="0">
              <a:gradFill>
                <a:gsLst>
                  <a:gs pos="100000">
                    <a:srgbClr val="797A7D"/>
                  </a:gs>
                  <a:gs pos="0">
                    <a:srgbClr val="797A7D"/>
                  </a:gs>
                </a:gsLst>
                <a:lin ang="5400000" scaled="0"/>
              </a:gradFill>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418122" y="6100346"/>
            <a:ext cx="1623861" cy="749808"/>
          </a:xfrm>
          <a:prstGeom prst="rect">
            <a:avLst/>
          </a:prstGeom>
        </p:spPr>
      </p:pic>
    </p:spTree>
    <p:extLst>
      <p:ext uri="{BB962C8B-B14F-4D97-AF65-F5344CB8AC3E}">
        <p14:creationId xmlns:p14="http://schemas.microsoft.com/office/powerpoint/2010/main" val="3909236459"/>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89436" y="1447799"/>
            <a:ext cx="8363938" cy="1975926"/>
          </a:xfrm>
          <a:prstGeom prst="rect">
            <a:avLst/>
          </a:prstGeom>
        </p:spPr>
        <p:txBody>
          <a:bodyPr/>
          <a:lstStyle>
            <a:lvl1pPr marL="0" indent="0">
              <a:spcBef>
                <a:spcPts val="1795"/>
              </a:spcBef>
              <a:buNone/>
              <a:defRPr sz="2993">
                <a:gradFill>
                  <a:gsLst>
                    <a:gs pos="100000">
                      <a:schemeClr val="bg2"/>
                    </a:gs>
                    <a:gs pos="0">
                      <a:schemeClr val="bg2"/>
                    </a:gs>
                  </a:gsLst>
                  <a:lin ang="5400000" scaled="0"/>
                </a:gradFill>
                <a:latin typeface="+mj-lt"/>
              </a:defRPr>
            </a:lvl1pPr>
            <a:lvl2pPr marL="0" indent="0">
              <a:buNone/>
              <a:defRPr sz="1497">
                <a:gradFill>
                  <a:gsLst>
                    <a:gs pos="100000">
                      <a:schemeClr val="bg2"/>
                    </a:gs>
                    <a:gs pos="0">
                      <a:schemeClr val="bg2"/>
                    </a:gs>
                  </a:gsLst>
                  <a:lin ang="5400000" scaled="0"/>
                </a:gradFill>
              </a:defRPr>
            </a:lvl2pPr>
            <a:lvl3pPr marL="173399" indent="0">
              <a:buNone/>
              <a:defRPr sz="1497">
                <a:gradFill>
                  <a:gsLst>
                    <a:gs pos="100000">
                      <a:schemeClr val="bg2"/>
                    </a:gs>
                    <a:gs pos="0">
                      <a:schemeClr val="bg2"/>
                    </a:gs>
                  </a:gsLst>
                  <a:lin ang="5400000" scaled="0"/>
                </a:gradFill>
              </a:defRPr>
            </a:lvl3pPr>
            <a:lvl4pPr marL="342049" indent="0">
              <a:buNone/>
              <a:defRPr sz="1497">
                <a:gradFill>
                  <a:gsLst>
                    <a:gs pos="100000">
                      <a:schemeClr val="bg2"/>
                    </a:gs>
                    <a:gs pos="0">
                      <a:schemeClr val="bg2"/>
                    </a:gs>
                  </a:gsLst>
                  <a:lin ang="5400000" scaled="0"/>
                </a:gradFill>
              </a:defRPr>
            </a:lvl4pPr>
            <a:lvl5pPr marL="519011" indent="0">
              <a:buNone/>
              <a:defRPr sz="1497">
                <a:gradFill>
                  <a:gsLst>
                    <a:gs pos="100000">
                      <a:schemeClr val="bg2"/>
                    </a:gs>
                    <a:gs pos="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197">
                <a:gradFill>
                  <a:gsLst>
                    <a:gs pos="100000">
                      <a:schemeClr val="bg2"/>
                    </a:gs>
                    <a:gs pos="0">
                      <a:schemeClr val="bg2"/>
                    </a:gs>
                  </a:gsLst>
                  <a:lin ang="5400000" scaled="0"/>
                </a:gradFill>
              </a:defRPr>
            </a:lvl1pPr>
          </a:lstStyle>
          <a:p>
            <a:pPr defTabSz="684098"/>
            <a:fld id="{727B4C2D-45E2-4621-8491-2995EB46A674}" type="slidenum">
              <a:rPr lang="en-US" smtClean="0">
                <a:gradFill>
                  <a:gsLst>
                    <a:gs pos="100000">
                      <a:srgbClr val="797A7D"/>
                    </a:gs>
                    <a:gs pos="0">
                      <a:srgbClr val="797A7D"/>
                    </a:gs>
                  </a:gsLst>
                  <a:lin ang="5400000" scaled="0"/>
                </a:gradFill>
              </a:rPr>
              <a:pPr defTabSz="684098"/>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418122" y="6100346"/>
            <a:ext cx="1623861" cy="749808"/>
          </a:xfrm>
          <a:prstGeom prst="rect">
            <a:avLst/>
          </a:prstGeom>
        </p:spPr>
      </p:pic>
    </p:spTree>
    <p:extLst>
      <p:ext uri="{BB962C8B-B14F-4D97-AF65-F5344CB8AC3E}">
        <p14:creationId xmlns:p14="http://schemas.microsoft.com/office/powerpoint/2010/main" val="2879944505"/>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9"/>
            <a:ext cx="8363938" cy="747897"/>
          </a:xfrm>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389436" y="1447799"/>
            <a:ext cx="8363938" cy="2043636"/>
          </a:xfrm>
          <a:prstGeom prst="rect">
            <a:avLst/>
          </a:prstGeom>
        </p:spPr>
        <p:txBody>
          <a:bodyPr/>
          <a:lstStyle>
            <a:lvl1pPr marL="212593" indent="-212593">
              <a:buFont typeface="Wingdings" pitchFamily="2" charset="2"/>
              <a:buChar char=""/>
              <a:defRPr sz="2993"/>
            </a:lvl1pPr>
            <a:lvl2pPr marL="387180" indent="-174588">
              <a:buFont typeface="Wingdings" pitchFamily="2" charset="2"/>
              <a:buChar char=""/>
              <a:defRPr>
                <a:latin typeface="+mn-lt"/>
              </a:defRPr>
            </a:lvl2pPr>
            <a:lvl3pPr marL="554642" indent="-167462">
              <a:buFont typeface="Wingdings" pitchFamily="2" charset="2"/>
              <a:buChar char=""/>
              <a:tabLst/>
              <a:defRPr>
                <a:latin typeface="+mn-lt"/>
              </a:defRPr>
            </a:lvl3pPr>
            <a:lvl4pPr marL="684098" indent="-129456">
              <a:buFont typeface="Wingdings" pitchFamily="2" charset="2"/>
              <a:buChar char=""/>
              <a:defRPr>
                <a:latin typeface="+mn-lt"/>
              </a:defRPr>
            </a:lvl4pPr>
            <a:lvl5pPr marL="813554" indent="-129456">
              <a:buFont typeface="Wingdings" pitchFamily="2" charset="2"/>
              <a:buChar char=""/>
              <a:tabLst/>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197">
                <a:gradFill>
                  <a:gsLst>
                    <a:gs pos="100000">
                      <a:schemeClr val="bg2"/>
                    </a:gs>
                    <a:gs pos="0">
                      <a:schemeClr val="bg2"/>
                    </a:gs>
                  </a:gsLst>
                  <a:lin ang="5400000" scaled="0"/>
                </a:gradFill>
              </a:defRPr>
            </a:lvl1pPr>
          </a:lstStyle>
          <a:p>
            <a:pPr defTabSz="684098"/>
            <a:fld id="{727B4C2D-45E2-4621-8491-2995EB46A674}" type="slidenum">
              <a:rPr lang="en-US" smtClean="0">
                <a:gradFill>
                  <a:gsLst>
                    <a:gs pos="100000">
                      <a:srgbClr val="797A7D"/>
                    </a:gs>
                    <a:gs pos="0">
                      <a:srgbClr val="797A7D"/>
                    </a:gs>
                  </a:gsLst>
                  <a:lin ang="5400000" scaled="0"/>
                </a:gradFill>
              </a:rPr>
              <a:pPr defTabSz="684098"/>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418122" y="6100346"/>
            <a:ext cx="1623861" cy="749808"/>
          </a:xfrm>
          <a:prstGeom prst="rect">
            <a:avLst/>
          </a:prstGeom>
        </p:spPr>
      </p:pic>
    </p:spTree>
    <p:extLst>
      <p:ext uri="{BB962C8B-B14F-4D97-AF65-F5344CB8AC3E}">
        <p14:creationId xmlns:p14="http://schemas.microsoft.com/office/powerpoint/2010/main" val="2459818395"/>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6" name="Text Placeholder 5"/>
          <p:cNvSpPr>
            <a:spLocks noGrp="1"/>
          </p:cNvSpPr>
          <p:nvPr>
            <p:ph type="body" sz="quarter" idx="11"/>
          </p:nvPr>
        </p:nvSpPr>
        <p:spPr>
          <a:xfrm>
            <a:off x="390627" y="1447809"/>
            <a:ext cx="4047274" cy="2462213"/>
          </a:xfrm>
        </p:spPr>
        <p:txBody>
          <a:bodyPr/>
          <a:lstStyle>
            <a:lvl1pPr marL="0" indent="0">
              <a:spcBef>
                <a:spcPts val="898"/>
              </a:spcBef>
              <a:buNone/>
              <a:defRPr sz="2993">
                <a:gradFill>
                  <a:gsLst>
                    <a:gs pos="100000">
                      <a:schemeClr val="tx2"/>
                    </a:gs>
                    <a:gs pos="0">
                      <a:schemeClr val="tx2"/>
                    </a:gs>
                  </a:gsLst>
                  <a:lin ang="5400000" scaled="0"/>
                </a:gradFill>
                <a:latin typeface="+mj-lt"/>
              </a:defRPr>
            </a:lvl1pPr>
            <a:lvl2pPr marL="0" indent="0">
              <a:buNone/>
              <a:defRPr sz="1497"/>
            </a:lvl2pPr>
            <a:lvl3pPr marL="174588" indent="0">
              <a:buNone/>
              <a:defRPr sz="1497"/>
            </a:lvl3pPr>
            <a:lvl4pPr marL="342049" indent="0">
              <a:buNone/>
              <a:defRPr sz="1497"/>
            </a:lvl4pPr>
            <a:lvl5pPr marL="519011" indent="0">
              <a:buNone/>
              <a:defRPr sz="149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p:nvPr>
        </p:nvSpPr>
        <p:spPr>
          <a:xfrm>
            <a:off x="4709673" y="1447809"/>
            <a:ext cx="4047274" cy="2462213"/>
          </a:xfrm>
        </p:spPr>
        <p:txBody>
          <a:bodyPr/>
          <a:lstStyle>
            <a:lvl1pPr marL="0" indent="0">
              <a:spcBef>
                <a:spcPts val="898"/>
              </a:spcBef>
              <a:buNone/>
              <a:defRPr lang="en-US" sz="2993" kern="1200" spc="-53" baseline="0" dirty="0" smtClean="0">
                <a:gradFill>
                  <a:gsLst>
                    <a:gs pos="100000">
                      <a:schemeClr val="tx2"/>
                    </a:gs>
                    <a:gs pos="0">
                      <a:schemeClr val="tx2"/>
                    </a:gs>
                  </a:gsLst>
                  <a:lin ang="5400000" scaled="0"/>
                </a:gradFill>
                <a:latin typeface="+mj-lt"/>
                <a:ea typeface="+mn-ea"/>
                <a:cs typeface="+mn-cs"/>
              </a:defRPr>
            </a:lvl1pPr>
            <a:lvl2pPr marL="2375" marR="0" indent="0" algn="l" defTabSz="684070" rtl="0" eaLnBrk="1" fontAlgn="auto" latinLnBrk="0" hangingPunct="1">
              <a:lnSpc>
                <a:spcPct val="90000"/>
              </a:lnSpc>
              <a:spcBef>
                <a:spcPct val="20000"/>
              </a:spcBef>
              <a:spcAft>
                <a:spcPts val="0"/>
              </a:spcAft>
              <a:buClrTx/>
              <a:buSzPct val="90000"/>
              <a:buFont typeface="Arial" pitchFamily="34" charset="0"/>
              <a:buNone/>
              <a:tabLst/>
              <a:defRPr lang="en-US" sz="1497" kern="1200" spc="-53" baseline="0" dirty="0" smtClean="0">
                <a:gradFill>
                  <a:gsLst>
                    <a:gs pos="1250">
                      <a:schemeClr val="bg2"/>
                    </a:gs>
                    <a:gs pos="100000">
                      <a:schemeClr val="bg2"/>
                    </a:gs>
                  </a:gsLst>
                  <a:lin ang="5400000" scaled="0"/>
                </a:gradFill>
                <a:latin typeface="+mn-lt"/>
                <a:ea typeface="+mn-ea"/>
                <a:cs typeface="+mn-cs"/>
              </a:defRPr>
            </a:lvl2pPr>
            <a:lvl3pPr marL="174588" marR="0" indent="0" algn="l" defTabSz="684070" rtl="0" eaLnBrk="1" fontAlgn="auto" latinLnBrk="0" hangingPunct="1">
              <a:lnSpc>
                <a:spcPct val="90000"/>
              </a:lnSpc>
              <a:spcBef>
                <a:spcPct val="20000"/>
              </a:spcBef>
              <a:spcAft>
                <a:spcPts val="0"/>
              </a:spcAft>
              <a:buClrTx/>
              <a:buSzPct val="90000"/>
              <a:buFont typeface="Arial" pitchFamily="34" charset="0"/>
              <a:buNone/>
              <a:tabLst/>
              <a:defRPr lang="en-US" sz="1497" kern="1200" spc="-53" baseline="0" dirty="0" smtClean="0">
                <a:gradFill>
                  <a:gsLst>
                    <a:gs pos="1250">
                      <a:schemeClr val="bg2"/>
                    </a:gs>
                    <a:gs pos="100000">
                      <a:schemeClr val="bg2"/>
                    </a:gs>
                  </a:gsLst>
                  <a:lin ang="5400000" scaled="0"/>
                </a:gradFill>
                <a:latin typeface="+mn-lt"/>
                <a:ea typeface="+mn-ea"/>
                <a:cs typeface="+mn-cs"/>
              </a:defRPr>
            </a:lvl3pPr>
            <a:lvl4pPr marL="344424" marR="0" indent="0" algn="l" defTabSz="684070" rtl="0" eaLnBrk="1" fontAlgn="auto" latinLnBrk="0" hangingPunct="1">
              <a:lnSpc>
                <a:spcPct val="90000"/>
              </a:lnSpc>
              <a:spcBef>
                <a:spcPct val="20000"/>
              </a:spcBef>
              <a:spcAft>
                <a:spcPts val="0"/>
              </a:spcAft>
              <a:buClrTx/>
              <a:buSzPct val="90000"/>
              <a:buFont typeface="Arial" pitchFamily="34" charset="0"/>
              <a:buNone/>
              <a:tabLst/>
              <a:defRPr lang="en-US" sz="1497" kern="1200" spc="-53" baseline="0" dirty="0" smtClean="0">
                <a:gradFill>
                  <a:gsLst>
                    <a:gs pos="1250">
                      <a:schemeClr val="bg2"/>
                    </a:gs>
                    <a:gs pos="100000">
                      <a:schemeClr val="bg2"/>
                    </a:gs>
                  </a:gsLst>
                  <a:lin ang="5400000" scaled="0"/>
                </a:gradFill>
                <a:latin typeface="+mn-lt"/>
                <a:ea typeface="+mn-ea"/>
                <a:cs typeface="+mn-cs"/>
              </a:defRPr>
            </a:lvl4pPr>
            <a:lvl5pPr marL="514262" marR="0" indent="0" algn="l" defTabSz="684070" rtl="0" eaLnBrk="1" fontAlgn="auto" latinLnBrk="0" hangingPunct="1">
              <a:lnSpc>
                <a:spcPct val="90000"/>
              </a:lnSpc>
              <a:spcBef>
                <a:spcPct val="20000"/>
              </a:spcBef>
              <a:spcAft>
                <a:spcPts val="0"/>
              </a:spcAft>
              <a:buClrTx/>
              <a:buSzPct val="90000"/>
              <a:buFont typeface="Arial" pitchFamily="34" charset="0"/>
              <a:buNone/>
              <a:tabLst/>
              <a:defRPr lang="en-US" sz="1497" kern="1200" spc="-53" baseline="0" dirty="0">
                <a:gradFill>
                  <a:gsLst>
                    <a:gs pos="1250">
                      <a:schemeClr val="bg2"/>
                    </a:gs>
                    <a:gs pos="100000">
                      <a:schemeClr val="bg2"/>
                    </a:gs>
                  </a:gsLst>
                  <a:lin ang="5400000" scaled="0"/>
                </a:gradFill>
                <a:latin typeface="+mn-lt"/>
                <a:ea typeface="+mn-ea"/>
                <a:cs typeface="+mn-cs"/>
              </a:defRPr>
            </a:lvl5pPr>
          </a:lstStyle>
          <a:p>
            <a:pPr marL="0" marR="0" lvl="0" indent="0" algn="l" defTabSz="684070"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a:p>
            <a:pPr marL="0" marR="0" lvl="1" indent="0" algn="l" defTabSz="684070" rtl="0" eaLnBrk="1" fontAlgn="auto" latinLnBrk="0" hangingPunct="1">
              <a:lnSpc>
                <a:spcPct val="90000"/>
              </a:lnSpc>
              <a:spcBef>
                <a:spcPct val="20000"/>
              </a:spcBef>
              <a:spcAft>
                <a:spcPts val="0"/>
              </a:spcAft>
              <a:buClrTx/>
              <a:buSzPct val="90000"/>
              <a:buFont typeface="Arial" pitchFamily="34" charset="0"/>
              <a:buNone/>
              <a:tabLst/>
            </a:pPr>
            <a:r>
              <a:rPr lang="en-US"/>
              <a:t>Second level</a:t>
            </a:r>
          </a:p>
          <a:p>
            <a:pPr marL="0" marR="0" lvl="2" indent="0" algn="l" defTabSz="684070" rtl="0" eaLnBrk="1" fontAlgn="auto" latinLnBrk="0" hangingPunct="1">
              <a:lnSpc>
                <a:spcPct val="90000"/>
              </a:lnSpc>
              <a:spcBef>
                <a:spcPct val="20000"/>
              </a:spcBef>
              <a:spcAft>
                <a:spcPts val="0"/>
              </a:spcAft>
              <a:buClrTx/>
              <a:buSzPct val="90000"/>
              <a:buFont typeface="Arial" pitchFamily="34" charset="0"/>
              <a:buNone/>
              <a:tabLst/>
            </a:pPr>
            <a:r>
              <a:rPr lang="en-US"/>
              <a:t>Third level</a:t>
            </a:r>
          </a:p>
          <a:p>
            <a:pPr marL="0" marR="0" lvl="3" indent="0" algn="l" defTabSz="684070" rtl="0" eaLnBrk="1" fontAlgn="auto" latinLnBrk="0" hangingPunct="1">
              <a:lnSpc>
                <a:spcPct val="90000"/>
              </a:lnSpc>
              <a:spcBef>
                <a:spcPct val="20000"/>
              </a:spcBef>
              <a:spcAft>
                <a:spcPts val="0"/>
              </a:spcAft>
              <a:buClrTx/>
              <a:buSzPct val="90000"/>
              <a:buFont typeface="Arial" pitchFamily="34" charset="0"/>
              <a:buNone/>
              <a:tabLst/>
            </a:pPr>
            <a:r>
              <a:rPr lang="en-US"/>
              <a:t>Fourth level</a:t>
            </a:r>
          </a:p>
          <a:p>
            <a:pPr marL="0" marR="0" lvl="4" indent="0" algn="l" defTabSz="684070" rtl="0" eaLnBrk="1" fontAlgn="auto" latinLnBrk="0" hangingPunct="1">
              <a:lnSpc>
                <a:spcPct val="90000"/>
              </a:lnSpc>
              <a:spcBef>
                <a:spcPct val="20000"/>
              </a:spcBef>
              <a:spcAft>
                <a:spcPts val="0"/>
              </a:spcAft>
              <a:buClrTx/>
              <a:buSzPct val="90000"/>
              <a:buFont typeface="Arial" pitchFamily="34" charset="0"/>
              <a:buNone/>
              <a:tabLst/>
            </a:pPr>
            <a:r>
              <a:rPr lang="en-US"/>
              <a:t>Fifth level</a:t>
            </a:r>
            <a:endParaRPr lang="en-US" dirty="0"/>
          </a:p>
        </p:txBody>
      </p:sp>
      <p:sp>
        <p:nvSpPr>
          <p:cNvPr id="7" name="Slide Number Placeholder 9"/>
          <p:cNvSpPr>
            <a:spLocks noGrp="1"/>
          </p:cNvSpPr>
          <p:nvPr>
            <p:ph type="sldNum" sz="quarter" idx="13"/>
          </p:nvPr>
        </p:nvSpPr>
        <p:spPr>
          <a:xfrm>
            <a:off x="390627" y="6399557"/>
            <a:ext cx="420624" cy="219456"/>
          </a:xfrm>
          <a:prstGeom prst="rect">
            <a:avLst/>
          </a:prstGeom>
        </p:spPr>
        <p:txBody>
          <a:bodyPr lIns="121899" tIns="60949" rIns="121899" bIns="60949" anchor="ctr"/>
          <a:lstStyle>
            <a:lvl1pPr algn="l">
              <a:defRPr sz="1197">
                <a:gradFill>
                  <a:gsLst>
                    <a:gs pos="100000">
                      <a:schemeClr val="bg2"/>
                    </a:gs>
                    <a:gs pos="0">
                      <a:schemeClr val="bg2"/>
                    </a:gs>
                  </a:gsLst>
                  <a:lin ang="5400000" scaled="0"/>
                </a:gradFill>
              </a:defRPr>
            </a:lvl1pPr>
          </a:lstStyle>
          <a:p>
            <a:pPr defTabSz="684098"/>
            <a:fld id="{727B4C2D-45E2-4621-8491-2995EB46A674}" type="slidenum">
              <a:rPr lang="en-US" smtClean="0">
                <a:gradFill>
                  <a:gsLst>
                    <a:gs pos="100000">
                      <a:srgbClr val="797A7D"/>
                    </a:gs>
                    <a:gs pos="0">
                      <a:srgbClr val="797A7D"/>
                    </a:gs>
                  </a:gsLst>
                  <a:lin ang="5400000" scaled="0"/>
                </a:gradFill>
              </a:rPr>
              <a:pPr defTabSz="684098"/>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4057818077"/>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6" name="Text Placeholder 5"/>
          <p:cNvSpPr>
            <a:spLocks noGrp="1"/>
          </p:cNvSpPr>
          <p:nvPr>
            <p:ph type="body" sz="quarter" idx="11"/>
          </p:nvPr>
        </p:nvSpPr>
        <p:spPr>
          <a:xfrm>
            <a:off x="390627" y="1447809"/>
            <a:ext cx="4047274" cy="2462213"/>
          </a:xfrm>
        </p:spPr>
        <p:txBody>
          <a:bodyPr/>
          <a:lstStyle>
            <a:lvl1pPr marL="0" indent="0">
              <a:spcBef>
                <a:spcPts val="898"/>
              </a:spcBef>
              <a:buNone/>
              <a:defRPr sz="2993">
                <a:gradFill>
                  <a:gsLst>
                    <a:gs pos="1000">
                      <a:schemeClr val="bg2"/>
                    </a:gs>
                    <a:gs pos="98000">
                      <a:schemeClr val="bg2"/>
                    </a:gs>
                  </a:gsLst>
                  <a:lin ang="5400000" scaled="0"/>
                </a:gradFill>
                <a:latin typeface="+mj-lt"/>
              </a:defRPr>
            </a:lvl1pPr>
            <a:lvl2pPr marL="0" indent="0">
              <a:buNone/>
              <a:defRPr sz="1497">
                <a:gradFill>
                  <a:gsLst>
                    <a:gs pos="1000">
                      <a:schemeClr val="bg2"/>
                    </a:gs>
                    <a:gs pos="98000">
                      <a:schemeClr val="bg2"/>
                    </a:gs>
                  </a:gsLst>
                  <a:lin ang="5400000" scaled="0"/>
                </a:gradFill>
              </a:defRPr>
            </a:lvl2pPr>
            <a:lvl3pPr marL="174588" indent="0">
              <a:buNone/>
              <a:defRPr sz="1497">
                <a:gradFill>
                  <a:gsLst>
                    <a:gs pos="1000">
                      <a:schemeClr val="bg2"/>
                    </a:gs>
                    <a:gs pos="98000">
                      <a:schemeClr val="bg2"/>
                    </a:gs>
                  </a:gsLst>
                  <a:lin ang="5400000" scaled="0"/>
                </a:gradFill>
              </a:defRPr>
            </a:lvl3pPr>
            <a:lvl4pPr marL="342049" indent="0">
              <a:buNone/>
              <a:defRPr sz="1497">
                <a:gradFill>
                  <a:gsLst>
                    <a:gs pos="1000">
                      <a:schemeClr val="bg2"/>
                    </a:gs>
                    <a:gs pos="98000">
                      <a:schemeClr val="bg2"/>
                    </a:gs>
                  </a:gsLst>
                  <a:lin ang="5400000" scaled="0"/>
                </a:gradFill>
              </a:defRPr>
            </a:lvl4pPr>
            <a:lvl5pPr marL="519011" indent="0">
              <a:buNone/>
              <a:defRPr sz="1497">
                <a:gradFill>
                  <a:gsLst>
                    <a:gs pos="1000">
                      <a:schemeClr val="bg2"/>
                    </a:gs>
                    <a:gs pos="98000">
                      <a:schemeClr val="bg2"/>
                    </a:gs>
                  </a:gsLst>
                  <a:lin ang="5400000" scaled="0"/>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p:nvPr>
        </p:nvSpPr>
        <p:spPr>
          <a:xfrm>
            <a:off x="4709673" y="1447809"/>
            <a:ext cx="4047274" cy="2462213"/>
          </a:xfrm>
        </p:spPr>
        <p:txBody>
          <a:bodyPr/>
          <a:lstStyle>
            <a:lvl1pPr marL="0" indent="0">
              <a:spcBef>
                <a:spcPts val="898"/>
              </a:spcBef>
              <a:buNone/>
              <a:defRPr lang="en-US" sz="2993" kern="1200" spc="-53" baseline="0" dirty="0" smtClean="0">
                <a:gradFill>
                  <a:gsLst>
                    <a:gs pos="1000">
                      <a:schemeClr val="bg2"/>
                    </a:gs>
                    <a:gs pos="98000">
                      <a:schemeClr val="bg2"/>
                    </a:gs>
                  </a:gsLst>
                  <a:lin ang="5400000" scaled="0"/>
                </a:gradFill>
                <a:latin typeface="+mj-lt"/>
                <a:ea typeface="+mn-ea"/>
                <a:cs typeface="+mn-cs"/>
              </a:defRPr>
            </a:lvl1pPr>
            <a:lvl2pPr marL="2375" marR="0" indent="0" algn="l" defTabSz="684070" rtl="0" eaLnBrk="1" fontAlgn="auto" latinLnBrk="0" hangingPunct="1">
              <a:lnSpc>
                <a:spcPct val="90000"/>
              </a:lnSpc>
              <a:spcBef>
                <a:spcPct val="20000"/>
              </a:spcBef>
              <a:spcAft>
                <a:spcPts val="0"/>
              </a:spcAft>
              <a:buClrTx/>
              <a:buSzPct val="90000"/>
              <a:buFont typeface="Arial" pitchFamily="34" charset="0"/>
              <a:buNone/>
              <a:tabLst/>
              <a:defRPr lang="en-US" sz="1497" kern="1200" spc="-53" baseline="0" dirty="0" smtClean="0">
                <a:gradFill>
                  <a:gsLst>
                    <a:gs pos="1000">
                      <a:schemeClr val="bg2"/>
                    </a:gs>
                    <a:gs pos="98000">
                      <a:schemeClr val="bg2"/>
                    </a:gs>
                  </a:gsLst>
                  <a:lin ang="5400000" scaled="0"/>
                </a:gradFill>
                <a:latin typeface="+mn-lt"/>
                <a:ea typeface="+mn-ea"/>
                <a:cs typeface="+mn-cs"/>
              </a:defRPr>
            </a:lvl2pPr>
            <a:lvl3pPr marL="174588" marR="0" indent="0" algn="l" defTabSz="684070" rtl="0" eaLnBrk="1" fontAlgn="auto" latinLnBrk="0" hangingPunct="1">
              <a:lnSpc>
                <a:spcPct val="90000"/>
              </a:lnSpc>
              <a:spcBef>
                <a:spcPct val="20000"/>
              </a:spcBef>
              <a:spcAft>
                <a:spcPts val="0"/>
              </a:spcAft>
              <a:buClrTx/>
              <a:buSzPct val="90000"/>
              <a:buFont typeface="Arial" pitchFamily="34" charset="0"/>
              <a:buNone/>
              <a:tabLst/>
              <a:defRPr lang="en-US" sz="1497" kern="1200" spc="-53" baseline="0" dirty="0" smtClean="0">
                <a:gradFill>
                  <a:gsLst>
                    <a:gs pos="1000">
                      <a:schemeClr val="bg2"/>
                    </a:gs>
                    <a:gs pos="98000">
                      <a:schemeClr val="bg2"/>
                    </a:gs>
                  </a:gsLst>
                  <a:lin ang="5400000" scaled="0"/>
                </a:gradFill>
                <a:latin typeface="+mn-lt"/>
                <a:ea typeface="+mn-ea"/>
                <a:cs typeface="+mn-cs"/>
              </a:defRPr>
            </a:lvl3pPr>
            <a:lvl4pPr marL="344424" marR="0" indent="0" algn="l" defTabSz="684070" rtl="0" eaLnBrk="1" fontAlgn="auto" latinLnBrk="0" hangingPunct="1">
              <a:lnSpc>
                <a:spcPct val="90000"/>
              </a:lnSpc>
              <a:spcBef>
                <a:spcPct val="20000"/>
              </a:spcBef>
              <a:spcAft>
                <a:spcPts val="0"/>
              </a:spcAft>
              <a:buClrTx/>
              <a:buSzPct val="90000"/>
              <a:buFont typeface="Arial" pitchFamily="34" charset="0"/>
              <a:buNone/>
              <a:tabLst/>
              <a:defRPr lang="en-US" sz="1497" kern="1200" spc="-53" baseline="0" dirty="0" smtClean="0">
                <a:gradFill>
                  <a:gsLst>
                    <a:gs pos="1000">
                      <a:schemeClr val="bg2"/>
                    </a:gs>
                    <a:gs pos="98000">
                      <a:schemeClr val="bg2"/>
                    </a:gs>
                  </a:gsLst>
                  <a:lin ang="5400000" scaled="0"/>
                </a:gradFill>
                <a:latin typeface="+mn-lt"/>
                <a:ea typeface="+mn-ea"/>
                <a:cs typeface="+mn-cs"/>
              </a:defRPr>
            </a:lvl4pPr>
            <a:lvl5pPr marL="514262" marR="0" indent="0" algn="l" defTabSz="684070" rtl="0" eaLnBrk="1" fontAlgn="auto" latinLnBrk="0" hangingPunct="1">
              <a:lnSpc>
                <a:spcPct val="90000"/>
              </a:lnSpc>
              <a:spcBef>
                <a:spcPct val="20000"/>
              </a:spcBef>
              <a:spcAft>
                <a:spcPts val="0"/>
              </a:spcAft>
              <a:buClrTx/>
              <a:buSzPct val="90000"/>
              <a:buFont typeface="Arial" pitchFamily="34" charset="0"/>
              <a:buNone/>
              <a:tabLst/>
              <a:defRPr lang="en-US" sz="1497" kern="1200" spc="-53" baseline="0" dirty="0">
                <a:gradFill>
                  <a:gsLst>
                    <a:gs pos="1000">
                      <a:schemeClr val="bg2"/>
                    </a:gs>
                    <a:gs pos="98000">
                      <a:schemeClr val="bg2"/>
                    </a:gs>
                  </a:gsLst>
                  <a:lin ang="5400000" scaled="0"/>
                </a:gradFill>
                <a:latin typeface="+mn-lt"/>
                <a:ea typeface="+mn-ea"/>
                <a:cs typeface="+mn-cs"/>
              </a:defRPr>
            </a:lvl5pPr>
          </a:lstStyle>
          <a:p>
            <a:pPr marL="0" marR="0" lvl="0" indent="0" algn="l" defTabSz="684070" rtl="0" eaLnBrk="1" fontAlgn="auto" latinLnBrk="0" hangingPunct="1">
              <a:lnSpc>
                <a:spcPct val="90000"/>
              </a:lnSpc>
              <a:spcBef>
                <a:spcPct val="20000"/>
              </a:spcBef>
              <a:spcAft>
                <a:spcPts val="0"/>
              </a:spcAft>
              <a:buClrTx/>
              <a:buSzPct val="90000"/>
              <a:buFont typeface="Arial" pitchFamily="34" charset="0"/>
              <a:buNone/>
              <a:tabLst/>
            </a:pPr>
            <a:r>
              <a:rPr lang="en-US"/>
              <a:t>Click to edit Master text styles</a:t>
            </a:r>
          </a:p>
          <a:p>
            <a:pPr marL="0" marR="0" lvl="1" indent="0" algn="l" defTabSz="684070" rtl="0" eaLnBrk="1" fontAlgn="auto" latinLnBrk="0" hangingPunct="1">
              <a:lnSpc>
                <a:spcPct val="90000"/>
              </a:lnSpc>
              <a:spcBef>
                <a:spcPct val="20000"/>
              </a:spcBef>
              <a:spcAft>
                <a:spcPts val="0"/>
              </a:spcAft>
              <a:buClrTx/>
              <a:buSzPct val="90000"/>
              <a:buFont typeface="Arial" pitchFamily="34" charset="0"/>
              <a:buNone/>
              <a:tabLst/>
            </a:pPr>
            <a:r>
              <a:rPr lang="en-US"/>
              <a:t>Second level</a:t>
            </a:r>
          </a:p>
          <a:p>
            <a:pPr marL="0" marR="0" lvl="2" indent="0" algn="l" defTabSz="684070" rtl="0" eaLnBrk="1" fontAlgn="auto" latinLnBrk="0" hangingPunct="1">
              <a:lnSpc>
                <a:spcPct val="90000"/>
              </a:lnSpc>
              <a:spcBef>
                <a:spcPct val="20000"/>
              </a:spcBef>
              <a:spcAft>
                <a:spcPts val="0"/>
              </a:spcAft>
              <a:buClrTx/>
              <a:buSzPct val="90000"/>
              <a:buFont typeface="Arial" pitchFamily="34" charset="0"/>
              <a:buNone/>
              <a:tabLst/>
            </a:pPr>
            <a:r>
              <a:rPr lang="en-US"/>
              <a:t>Third level</a:t>
            </a:r>
          </a:p>
          <a:p>
            <a:pPr marL="0" marR="0" lvl="3" indent="0" algn="l" defTabSz="684070" rtl="0" eaLnBrk="1" fontAlgn="auto" latinLnBrk="0" hangingPunct="1">
              <a:lnSpc>
                <a:spcPct val="90000"/>
              </a:lnSpc>
              <a:spcBef>
                <a:spcPct val="20000"/>
              </a:spcBef>
              <a:spcAft>
                <a:spcPts val="0"/>
              </a:spcAft>
              <a:buClrTx/>
              <a:buSzPct val="90000"/>
              <a:buFont typeface="Arial" pitchFamily="34" charset="0"/>
              <a:buNone/>
              <a:tabLst/>
            </a:pPr>
            <a:r>
              <a:rPr lang="en-US"/>
              <a:t>Fourth level</a:t>
            </a:r>
          </a:p>
          <a:p>
            <a:pPr marL="0" marR="0" lvl="4" indent="0" algn="l" defTabSz="684070" rtl="0" eaLnBrk="1" fontAlgn="auto" latinLnBrk="0" hangingPunct="1">
              <a:lnSpc>
                <a:spcPct val="90000"/>
              </a:lnSpc>
              <a:spcBef>
                <a:spcPct val="20000"/>
              </a:spcBef>
              <a:spcAft>
                <a:spcPts val="0"/>
              </a:spcAft>
              <a:buClrTx/>
              <a:buSzPct val="90000"/>
              <a:buFont typeface="Arial" pitchFamily="34" charset="0"/>
              <a:buNone/>
              <a:tabLst/>
            </a:pPr>
            <a:r>
              <a:rPr lang="en-US"/>
              <a:t>Fifth level</a:t>
            </a:r>
            <a:endParaRPr lang="en-US" dirty="0"/>
          </a:p>
        </p:txBody>
      </p:sp>
      <p:sp>
        <p:nvSpPr>
          <p:cNvPr id="7" name="Slide Number Placeholder 9"/>
          <p:cNvSpPr>
            <a:spLocks noGrp="1"/>
          </p:cNvSpPr>
          <p:nvPr>
            <p:ph type="sldNum" sz="quarter" idx="13"/>
          </p:nvPr>
        </p:nvSpPr>
        <p:spPr>
          <a:xfrm>
            <a:off x="390627" y="6399557"/>
            <a:ext cx="420624" cy="219456"/>
          </a:xfrm>
          <a:prstGeom prst="rect">
            <a:avLst/>
          </a:prstGeom>
        </p:spPr>
        <p:txBody>
          <a:bodyPr lIns="121899" tIns="60949" rIns="121899" bIns="60949" anchor="ctr"/>
          <a:lstStyle>
            <a:lvl1pPr algn="l">
              <a:defRPr sz="1197">
                <a:gradFill>
                  <a:gsLst>
                    <a:gs pos="100000">
                      <a:schemeClr val="bg2"/>
                    </a:gs>
                    <a:gs pos="0">
                      <a:schemeClr val="bg2"/>
                    </a:gs>
                  </a:gsLst>
                  <a:lin ang="5400000" scaled="0"/>
                </a:gradFill>
              </a:defRPr>
            </a:lvl1pPr>
          </a:lstStyle>
          <a:p>
            <a:pPr defTabSz="684098"/>
            <a:fld id="{727B4C2D-45E2-4621-8491-2995EB46A674}" type="slidenum">
              <a:rPr lang="en-US" smtClean="0">
                <a:gradFill>
                  <a:gsLst>
                    <a:gs pos="100000">
                      <a:srgbClr val="797A7D"/>
                    </a:gs>
                    <a:gs pos="0">
                      <a:srgbClr val="797A7D"/>
                    </a:gs>
                  </a:gsLst>
                  <a:lin ang="5400000" scaled="0"/>
                </a:gradFill>
              </a:rPr>
              <a:pPr defTabSz="684098"/>
              <a:t>‹#›</a:t>
            </a:fld>
            <a:endParaRPr lang="en-US" dirty="0">
              <a:gradFill>
                <a:gsLst>
                  <a:gs pos="100000">
                    <a:srgbClr val="797A7D"/>
                  </a:gs>
                  <a:gs pos="0">
                    <a:srgbClr val="797A7D"/>
                  </a:gs>
                </a:gsLst>
                <a:lin ang="5400000" scaled="0"/>
              </a:gradFill>
            </a:endParaRPr>
          </a:p>
        </p:txBody>
      </p:sp>
    </p:spTree>
    <p:extLst>
      <p:ext uri="{BB962C8B-B14F-4D97-AF65-F5344CB8AC3E}">
        <p14:creationId xmlns:p14="http://schemas.microsoft.com/office/powerpoint/2010/main" val="356959129"/>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1250">
                      <a:schemeClr val="tx2"/>
                    </a:gs>
                    <a:gs pos="100000">
                      <a:schemeClr val="tx2"/>
                    </a:gs>
                  </a:gsLst>
                  <a:lin ang="5400000" scaled="0"/>
                </a:gra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390627" y="1447809"/>
            <a:ext cx="4047274" cy="1759841"/>
          </a:xfrm>
        </p:spPr>
        <p:txBody>
          <a:bodyPr>
            <a:spAutoFit/>
          </a:bodyPr>
          <a:lstStyle>
            <a:lvl1pPr marL="218531" indent="-218531">
              <a:spcBef>
                <a:spcPts val="898"/>
              </a:spcBef>
              <a:buClr>
                <a:schemeClr val="bg2"/>
              </a:buClr>
              <a:buSzPct val="100000"/>
              <a:buFont typeface="Wingdings" pitchFamily="2" charset="2"/>
              <a:buChar char=""/>
              <a:defRPr lang="en-US" sz="2693" kern="1200" spc="-53" baseline="0" dirty="0" smtClean="0">
                <a:gradFill>
                  <a:gsLst>
                    <a:gs pos="1250">
                      <a:schemeClr val="bg2"/>
                    </a:gs>
                    <a:gs pos="100000">
                      <a:schemeClr val="bg2"/>
                    </a:gs>
                  </a:gsLst>
                  <a:lin ang="5400000" scaled="0"/>
                </a:gradFill>
                <a:latin typeface="+mj-lt"/>
                <a:ea typeface="+mn-ea"/>
                <a:cs typeface="+mn-cs"/>
              </a:defRPr>
            </a:lvl1pPr>
            <a:lvl2pPr marL="389555" indent="-171024">
              <a:defRPr sz="1497"/>
            </a:lvl2pPr>
            <a:lvl3pPr marL="513073" indent="-123517">
              <a:tabLst/>
              <a:defRPr sz="1497"/>
            </a:lvl3pPr>
            <a:lvl4pPr marL="646093" indent="-133019">
              <a:defRPr/>
            </a:lvl4pPr>
            <a:lvl5pPr marL="769610" indent="-123517">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1"/>
          </p:nvPr>
        </p:nvSpPr>
        <p:spPr>
          <a:xfrm>
            <a:off x="4709673" y="1447804"/>
            <a:ext cx="4047274" cy="2037096"/>
          </a:xfrm>
        </p:spPr>
        <p:txBody>
          <a:bodyPr>
            <a:spAutoFit/>
          </a:bodyPr>
          <a:lstStyle>
            <a:lvl1pPr marL="254162" indent="-254162">
              <a:spcBef>
                <a:spcPts val="898"/>
              </a:spcBef>
              <a:buClr>
                <a:schemeClr val="bg2"/>
              </a:buClr>
              <a:buFont typeface="Arial" pitchFamily="34" charset="0"/>
              <a:buChar char="•"/>
              <a:defRPr lang="en-US" sz="2693" kern="1200" spc="-53" baseline="0" dirty="0" smtClean="0">
                <a:gradFill>
                  <a:gsLst>
                    <a:gs pos="1250">
                      <a:schemeClr val="bg2"/>
                    </a:gs>
                    <a:gs pos="100000">
                      <a:schemeClr val="bg2"/>
                    </a:gs>
                  </a:gsLst>
                  <a:lin ang="5400000" scaled="0"/>
                </a:gradFill>
                <a:latin typeface="+mj-lt"/>
                <a:ea typeface="+mn-ea"/>
                <a:cs typeface="+mn-cs"/>
              </a:defRPr>
            </a:lvl1pPr>
            <a:lvl2pPr marL="475067" indent="-256537">
              <a:defRPr lang="en-US" sz="1497" kern="1200" spc="0" baseline="0" dirty="0" smtClean="0">
                <a:gradFill>
                  <a:gsLst>
                    <a:gs pos="1250">
                      <a:schemeClr val="bg2"/>
                    </a:gs>
                    <a:gs pos="100000">
                      <a:schemeClr val="bg2"/>
                    </a:gs>
                  </a:gsLst>
                  <a:lin ang="5400000" scaled="0"/>
                </a:gradFill>
                <a:latin typeface="+mn-lt"/>
                <a:ea typeface="+mn-ea"/>
                <a:cs typeface="+mn-cs"/>
              </a:defRPr>
            </a:lvl2pPr>
            <a:lvl3pPr marL="646093" indent="-256537">
              <a:defRPr lang="en-US" sz="1497" kern="1200" spc="0" baseline="0" dirty="0" smtClean="0">
                <a:gradFill>
                  <a:gsLst>
                    <a:gs pos="1250">
                      <a:schemeClr val="bg2"/>
                    </a:gs>
                    <a:gs pos="100000">
                      <a:schemeClr val="bg2"/>
                    </a:gs>
                  </a:gsLst>
                  <a:lin ang="5400000" scaled="0"/>
                </a:gradFill>
                <a:latin typeface="+mn-lt"/>
                <a:ea typeface="+mn-ea"/>
                <a:cs typeface="+mn-cs"/>
              </a:defRPr>
            </a:lvl3pPr>
            <a:lvl4pPr marL="769610" indent="-256537">
              <a:defRPr lang="en-US" sz="1497" kern="1200" spc="0" baseline="0" dirty="0" smtClean="0">
                <a:gradFill>
                  <a:gsLst>
                    <a:gs pos="1250">
                      <a:schemeClr val="bg2"/>
                    </a:gs>
                    <a:gs pos="100000">
                      <a:schemeClr val="bg2"/>
                    </a:gs>
                  </a:gsLst>
                  <a:lin ang="5400000" scaled="0"/>
                </a:gradFill>
                <a:latin typeface="+mn-lt"/>
                <a:ea typeface="+mn-ea"/>
                <a:cs typeface="+mn-cs"/>
              </a:defRPr>
            </a:lvl4pPr>
            <a:lvl5pPr marL="902628" indent="-256537">
              <a:defRPr lang="en-US" sz="1497" kern="1200" spc="0" baseline="0" dirty="0">
                <a:gradFill>
                  <a:gsLst>
                    <a:gs pos="1250">
                      <a:schemeClr val="bg2"/>
                    </a:gs>
                    <a:gs pos="100000">
                      <a:schemeClr val="bg2"/>
                    </a:gs>
                  </a:gsLst>
                  <a:lin ang="5400000" scaled="0"/>
                </a:gradFill>
                <a:latin typeface="+mn-lt"/>
                <a:ea typeface="+mn-ea"/>
                <a:cs typeface="+mn-cs"/>
              </a:defRPr>
            </a:lvl5pPr>
          </a:lstStyle>
          <a:p>
            <a:pPr marL="218531" marR="0" lvl="0" indent="-218531" algn="l" defTabSz="684070" rtl="0" eaLnBrk="1" fontAlgn="auto" latinLnBrk="0" hangingPunct="1">
              <a:lnSpc>
                <a:spcPct val="90000"/>
              </a:lnSpc>
              <a:spcBef>
                <a:spcPts val="898"/>
              </a:spcBef>
              <a:spcAft>
                <a:spcPts val="0"/>
              </a:spcAft>
              <a:buClr>
                <a:schemeClr val="bg2"/>
              </a:buClr>
              <a:buSzPct val="100000"/>
              <a:buFont typeface="Wingdings" pitchFamily="2" charset="2"/>
              <a:buChar char=""/>
              <a:tabLst/>
            </a:pPr>
            <a:r>
              <a:rPr lang="en-US"/>
              <a:t>Click to edit Master text styles</a:t>
            </a:r>
          </a:p>
          <a:p>
            <a:pPr marL="218531" marR="0" lvl="1" indent="-218531" algn="l" defTabSz="684070" rtl="0" eaLnBrk="1" fontAlgn="auto" latinLnBrk="0" hangingPunct="1">
              <a:lnSpc>
                <a:spcPct val="90000"/>
              </a:lnSpc>
              <a:spcBef>
                <a:spcPts val="898"/>
              </a:spcBef>
              <a:spcAft>
                <a:spcPts val="0"/>
              </a:spcAft>
              <a:buClr>
                <a:schemeClr val="bg2"/>
              </a:buClr>
              <a:buSzPct val="100000"/>
              <a:buFont typeface="Wingdings" pitchFamily="2" charset="2"/>
              <a:buChar char=""/>
              <a:tabLst/>
            </a:pPr>
            <a:r>
              <a:rPr lang="en-US"/>
              <a:t>Second level</a:t>
            </a:r>
          </a:p>
          <a:p>
            <a:pPr marL="218531" marR="0" lvl="2" indent="-218531" algn="l" defTabSz="684070" rtl="0" eaLnBrk="1" fontAlgn="auto" latinLnBrk="0" hangingPunct="1">
              <a:lnSpc>
                <a:spcPct val="90000"/>
              </a:lnSpc>
              <a:spcBef>
                <a:spcPts val="898"/>
              </a:spcBef>
              <a:spcAft>
                <a:spcPts val="0"/>
              </a:spcAft>
              <a:buClr>
                <a:schemeClr val="bg2"/>
              </a:buClr>
              <a:buSzPct val="100000"/>
              <a:buFont typeface="Wingdings" pitchFamily="2" charset="2"/>
              <a:buChar char=""/>
              <a:tabLst/>
            </a:pPr>
            <a:r>
              <a:rPr lang="en-US"/>
              <a:t>Third level</a:t>
            </a:r>
          </a:p>
          <a:p>
            <a:pPr marL="218531" marR="0" lvl="3" indent="-218531" algn="l" defTabSz="684070" rtl="0" eaLnBrk="1" fontAlgn="auto" latinLnBrk="0" hangingPunct="1">
              <a:lnSpc>
                <a:spcPct val="90000"/>
              </a:lnSpc>
              <a:spcBef>
                <a:spcPts val="898"/>
              </a:spcBef>
              <a:spcAft>
                <a:spcPts val="0"/>
              </a:spcAft>
              <a:buClr>
                <a:schemeClr val="bg2"/>
              </a:buClr>
              <a:buSzPct val="100000"/>
              <a:buFont typeface="Wingdings" pitchFamily="2" charset="2"/>
              <a:buChar char=""/>
              <a:tabLst/>
            </a:pPr>
            <a:r>
              <a:rPr lang="en-US"/>
              <a:t>Fourth level</a:t>
            </a:r>
          </a:p>
          <a:p>
            <a:pPr marL="218531" marR="0" lvl="4" indent="-218531" algn="l" defTabSz="684070" rtl="0" eaLnBrk="1" fontAlgn="auto" latinLnBrk="0" hangingPunct="1">
              <a:lnSpc>
                <a:spcPct val="90000"/>
              </a:lnSpc>
              <a:spcBef>
                <a:spcPts val="898"/>
              </a:spcBef>
              <a:spcAft>
                <a:spcPts val="0"/>
              </a:spcAft>
              <a:buClr>
                <a:schemeClr val="bg2"/>
              </a:buClr>
              <a:buSzPct val="100000"/>
              <a:buFont typeface="Wingdings" pitchFamily="2" charset="2"/>
              <a:buChar char=""/>
              <a:tabLst/>
            </a:pPr>
            <a:r>
              <a:rPr lang="en-US"/>
              <a:t>Fifth level</a:t>
            </a:r>
            <a:endParaRPr lang="en-US" dirty="0"/>
          </a:p>
        </p:txBody>
      </p:sp>
      <p:sp>
        <p:nvSpPr>
          <p:cNvPr id="6"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197">
                <a:gradFill>
                  <a:gsLst>
                    <a:gs pos="100000">
                      <a:schemeClr val="bg2"/>
                    </a:gs>
                    <a:gs pos="0">
                      <a:schemeClr val="bg2"/>
                    </a:gs>
                  </a:gsLst>
                  <a:lin ang="5400000" scaled="0"/>
                </a:gradFill>
              </a:defRPr>
            </a:lvl1pPr>
          </a:lstStyle>
          <a:p>
            <a:pPr defTabSz="684098"/>
            <a:fld id="{727B4C2D-45E2-4621-8491-2995EB46A674}" type="slidenum">
              <a:rPr lang="en-US" smtClean="0">
                <a:gradFill>
                  <a:gsLst>
                    <a:gs pos="100000">
                      <a:srgbClr val="797A7D"/>
                    </a:gs>
                    <a:gs pos="0">
                      <a:srgbClr val="797A7D"/>
                    </a:gs>
                  </a:gsLst>
                  <a:lin ang="5400000" scaled="0"/>
                </a:gradFill>
              </a:rPr>
              <a:pPr defTabSz="684098"/>
              <a:t>‹#›</a:t>
            </a:fld>
            <a:endParaRPr lang="en-US" dirty="0">
              <a:gradFill>
                <a:gsLst>
                  <a:gs pos="100000">
                    <a:srgbClr val="797A7D"/>
                  </a:gs>
                  <a:gs pos="0">
                    <a:srgbClr val="797A7D"/>
                  </a:gs>
                </a:gsLst>
                <a:lin ang="5400000" scaled="0"/>
              </a:gra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418122" y="6100346"/>
            <a:ext cx="1623861" cy="749808"/>
          </a:xfrm>
          <a:prstGeom prst="rect">
            <a:avLst/>
          </a:prstGeom>
        </p:spPr>
      </p:pic>
    </p:spTree>
    <p:extLst>
      <p:ext uri="{BB962C8B-B14F-4D97-AF65-F5344CB8AC3E}">
        <p14:creationId xmlns:p14="http://schemas.microsoft.com/office/powerpoint/2010/main" val="1578619528"/>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90629" y="1447809"/>
            <a:ext cx="4076211" cy="1661993"/>
          </a:xfrm>
          <a:prstGeom prst="rect">
            <a:avLst/>
          </a:prstGeom>
        </p:spPr>
        <p:txBody>
          <a:bodyPr>
            <a:noAutofit/>
          </a:bodyPr>
          <a:lstStyle>
            <a:lvl1pPr marL="0" indent="0">
              <a:buNone/>
              <a:defRPr sz="2993" b="0" cap="none" baseline="0">
                <a:gradFill>
                  <a:gsLst>
                    <a:gs pos="100000">
                      <a:schemeClr val="tx2"/>
                    </a:gs>
                    <a:gs pos="0">
                      <a:schemeClr val="tx2"/>
                    </a:gs>
                  </a:gsLst>
                  <a:lin ang="5400000" scaled="0"/>
                </a:gradFill>
                <a:latin typeface="+mj-lt"/>
              </a:defRPr>
            </a:lvl1pPr>
            <a:lvl2pPr marL="455985" indent="0">
              <a:buNone/>
              <a:defRPr sz="2020" b="1"/>
            </a:lvl2pPr>
            <a:lvl3pPr marL="911970" indent="0">
              <a:buNone/>
              <a:defRPr sz="1795" b="1"/>
            </a:lvl3pPr>
            <a:lvl4pPr marL="1367955" indent="0">
              <a:buNone/>
              <a:defRPr sz="1571" b="1"/>
            </a:lvl4pPr>
            <a:lvl5pPr marL="1823940" indent="0">
              <a:buNone/>
              <a:defRPr sz="1571" b="1"/>
            </a:lvl5pPr>
            <a:lvl6pPr marL="2279926" indent="0">
              <a:buNone/>
              <a:defRPr sz="1571" b="1"/>
            </a:lvl6pPr>
            <a:lvl7pPr marL="2735911" indent="0">
              <a:buNone/>
              <a:defRPr sz="1571" b="1"/>
            </a:lvl7pPr>
            <a:lvl8pPr marL="3191896" indent="0">
              <a:buNone/>
              <a:defRPr sz="1571" b="1"/>
            </a:lvl8pPr>
            <a:lvl9pPr marL="3647881" indent="0">
              <a:buNone/>
              <a:defRPr sz="1571" b="1"/>
            </a:lvl9pPr>
          </a:lstStyle>
          <a:p>
            <a:pPr lvl="0"/>
            <a:r>
              <a:rPr lang="en-US" dirty="0"/>
              <a:t>Click to edit Master text styles.</a:t>
            </a:r>
          </a:p>
        </p:txBody>
      </p:sp>
      <p:sp>
        <p:nvSpPr>
          <p:cNvPr id="6" name="Content Placeholder 5"/>
          <p:cNvSpPr>
            <a:spLocks noGrp="1"/>
          </p:cNvSpPr>
          <p:nvPr>
            <p:ph sz="quarter" idx="4"/>
          </p:nvPr>
        </p:nvSpPr>
        <p:spPr>
          <a:xfrm>
            <a:off x="4642323" y="1681907"/>
            <a:ext cx="4114627" cy="332399"/>
          </a:xfrm>
          <a:prstGeom prst="rect">
            <a:avLst/>
          </a:prstGeom>
        </p:spPr>
        <p:txBody>
          <a:bodyPr>
            <a:noAutofit/>
          </a:bodyPr>
          <a:lstStyle>
            <a:lvl1pPr marL="0" indent="0">
              <a:spcBef>
                <a:spcPts val="898"/>
              </a:spcBef>
              <a:buNone/>
              <a:defRPr lang="en-US" sz="1497" kern="1200" spc="0" dirty="0" smtClean="0">
                <a:gradFill>
                  <a:gsLst>
                    <a:gs pos="100000">
                      <a:schemeClr val="bg2"/>
                    </a:gs>
                    <a:gs pos="0">
                      <a:schemeClr val="bg2"/>
                    </a:gs>
                  </a:gsLst>
                  <a:lin ang="5400000" scaled="0"/>
                </a:gradFill>
                <a:latin typeface="+mn-lt"/>
                <a:ea typeface="+mn-ea"/>
                <a:cs typeface="Segoe UI" pitchFamily="34" charset="0"/>
              </a:defRPr>
            </a:lvl1pPr>
            <a:lvl2pPr marL="683978" indent="-284991">
              <a:defRPr lang="en-US" sz="1571" kern="1200" dirty="0" smtClean="0">
                <a:solidFill>
                  <a:schemeClr val="bg2">
                    <a:lumMod val="50000"/>
                  </a:schemeClr>
                </a:solidFill>
                <a:latin typeface="+mn-lt"/>
                <a:ea typeface="+mn-ea"/>
                <a:cs typeface="Arial" pitchFamily="34" charset="0"/>
              </a:defRPr>
            </a:lvl2pPr>
            <a:lvl3pPr marL="683978" indent="-170994">
              <a:defRPr lang="en-US" sz="1422" kern="1200" dirty="0" smtClean="0">
                <a:solidFill>
                  <a:schemeClr val="bg2">
                    <a:lumMod val="50000"/>
                  </a:schemeClr>
                </a:solidFill>
                <a:latin typeface="+mn-lt"/>
                <a:ea typeface="+mn-ea"/>
                <a:cs typeface="Arial" pitchFamily="34" charset="0"/>
              </a:defRPr>
            </a:lvl3pPr>
            <a:lvl4pPr marL="911970" indent="-170994">
              <a:defRPr lang="en-US" sz="1197" kern="1200" dirty="0" smtClean="0">
                <a:solidFill>
                  <a:schemeClr val="bg2">
                    <a:lumMod val="50000"/>
                  </a:schemeClr>
                </a:solidFill>
                <a:latin typeface="+mn-lt"/>
                <a:ea typeface="+mn-ea"/>
                <a:cs typeface="Arial" pitchFamily="34" charset="0"/>
              </a:defRPr>
            </a:lvl4pPr>
            <a:lvl5pPr marL="1082966" indent="-170994">
              <a:defRPr lang="en-US" sz="1197" kern="1200" dirty="0">
                <a:solidFill>
                  <a:schemeClr val="bg2">
                    <a:lumMod val="50000"/>
                  </a:schemeClr>
                </a:solidFill>
                <a:latin typeface="+mn-lt"/>
                <a:ea typeface="+mn-ea"/>
                <a:cs typeface="Arial" pitchFamily="34" charset="0"/>
              </a:defRPr>
            </a:lvl5pPr>
            <a:lvl6pPr>
              <a:defRPr sz="1571"/>
            </a:lvl6pPr>
            <a:lvl7pPr>
              <a:defRPr sz="1571"/>
            </a:lvl7pPr>
            <a:lvl8pPr>
              <a:defRPr sz="1571"/>
            </a:lvl8pPr>
            <a:lvl9pPr>
              <a:defRPr sz="1571"/>
            </a:lvl9pPr>
          </a:lstStyle>
          <a:p>
            <a:pPr lvl="0"/>
            <a:r>
              <a:rPr lang="en-US"/>
              <a:t>Click to edit Master text styles</a:t>
            </a:r>
          </a:p>
        </p:txBody>
      </p:sp>
      <p:sp>
        <p:nvSpPr>
          <p:cNvPr id="12" name="Title 11"/>
          <p:cNvSpPr>
            <a:spLocks noGrp="1"/>
          </p:cNvSpPr>
          <p:nvPr>
            <p:ph type="title"/>
          </p:nvPr>
        </p:nvSpPr>
        <p:spPr/>
        <p:txBody>
          <a:bodyPr>
            <a:noAutofit/>
          </a:bodyPr>
          <a:lstStyle>
            <a:lvl1pPr>
              <a:defRPr/>
            </a:lvl1pPr>
          </a:lstStyle>
          <a:p>
            <a:r>
              <a:rPr lang="en-US"/>
              <a:t>Click to edit Master title style</a:t>
            </a:r>
            <a:endParaRPr lang="en-US" dirty="0"/>
          </a:p>
        </p:txBody>
      </p:sp>
      <p:sp>
        <p:nvSpPr>
          <p:cNvPr id="10"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197">
                <a:gradFill>
                  <a:gsLst>
                    <a:gs pos="100000">
                      <a:schemeClr val="bg2"/>
                    </a:gs>
                    <a:gs pos="0">
                      <a:schemeClr val="bg2"/>
                    </a:gs>
                  </a:gsLst>
                  <a:lin ang="5400000" scaled="0"/>
                </a:gradFill>
              </a:defRPr>
            </a:lvl1pPr>
          </a:lstStyle>
          <a:p>
            <a:pPr defTabSz="684098"/>
            <a:fld id="{727B4C2D-45E2-4621-8491-2995EB46A674}" type="slidenum">
              <a:rPr lang="en-US" smtClean="0">
                <a:gradFill>
                  <a:gsLst>
                    <a:gs pos="100000">
                      <a:srgbClr val="797A7D"/>
                    </a:gs>
                    <a:gs pos="0">
                      <a:srgbClr val="797A7D"/>
                    </a:gs>
                  </a:gsLst>
                  <a:lin ang="5400000" scaled="0"/>
                </a:gradFill>
              </a:rPr>
              <a:pPr defTabSz="684098"/>
              <a:t>‹#›</a:t>
            </a:fld>
            <a:endParaRPr lang="en-US" dirty="0">
              <a:gradFill>
                <a:gsLst>
                  <a:gs pos="100000">
                    <a:srgbClr val="797A7D"/>
                  </a:gs>
                  <a:gs pos="0">
                    <a:srgbClr val="797A7D"/>
                  </a:gs>
                </a:gsLst>
                <a:lin ang="5400000" scaled="0"/>
              </a:gradFill>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418122" y="6100346"/>
            <a:ext cx="1623861" cy="749808"/>
          </a:xfrm>
          <a:prstGeom prst="rect">
            <a:avLst/>
          </a:prstGeom>
        </p:spPr>
      </p:pic>
    </p:spTree>
    <p:extLst>
      <p:ext uri="{BB962C8B-B14F-4D97-AF65-F5344CB8AC3E}">
        <p14:creationId xmlns:p14="http://schemas.microsoft.com/office/powerpoint/2010/main" val="48224927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90629" y="1447801"/>
            <a:ext cx="4076211" cy="1178442"/>
          </a:xfrm>
          <a:prstGeom prst="rect">
            <a:avLst/>
          </a:prstGeom>
        </p:spPr>
        <p:txBody>
          <a:bodyPr>
            <a:noAutofit/>
          </a:bodyPr>
          <a:lstStyle>
            <a:lvl1pPr marL="0" indent="0">
              <a:buNone/>
              <a:defRPr sz="2993" b="0" cap="none" baseline="0">
                <a:gradFill>
                  <a:gsLst>
                    <a:gs pos="100000">
                      <a:schemeClr val="tx2"/>
                    </a:gs>
                    <a:gs pos="0">
                      <a:schemeClr val="tx2"/>
                    </a:gs>
                  </a:gsLst>
                  <a:lin ang="5400000" scaled="0"/>
                </a:gradFill>
                <a:latin typeface="+mj-lt"/>
              </a:defRPr>
            </a:lvl1pPr>
            <a:lvl2pPr marL="455985" indent="0">
              <a:buNone/>
              <a:defRPr sz="2020" b="1"/>
            </a:lvl2pPr>
            <a:lvl3pPr marL="911970" indent="0">
              <a:buNone/>
              <a:defRPr sz="1795" b="1"/>
            </a:lvl3pPr>
            <a:lvl4pPr marL="1367955" indent="0">
              <a:buNone/>
              <a:defRPr sz="1571" b="1"/>
            </a:lvl4pPr>
            <a:lvl5pPr marL="1823940" indent="0">
              <a:buNone/>
              <a:defRPr sz="1571" b="1"/>
            </a:lvl5pPr>
            <a:lvl6pPr marL="2279926" indent="0">
              <a:buNone/>
              <a:defRPr sz="1571" b="1"/>
            </a:lvl6pPr>
            <a:lvl7pPr marL="2735911" indent="0">
              <a:buNone/>
              <a:defRPr sz="1571" b="1"/>
            </a:lvl7pPr>
            <a:lvl8pPr marL="3191896" indent="0">
              <a:buNone/>
              <a:defRPr sz="1571" b="1"/>
            </a:lvl8pPr>
            <a:lvl9pPr marL="3647881" indent="0">
              <a:buNone/>
              <a:defRPr sz="1571" b="1"/>
            </a:lvl9pPr>
          </a:lstStyle>
          <a:p>
            <a:pPr lvl="0"/>
            <a:r>
              <a:rPr lang="en-US" dirty="0"/>
              <a:t>Click to edit Master text styles.</a:t>
            </a:r>
          </a:p>
        </p:txBody>
      </p:sp>
      <p:sp>
        <p:nvSpPr>
          <p:cNvPr id="10" name="Slide Number Placeholder 9"/>
          <p:cNvSpPr>
            <a:spLocks noGrp="1"/>
          </p:cNvSpPr>
          <p:nvPr>
            <p:ph type="sldNum" sz="quarter" idx="12"/>
          </p:nvPr>
        </p:nvSpPr>
        <p:spPr>
          <a:xfrm>
            <a:off x="390627" y="6399557"/>
            <a:ext cx="420624" cy="219456"/>
          </a:xfrm>
          <a:prstGeom prst="rect">
            <a:avLst/>
          </a:prstGeom>
        </p:spPr>
        <p:txBody>
          <a:bodyPr lIns="121899" tIns="60949" rIns="121899" bIns="60949" anchor="ctr"/>
          <a:lstStyle>
            <a:lvl1pPr algn="l">
              <a:defRPr sz="1197">
                <a:gradFill>
                  <a:gsLst>
                    <a:gs pos="100000">
                      <a:schemeClr val="bg2"/>
                    </a:gs>
                    <a:gs pos="0">
                      <a:schemeClr val="bg2"/>
                    </a:gs>
                  </a:gsLst>
                  <a:lin ang="5400000" scaled="0"/>
                </a:gradFill>
              </a:defRPr>
            </a:lvl1pPr>
          </a:lstStyle>
          <a:p>
            <a:pPr defTabSz="684098"/>
            <a:fld id="{727B4C2D-45E2-4621-8491-2995EB46A674}" type="slidenum">
              <a:rPr lang="en-US" smtClean="0">
                <a:gradFill>
                  <a:gsLst>
                    <a:gs pos="100000">
                      <a:srgbClr val="797A7D"/>
                    </a:gs>
                    <a:gs pos="0">
                      <a:srgbClr val="797A7D"/>
                    </a:gs>
                  </a:gsLst>
                  <a:lin ang="5400000" scaled="0"/>
                </a:gradFill>
              </a:rPr>
              <a:pPr defTabSz="684098"/>
              <a:t>‹#›</a:t>
            </a:fld>
            <a:endParaRPr lang="en-US" dirty="0">
              <a:gradFill>
                <a:gsLst>
                  <a:gs pos="100000">
                    <a:srgbClr val="797A7D"/>
                  </a:gs>
                  <a:gs pos="0">
                    <a:srgbClr val="797A7D"/>
                  </a:gs>
                </a:gsLst>
                <a:lin ang="5400000" scaled="0"/>
              </a:gradFill>
            </a:endParaRPr>
          </a:p>
        </p:txBody>
      </p:sp>
      <p:sp>
        <p:nvSpPr>
          <p:cNvPr id="9" name="Content Placeholder 5"/>
          <p:cNvSpPr>
            <a:spLocks noGrp="1"/>
          </p:cNvSpPr>
          <p:nvPr>
            <p:ph sz="quarter" idx="13"/>
          </p:nvPr>
        </p:nvSpPr>
        <p:spPr>
          <a:xfrm>
            <a:off x="390630" y="2734985"/>
            <a:ext cx="4084187" cy="609398"/>
          </a:xfrm>
          <a:prstGeom prst="rect">
            <a:avLst/>
          </a:prstGeom>
        </p:spPr>
        <p:txBody>
          <a:bodyPr>
            <a:noAutofit/>
          </a:bodyPr>
          <a:lstStyle>
            <a:lvl1pPr marL="0" indent="0">
              <a:spcBef>
                <a:spcPts val="898"/>
              </a:spcBef>
              <a:buFont typeface="Arial" pitchFamily="34" charset="0"/>
              <a:buNone/>
              <a:defRPr lang="en-US" sz="1497" kern="1200" spc="0" dirty="0" smtClean="0">
                <a:gradFill>
                  <a:gsLst>
                    <a:gs pos="100000">
                      <a:schemeClr val="bg2"/>
                    </a:gs>
                    <a:gs pos="0">
                      <a:schemeClr val="bg2"/>
                    </a:gs>
                  </a:gsLst>
                  <a:lin ang="5400000" scaled="0"/>
                </a:gradFill>
                <a:latin typeface="+mn-lt"/>
                <a:ea typeface="+mn-ea"/>
                <a:cs typeface="Segoe UI" pitchFamily="34" charset="0"/>
              </a:defRPr>
            </a:lvl1pPr>
            <a:lvl2pPr marL="683978" indent="-284991">
              <a:defRPr lang="en-US" sz="1571" kern="1200" dirty="0" smtClean="0">
                <a:solidFill>
                  <a:schemeClr val="bg2">
                    <a:lumMod val="50000"/>
                  </a:schemeClr>
                </a:solidFill>
                <a:latin typeface="+mn-lt"/>
                <a:ea typeface="+mn-ea"/>
                <a:cs typeface="Arial" pitchFamily="34" charset="0"/>
              </a:defRPr>
            </a:lvl2pPr>
            <a:lvl3pPr marL="683978" indent="-170994">
              <a:defRPr lang="en-US" sz="1422" kern="1200" dirty="0" smtClean="0">
                <a:solidFill>
                  <a:schemeClr val="bg2">
                    <a:lumMod val="50000"/>
                  </a:schemeClr>
                </a:solidFill>
                <a:latin typeface="+mn-lt"/>
                <a:ea typeface="+mn-ea"/>
                <a:cs typeface="Arial" pitchFamily="34" charset="0"/>
              </a:defRPr>
            </a:lvl3pPr>
            <a:lvl4pPr marL="911970" indent="-170994">
              <a:defRPr lang="en-US" sz="1197" kern="1200" dirty="0" smtClean="0">
                <a:solidFill>
                  <a:schemeClr val="bg2">
                    <a:lumMod val="50000"/>
                  </a:schemeClr>
                </a:solidFill>
                <a:latin typeface="+mn-lt"/>
                <a:ea typeface="+mn-ea"/>
                <a:cs typeface="Arial" pitchFamily="34" charset="0"/>
              </a:defRPr>
            </a:lvl4pPr>
            <a:lvl5pPr marL="1082966" indent="-170994">
              <a:defRPr lang="en-US" sz="1197" kern="1200" dirty="0">
                <a:solidFill>
                  <a:schemeClr val="bg2">
                    <a:lumMod val="50000"/>
                  </a:schemeClr>
                </a:solidFill>
                <a:latin typeface="+mn-lt"/>
                <a:ea typeface="+mn-ea"/>
                <a:cs typeface="Arial" pitchFamily="34" charset="0"/>
              </a:defRPr>
            </a:lvl5pPr>
            <a:lvl6pPr>
              <a:defRPr sz="1571"/>
            </a:lvl6pPr>
            <a:lvl7pPr>
              <a:defRPr sz="1571"/>
            </a:lvl7pPr>
            <a:lvl8pPr>
              <a:defRPr sz="1571"/>
            </a:lvl8pPr>
            <a:lvl9pPr>
              <a:defRPr sz="1571"/>
            </a:lvl9pPr>
          </a:lstStyle>
          <a:p>
            <a:pPr lvl="0"/>
            <a:r>
              <a:rPr lang="en-US"/>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418122" y="6100346"/>
            <a:ext cx="1623861" cy="749808"/>
          </a:xfrm>
          <a:prstGeom prst="rect">
            <a:avLst/>
          </a:prstGeom>
        </p:spPr>
      </p:pic>
    </p:spTree>
    <p:extLst>
      <p:ext uri="{BB962C8B-B14F-4D97-AF65-F5344CB8AC3E}">
        <p14:creationId xmlns:p14="http://schemas.microsoft.com/office/powerpoint/2010/main" val="35167636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664785" y="1447801"/>
            <a:ext cx="4076211" cy="1178442"/>
          </a:xfrm>
          <a:prstGeom prst="rect">
            <a:avLst/>
          </a:prstGeom>
        </p:spPr>
        <p:txBody>
          <a:bodyPr>
            <a:noAutofit/>
          </a:bodyPr>
          <a:lstStyle>
            <a:lvl1pPr marL="0" indent="0">
              <a:buNone/>
              <a:defRPr sz="2993" b="0" cap="none" baseline="0">
                <a:gradFill>
                  <a:gsLst>
                    <a:gs pos="100000">
                      <a:schemeClr val="tx2"/>
                    </a:gs>
                    <a:gs pos="0">
                      <a:schemeClr val="tx2"/>
                    </a:gs>
                  </a:gsLst>
                  <a:lin ang="5400000" scaled="0"/>
                </a:gradFill>
                <a:latin typeface="+mj-lt"/>
              </a:defRPr>
            </a:lvl1pPr>
            <a:lvl2pPr marL="455985" indent="0">
              <a:buNone/>
              <a:defRPr sz="2020" b="1"/>
            </a:lvl2pPr>
            <a:lvl3pPr marL="911970" indent="0">
              <a:buNone/>
              <a:defRPr sz="1795" b="1"/>
            </a:lvl3pPr>
            <a:lvl4pPr marL="1367955" indent="0">
              <a:buNone/>
              <a:defRPr sz="1571" b="1"/>
            </a:lvl4pPr>
            <a:lvl5pPr marL="1823940" indent="0">
              <a:buNone/>
              <a:defRPr sz="1571" b="1"/>
            </a:lvl5pPr>
            <a:lvl6pPr marL="2279926" indent="0">
              <a:buNone/>
              <a:defRPr sz="1571" b="1"/>
            </a:lvl6pPr>
            <a:lvl7pPr marL="2735911" indent="0">
              <a:buNone/>
              <a:defRPr sz="1571" b="1"/>
            </a:lvl7pPr>
            <a:lvl8pPr marL="3191896" indent="0">
              <a:buNone/>
              <a:defRPr sz="1571" b="1"/>
            </a:lvl8pPr>
            <a:lvl9pPr marL="3647881" indent="0">
              <a:buNone/>
              <a:defRPr sz="1571" b="1"/>
            </a:lvl9pPr>
          </a:lstStyle>
          <a:p>
            <a:pPr lvl="0"/>
            <a:r>
              <a:rPr lang="en-US" dirty="0"/>
              <a:t>Click to edit Master text styles.</a:t>
            </a:r>
          </a:p>
        </p:txBody>
      </p:sp>
      <p:sp>
        <p:nvSpPr>
          <p:cNvPr id="9" name="Content Placeholder 5"/>
          <p:cNvSpPr>
            <a:spLocks noGrp="1"/>
          </p:cNvSpPr>
          <p:nvPr>
            <p:ph sz="quarter" idx="13"/>
          </p:nvPr>
        </p:nvSpPr>
        <p:spPr>
          <a:xfrm>
            <a:off x="4664786" y="2734985"/>
            <a:ext cx="4084187" cy="609398"/>
          </a:xfrm>
          <a:prstGeom prst="rect">
            <a:avLst/>
          </a:prstGeom>
        </p:spPr>
        <p:txBody>
          <a:bodyPr>
            <a:noAutofit/>
          </a:bodyPr>
          <a:lstStyle>
            <a:lvl1pPr marL="0" indent="0">
              <a:spcBef>
                <a:spcPts val="898"/>
              </a:spcBef>
              <a:buFont typeface="Arial" pitchFamily="34" charset="0"/>
              <a:buNone/>
              <a:defRPr lang="en-US" sz="1497" kern="1200" spc="0" dirty="0" smtClean="0">
                <a:gradFill>
                  <a:gsLst>
                    <a:gs pos="100000">
                      <a:schemeClr val="bg2"/>
                    </a:gs>
                    <a:gs pos="0">
                      <a:schemeClr val="bg2"/>
                    </a:gs>
                  </a:gsLst>
                  <a:lin ang="5400000" scaled="0"/>
                </a:gradFill>
                <a:latin typeface="+mn-lt"/>
                <a:ea typeface="+mn-ea"/>
                <a:cs typeface="Segoe UI" pitchFamily="34" charset="0"/>
              </a:defRPr>
            </a:lvl1pPr>
            <a:lvl2pPr marL="683978" indent="-284991">
              <a:defRPr lang="en-US" sz="1571" kern="1200" dirty="0" smtClean="0">
                <a:solidFill>
                  <a:schemeClr val="bg2">
                    <a:lumMod val="50000"/>
                  </a:schemeClr>
                </a:solidFill>
                <a:latin typeface="+mn-lt"/>
                <a:ea typeface="+mn-ea"/>
                <a:cs typeface="Arial" pitchFamily="34" charset="0"/>
              </a:defRPr>
            </a:lvl2pPr>
            <a:lvl3pPr marL="683978" indent="-170994">
              <a:defRPr lang="en-US" sz="1422" kern="1200" dirty="0" smtClean="0">
                <a:solidFill>
                  <a:schemeClr val="bg2">
                    <a:lumMod val="50000"/>
                  </a:schemeClr>
                </a:solidFill>
                <a:latin typeface="+mn-lt"/>
                <a:ea typeface="+mn-ea"/>
                <a:cs typeface="Arial" pitchFamily="34" charset="0"/>
              </a:defRPr>
            </a:lvl3pPr>
            <a:lvl4pPr marL="911970" indent="-170994">
              <a:defRPr lang="en-US" sz="1197" kern="1200" dirty="0" smtClean="0">
                <a:solidFill>
                  <a:schemeClr val="bg2">
                    <a:lumMod val="50000"/>
                  </a:schemeClr>
                </a:solidFill>
                <a:latin typeface="+mn-lt"/>
                <a:ea typeface="+mn-ea"/>
                <a:cs typeface="Arial" pitchFamily="34" charset="0"/>
              </a:defRPr>
            </a:lvl4pPr>
            <a:lvl5pPr marL="1082966" indent="-170994">
              <a:defRPr lang="en-US" sz="1197" kern="1200" dirty="0">
                <a:solidFill>
                  <a:schemeClr val="bg2">
                    <a:lumMod val="50000"/>
                  </a:schemeClr>
                </a:solidFill>
                <a:latin typeface="+mn-lt"/>
                <a:ea typeface="+mn-ea"/>
                <a:cs typeface="Arial" pitchFamily="34" charset="0"/>
              </a:defRPr>
            </a:lvl5pPr>
            <a:lvl6pPr>
              <a:defRPr sz="1571"/>
            </a:lvl6pPr>
            <a:lvl7pPr>
              <a:defRPr sz="1571"/>
            </a:lvl7pPr>
            <a:lvl8pPr>
              <a:defRPr sz="1571"/>
            </a:lvl8pPr>
            <a:lvl9pPr>
              <a:defRPr sz="1571"/>
            </a:lvl9pPr>
          </a:lstStyle>
          <a:p>
            <a:pPr lvl="0"/>
            <a:r>
              <a:rPr lang="en-US"/>
              <a:t>Click to edit Master text styles</a:t>
            </a:r>
          </a:p>
        </p:txBody>
      </p:sp>
      <p:sp>
        <p:nvSpPr>
          <p:cNvPr id="4" name="Picture Placeholder 3"/>
          <p:cNvSpPr>
            <a:spLocks noGrp="1"/>
          </p:cNvSpPr>
          <p:nvPr>
            <p:ph type="pic" sz="quarter" idx="14" hasCustomPrompt="1"/>
          </p:nvPr>
        </p:nvSpPr>
        <p:spPr>
          <a:xfrm>
            <a:off x="0" y="0"/>
            <a:ext cx="4486252" cy="6858000"/>
          </a:xfrm>
        </p:spPr>
        <p:txBody>
          <a:bodyPr lIns="182880" anchor="ctr"/>
          <a:lstStyle>
            <a:lvl1pPr marL="0" indent="0" algn="l">
              <a:buNone/>
              <a:defRPr/>
            </a:lvl1pPr>
          </a:lstStyle>
          <a:p>
            <a:r>
              <a:rPr lang="en-US" dirty="0"/>
              <a:t>Click to insert photo.</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418122" y="6100346"/>
            <a:ext cx="1623861" cy="749808"/>
          </a:xfrm>
          <a:prstGeom prst="rect">
            <a:avLst/>
          </a:prstGeom>
        </p:spPr>
      </p:pic>
    </p:spTree>
    <p:extLst>
      <p:ext uri="{BB962C8B-B14F-4D97-AF65-F5344CB8AC3E}">
        <p14:creationId xmlns:p14="http://schemas.microsoft.com/office/powerpoint/2010/main" val="4182937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theme" Target="../theme/theme2.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3.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29" Type="http://schemas.openxmlformats.org/officeDocument/2006/relationships/slideLayout" Target="../slideLayouts/slideLayout85.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18" Type="http://schemas.openxmlformats.org/officeDocument/2006/relationships/slideLayout" Target="../slideLayouts/slideLayout103.xml"/><Relationship Id="rId26" Type="http://schemas.openxmlformats.org/officeDocument/2006/relationships/slideLayout" Target="../slideLayouts/slideLayout111.xml"/><Relationship Id="rId3" Type="http://schemas.openxmlformats.org/officeDocument/2006/relationships/slideLayout" Target="../slideLayouts/slideLayout88.xml"/><Relationship Id="rId21" Type="http://schemas.openxmlformats.org/officeDocument/2006/relationships/slideLayout" Target="../slideLayouts/slideLayout106.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5" Type="http://schemas.openxmlformats.org/officeDocument/2006/relationships/slideLayout" Target="../slideLayouts/slideLayout110.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0" Type="http://schemas.openxmlformats.org/officeDocument/2006/relationships/slideLayout" Target="../slideLayouts/slideLayout105.xml"/><Relationship Id="rId29" Type="http://schemas.openxmlformats.org/officeDocument/2006/relationships/slideLayout" Target="../slideLayouts/slideLayout114.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24" Type="http://schemas.openxmlformats.org/officeDocument/2006/relationships/slideLayout" Target="../slideLayouts/slideLayout109.xml"/><Relationship Id="rId5" Type="http://schemas.openxmlformats.org/officeDocument/2006/relationships/slideLayout" Target="../slideLayouts/slideLayout90.xml"/><Relationship Id="rId15" Type="http://schemas.openxmlformats.org/officeDocument/2006/relationships/slideLayout" Target="../slideLayouts/slideLayout100.xml"/><Relationship Id="rId23" Type="http://schemas.openxmlformats.org/officeDocument/2006/relationships/slideLayout" Target="../slideLayouts/slideLayout108.xml"/><Relationship Id="rId28" Type="http://schemas.openxmlformats.org/officeDocument/2006/relationships/slideLayout" Target="../slideLayouts/slideLayout113.xml"/><Relationship Id="rId10" Type="http://schemas.openxmlformats.org/officeDocument/2006/relationships/slideLayout" Target="../slideLayouts/slideLayout95.xml"/><Relationship Id="rId19" Type="http://schemas.openxmlformats.org/officeDocument/2006/relationships/slideLayout" Target="../slideLayouts/slideLayout104.xml"/><Relationship Id="rId31" Type="http://schemas.openxmlformats.org/officeDocument/2006/relationships/theme" Target="../theme/theme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 Id="rId22" Type="http://schemas.openxmlformats.org/officeDocument/2006/relationships/slideLayout" Target="../slideLayouts/slideLayout107.xml"/><Relationship Id="rId27" Type="http://schemas.openxmlformats.org/officeDocument/2006/relationships/slideLayout" Target="../slideLayouts/slideLayout112.xml"/><Relationship Id="rId30" Type="http://schemas.openxmlformats.org/officeDocument/2006/relationships/slideLayout" Target="../slideLayouts/slideLayout1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9"/>
            <a:ext cx="8363938" cy="747897"/>
          </a:xfrm>
          <a:prstGeom prst="rect">
            <a:avLst/>
          </a:prstGeom>
        </p:spPr>
        <p:txBody>
          <a:bodyPr vert="horz" wrap="square" lIns="0" tIns="0" rIns="0" bIns="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390627" y="1447809"/>
            <a:ext cx="8366320" cy="205594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24722921"/>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68" r:id="rId3"/>
    <p:sldLayoutId id="2147484379" r:id="rId4"/>
    <p:sldLayoutId id="2147484380" r:id="rId5"/>
    <p:sldLayoutId id="2147484381" r:id="rId6"/>
    <p:sldLayoutId id="2147484255" r:id="rId7"/>
    <p:sldLayoutId id="2147484256" r:id="rId8"/>
    <p:sldLayoutId id="2147484257" r:id="rId9"/>
    <p:sldLayoutId id="2147484258" r:id="rId10"/>
    <p:sldLayoutId id="2147484259" r:id="rId11"/>
    <p:sldLayoutId id="2147484260" r:id="rId12"/>
    <p:sldLayoutId id="2147484261" r:id="rId13"/>
    <p:sldLayoutId id="2147484262" r:id="rId14"/>
    <p:sldLayoutId id="2147484263" r:id="rId15"/>
    <p:sldLayoutId id="2147484264" r:id="rId16"/>
    <p:sldLayoutId id="2147484265" r:id="rId17"/>
    <p:sldLayoutId id="2147484266" r:id="rId18"/>
    <p:sldLayoutId id="2147484267" r:id="rId19"/>
    <p:sldLayoutId id="2147484382" r:id="rId20"/>
    <p:sldLayoutId id="2147484269" r:id="rId21"/>
    <p:sldLayoutId id="2147484383" r:id="rId22"/>
    <p:sldLayoutId id="2147484270" r:id="rId23"/>
    <p:sldLayoutId id="2147484271" r:id="rId24"/>
    <p:sldLayoutId id="2147484272" r:id="rId25"/>
    <p:sldLayoutId id="2147484273" r:id="rId26"/>
    <p:sldLayoutId id="2147484274" r:id="rId27"/>
    <p:sldLayoutId id="2147484275" r:id="rId28"/>
    <p:sldLayoutId id="2147484276" r:id="rId29"/>
    <p:sldLayoutId id="2147484277" r:id="rId30"/>
    <p:sldLayoutId id="2147484281" r:id="rId31"/>
    <p:sldLayoutId id="2147484285" r:id="rId32"/>
    <p:sldLayoutId id="2147484284" r:id="rId33"/>
    <p:sldLayoutId id="2147484288" r:id="rId34"/>
    <p:sldLayoutId id="2147484386" r:id="rId35"/>
    <p:sldLayoutId id="2147484387" r:id="rId36"/>
  </p:sldLayoutIdLst>
  <p:transition>
    <p:fade/>
  </p:transition>
  <p:txStyles>
    <p:titleStyle>
      <a:lvl1pPr algn="l" defTabSz="684070" rtl="0" eaLnBrk="1" latinLnBrk="0" hangingPunct="1">
        <a:lnSpc>
          <a:spcPct val="90000"/>
        </a:lnSpc>
        <a:spcBef>
          <a:spcPct val="0"/>
        </a:spcBef>
        <a:buNone/>
        <a:defRPr lang="en-US" sz="4040" b="0" kern="1200" cap="none" spc="-75"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254162" marR="0" indent="-254162" algn="l" defTabSz="684070" rtl="0" eaLnBrk="1" fontAlgn="auto" latinLnBrk="0" hangingPunct="1">
        <a:lnSpc>
          <a:spcPct val="90000"/>
        </a:lnSpc>
        <a:spcBef>
          <a:spcPct val="20000"/>
        </a:spcBef>
        <a:spcAft>
          <a:spcPts val="0"/>
        </a:spcAft>
        <a:buClrTx/>
        <a:buSzPct val="80000"/>
        <a:buFont typeface="Arial" pitchFamily="34" charset="0"/>
        <a:buChar char="•"/>
        <a:tabLst/>
        <a:defRPr sz="2693" kern="1200" spc="-53" baseline="0">
          <a:gradFill>
            <a:gsLst>
              <a:gs pos="1250">
                <a:schemeClr val="bg2"/>
              </a:gs>
              <a:gs pos="100000">
                <a:schemeClr val="bg2"/>
              </a:gs>
            </a:gsLst>
            <a:lin ang="5400000" scaled="0"/>
          </a:gradFill>
          <a:latin typeface="+mj-lt"/>
          <a:ea typeface="+mn-ea"/>
          <a:cs typeface="+mn-cs"/>
        </a:defRPr>
      </a:lvl1pPr>
      <a:lvl2pPr marL="428749" marR="0" indent="-174588" algn="l" defTabSz="684070" rtl="0" eaLnBrk="1" fontAlgn="auto" latinLnBrk="0" hangingPunct="1">
        <a:lnSpc>
          <a:spcPct val="90000"/>
        </a:lnSpc>
        <a:spcBef>
          <a:spcPct val="20000"/>
        </a:spcBef>
        <a:spcAft>
          <a:spcPts val="0"/>
        </a:spcAft>
        <a:buClrTx/>
        <a:buSzPct val="90000"/>
        <a:buFont typeface="Wingdings" pitchFamily="2" charset="2"/>
        <a:buChar char=""/>
        <a:tabLst/>
        <a:defRPr sz="1795" kern="1200" spc="0" baseline="0">
          <a:gradFill>
            <a:gsLst>
              <a:gs pos="1250">
                <a:schemeClr val="bg2"/>
              </a:gs>
              <a:gs pos="100000">
                <a:schemeClr val="bg2"/>
              </a:gs>
            </a:gsLst>
            <a:lin ang="5400000" scaled="0"/>
          </a:gradFill>
          <a:latin typeface="+mn-lt"/>
          <a:ea typeface="+mn-ea"/>
          <a:cs typeface="+mn-cs"/>
        </a:defRPr>
      </a:lvl2pPr>
      <a:lvl3pPr marL="597398" marR="0" indent="-168649" algn="l" defTabSz="684070" rtl="0" eaLnBrk="1" fontAlgn="auto" latinLnBrk="0" hangingPunct="1">
        <a:lnSpc>
          <a:spcPct val="90000"/>
        </a:lnSpc>
        <a:spcBef>
          <a:spcPct val="20000"/>
        </a:spcBef>
        <a:spcAft>
          <a:spcPts val="0"/>
        </a:spcAft>
        <a:buClrTx/>
        <a:buSzPct val="90000"/>
        <a:buFont typeface="Wingdings" pitchFamily="2" charset="2"/>
        <a:buChar char=""/>
        <a:tabLst>
          <a:tab pos="597398" algn="l"/>
        </a:tabLst>
        <a:defRPr sz="1795" kern="1200" spc="0" baseline="0">
          <a:gradFill>
            <a:gsLst>
              <a:gs pos="1250">
                <a:schemeClr val="bg2"/>
              </a:gs>
              <a:gs pos="100000">
                <a:schemeClr val="bg2"/>
              </a:gs>
            </a:gsLst>
            <a:lin ang="5400000" scaled="0"/>
          </a:gradFill>
          <a:latin typeface="+mn-lt"/>
          <a:ea typeface="+mn-ea"/>
          <a:cs typeface="+mn-cs"/>
        </a:defRPr>
      </a:lvl3pPr>
      <a:lvl4pPr marL="770798" marR="0" indent="-173399" algn="l" defTabSz="684070" rtl="0" eaLnBrk="1" fontAlgn="auto" latinLnBrk="0" hangingPunct="1">
        <a:lnSpc>
          <a:spcPct val="90000"/>
        </a:lnSpc>
        <a:spcBef>
          <a:spcPct val="20000"/>
        </a:spcBef>
        <a:spcAft>
          <a:spcPts val="0"/>
        </a:spcAft>
        <a:buClrTx/>
        <a:buSzPct val="90000"/>
        <a:buFont typeface="Wingdings" pitchFamily="2" charset="2"/>
        <a:buChar char=""/>
        <a:tabLst/>
        <a:defRPr sz="1497" kern="1200" spc="0" baseline="0">
          <a:gradFill>
            <a:gsLst>
              <a:gs pos="1250">
                <a:schemeClr val="bg2"/>
              </a:gs>
              <a:gs pos="100000">
                <a:schemeClr val="bg2"/>
              </a:gs>
            </a:gsLst>
            <a:lin ang="5400000" scaled="0"/>
          </a:gradFill>
          <a:latin typeface="+mn-lt"/>
          <a:ea typeface="+mn-ea"/>
          <a:cs typeface="+mn-cs"/>
        </a:defRPr>
      </a:lvl4pPr>
      <a:lvl5pPr marL="939446" marR="0" indent="-168649" algn="l" defTabSz="684070" rtl="0" eaLnBrk="1" fontAlgn="auto" latinLnBrk="0" hangingPunct="1">
        <a:lnSpc>
          <a:spcPct val="90000"/>
        </a:lnSpc>
        <a:spcBef>
          <a:spcPct val="20000"/>
        </a:spcBef>
        <a:spcAft>
          <a:spcPts val="0"/>
        </a:spcAft>
        <a:buClrTx/>
        <a:buSzPct val="90000"/>
        <a:buFont typeface="Wingdings" pitchFamily="2" charset="2"/>
        <a:buChar char=""/>
        <a:tabLst>
          <a:tab pos="939446" algn="l"/>
        </a:tabLst>
        <a:defRPr sz="1497" kern="1200" spc="0" baseline="0">
          <a:gradFill>
            <a:gsLst>
              <a:gs pos="1250">
                <a:schemeClr val="bg2"/>
              </a:gs>
              <a:gs pos="100000">
                <a:schemeClr val="bg2"/>
              </a:gs>
            </a:gsLst>
            <a:lin ang="5400000" scaled="0"/>
          </a:gradFill>
          <a:latin typeface="+mn-lt"/>
          <a:ea typeface="+mn-ea"/>
          <a:cs typeface="+mn-cs"/>
        </a:defRPr>
      </a:lvl5pPr>
      <a:lvl6pPr marL="1881193" indent="-171017" algn="l" defTabSz="684070" rtl="0" eaLnBrk="1" latinLnBrk="0" hangingPunct="1">
        <a:spcBef>
          <a:spcPct val="20000"/>
        </a:spcBef>
        <a:buFont typeface="Arial" pitchFamily="34" charset="0"/>
        <a:buChar char="•"/>
        <a:defRPr sz="1497" kern="1200">
          <a:solidFill>
            <a:schemeClr val="tx1"/>
          </a:solidFill>
          <a:latin typeface="+mn-lt"/>
          <a:ea typeface="+mn-ea"/>
          <a:cs typeface="+mn-cs"/>
        </a:defRPr>
      </a:lvl6pPr>
      <a:lvl7pPr marL="2223227" indent="-171017" algn="l" defTabSz="684070" rtl="0" eaLnBrk="1" latinLnBrk="0" hangingPunct="1">
        <a:spcBef>
          <a:spcPct val="20000"/>
        </a:spcBef>
        <a:buFont typeface="Arial" pitchFamily="34" charset="0"/>
        <a:buChar char="•"/>
        <a:defRPr sz="1497" kern="1200">
          <a:solidFill>
            <a:schemeClr val="tx1"/>
          </a:solidFill>
          <a:latin typeface="+mn-lt"/>
          <a:ea typeface="+mn-ea"/>
          <a:cs typeface="+mn-cs"/>
        </a:defRPr>
      </a:lvl7pPr>
      <a:lvl8pPr marL="2565263" indent="-171017" algn="l" defTabSz="684070" rtl="0" eaLnBrk="1" latinLnBrk="0" hangingPunct="1">
        <a:spcBef>
          <a:spcPct val="20000"/>
        </a:spcBef>
        <a:buFont typeface="Arial" pitchFamily="34" charset="0"/>
        <a:buChar char="•"/>
        <a:defRPr sz="1497" kern="1200">
          <a:solidFill>
            <a:schemeClr val="tx1"/>
          </a:solidFill>
          <a:latin typeface="+mn-lt"/>
          <a:ea typeface="+mn-ea"/>
          <a:cs typeface="+mn-cs"/>
        </a:defRPr>
      </a:lvl8pPr>
      <a:lvl9pPr marL="2907297" indent="-171017" algn="l" defTabSz="684070" rtl="0" eaLnBrk="1" latinLnBrk="0" hangingPunct="1">
        <a:spcBef>
          <a:spcPct val="20000"/>
        </a:spcBef>
        <a:buFont typeface="Arial" pitchFamily="34" charset="0"/>
        <a:buChar char="•"/>
        <a:defRPr sz="1497" kern="1200">
          <a:solidFill>
            <a:schemeClr val="tx1"/>
          </a:solidFill>
          <a:latin typeface="+mn-lt"/>
          <a:ea typeface="+mn-ea"/>
          <a:cs typeface="+mn-cs"/>
        </a:defRPr>
      </a:lvl9pPr>
    </p:bodyStyle>
    <p:otherStyle>
      <a:defPPr>
        <a:defRPr lang="en-US"/>
      </a:defPPr>
      <a:lvl1pPr marL="0" algn="l" defTabSz="684070" rtl="0" eaLnBrk="1" latinLnBrk="0" hangingPunct="1">
        <a:defRPr sz="1347" kern="1200">
          <a:solidFill>
            <a:schemeClr val="tx1"/>
          </a:solidFill>
          <a:latin typeface="+mn-lt"/>
          <a:ea typeface="+mn-ea"/>
          <a:cs typeface="+mn-cs"/>
        </a:defRPr>
      </a:lvl1pPr>
      <a:lvl2pPr marL="342035" algn="l" defTabSz="684070" rtl="0" eaLnBrk="1" latinLnBrk="0" hangingPunct="1">
        <a:defRPr sz="1347" kern="1200">
          <a:solidFill>
            <a:schemeClr val="tx1"/>
          </a:solidFill>
          <a:latin typeface="+mn-lt"/>
          <a:ea typeface="+mn-ea"/>
          <a:cs typeface="+mn-cs"/>
        </a:defRPr>
      </a:lvl2pPr>
      <a:lvl3pPr marL="684070" algn="l" defTabSz="684070" rtl="0" eaLnBrk="1" latinLnBrk="0" hangingPunct="1">
        <a:defRPr sz="1347" kern="1200">
          <a:solidFill>
            <a:schemeClr val="tx1"/>
          </a:solidFill>
          <a:latin typeface="+mn-lt"/>
          <a:ea typeface="+mn-ea"/>
          <a:cs typeface="+mn-cs"/>
        </a:defRPr>
      </a:lvl3pPr>
      <a:lvl4pPr marL="1026106" algn="l" defTabSz="684070" rtl="0" eaLnBrk="1" latinLnBrk="0" hangingPunct="1">
        <a:defRPr sz="1347" kern="1200">
          <a:solidFill>
            <a:schemeClr val="tx1"/>
          </a:solidFill>
          <a:latin typeface="+mn-lt"/>
          <a:ea typeface="+mn-ea"/>
          <a:cs typeface="+mn-cs"/>
        </a:defRPr>
      </a:lvl4pPr>
      <a:lvl5pPr marL="1368140" algn="l" defTabSz="684070" rtl="0" eaLnBrk="1" latinLnBrk="0" hangingPunct="1">
        <a:defRPr sz="1347" kern="1200">
          <a:solidFill>
            <a:schemeClr val="tx1"/>
          </a:solidFill>
          <a:latin typeface="+mn-lt"/>
          <a:ea typeface="+mn-ea"/>
          <a:cs typeface="+mn-cs"/>
        </a:defRPr>
      </a:lvl5pPr>
      <a:lvl6pPr marL="1710176" algn="l" defTabSz="684070" rtl="0" eaLnBrk="1" latinLnBrk="0" hangingPunct="1">
        <a:defRPr sz="1347" kern="1200">
          <a:solidFill>
            <a:schemeClr val="tx1"/>
          </a:solidFill>
          <a:latin typeface="+mn-lt"/>
          <a:ea typeface="+mn-ea"/>
          <a:cs typeface="+mn-cs"/>
        </a:defRPr>
      </a:lvl6pPr>
      <a:lvl7pPr marL="2052210" algn="l" defTabSz="684070" rtl="0" eaLnBrk="1" latinLnBrk="0" hangingPunct="1">
        <a:defRPr sz="1347" kern="1200">
          <a:solidFill>
            <a:schemeClr val="tx1"/>
          </a:solidFill>
          <a:latin typeface="+mn-lt"/>
          <a:ea typeface="+mn-ea"/>
          <a:cs typeface="+mn-cs"/>
        </a:defRPr>
      </a:lvl7pPr>
      <a:lvl8pPr marL="2394245" algn="l" defTabSz="684070" rtl="0" eaLnBrk="1" latinLnBrk="0" hangingPunct="1">
        <a:defRPr sz="1347" kern="1200">
          <a:solidFill>
            <a:schemeClr val="tx1"/>
          </a:solidFill>
          <a:latin typeface="+mn-lt"/>
          <a:ea typeface="+mn-ea"/>
          <a:cs typeface="+mn-cs"/>
        </a:defRPr>
      </a:lvl8pPr>
      <a:lvl9pPr marL="2736280" algn="l" defTabSz="684070" rtl="0" eaLnBrk="1" latinLnBrk="0" hangingPunct="1">
        <a:defRPr sz="134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BF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5"/>
            <a:ext cx="8363938" cy="389594"/>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9437" y="1447805"/>
            <a:ext cx="8363937" cy="112556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txBox="1">
            <a:spLocks/>
          </p:cNvSpPr>
          <p:nvPr/>
        </p:nvSpPr>
        <p:spPr>
          <a:xfrm>
            <a:off x="6459759" y="6647322"/>
            <a:ext cx="2434777" cy="210251"/>
          </a:xfrm>
          <a:prstGeom prst="rect">
            <a:avLst/>
          </a:prstGeom>
        </p:spPr>
        <p:txBody>
          <a:bodyPr lIns="0" tIns="0" rIns="0" bIns="0" anchor="t" anchorCtr="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450" dirty="0">
                <a:solidFill>
                  <a:srgbClr val="000000">
                    <a:lumMod val="65000"/>
                    <a:lumOff val="35000"/>
                  </a:srgbClr>
                </a:solidFill>
              </a:rPr>
              <a:t>Copyright© 2012 Microsoft Corporation</a:t>
            </a:r>
          </a:p>
        </p:txBody>
      </p:sp>
    </p:spTree>
    <p:extLst>
      <p:ext uri="{BB962C8B-B14F-4D97-AF65-F5344CB8AC3E}">
        <p14:creationId xmlns:p14="http://schemas.microsoft.com/office/powerpoint/2010/main" val="965106578"/>
      </p:ext>
    </p:extLst>
  </p:cSld>
  <p:clrMap bg1="lt1" tx1="dk1" bg2="lt2" tx2="dk2" accent1="accent1" accent2="accent2" accent3="accent3" accent4="accent4" accent5="accent5" accent6="accent6" hlink="hlink" folHlink="folHlink"/>
  <p:sldLayoutIdLst>
    <p:sldLayoutId id="2147484290" r:id="rId1"/>
    <p:sldLayoutId id="2147484291" r:id="rId2"/>
    <p:sldLayoutId id="2147484292" r:id="rId3"/>
    <p:sldLayoutId id="2147484293" r:id="rId4"/>
    <p:sldLayoutId id="2147484294" r:id="rId5"/>
    <p:sldLayoutId id="2147484295" r:id="rId6"/>
    <p:sldLayoutId id="2147484296" r:id="rId7"/>
    <p:sldLayoutId id="2147484297" r:id="rId8"/>
    <p:sldLayoutId id="2147484298" r:id="rId9"/>
  </p:sldLayoutIdLst>
  <p:transition>
    <p:fade/>
  </p:transition>
  <p:txStyles>
    <p:titleStyle>
      <a:lvl1pPr algn="l" defTabSz="514475" rtl="0" eaLnBrk="1" latinLnBrk="0" hangingPunct="1">
        <a:lnSpc>
          <a:spcPct val="90000"/>
        </a:lnSpc>
        <a:spcBef>
          <a:spcPct val="0"/>
        </a:spcBef>
        <a:buNone/>
        <a:defRPr lang="en-US" sz="2813" b="0" kern="1200" cap="none" spc="-56" baseline="0" dirty="0" smtClean="0">
          <a:ln w="3175">
            <a:noFill/>
          </a:ln>
          <a:gradFill flip="none" rotWithShape="1">
            <a:gsLst>
              <a:gs pos="0">
                <a:schemeClr val="tx1">
                  <a:lumMod val="65000"/>
                  <a:lumOff val="35000"/>
                </a:schemeClr>
              </a:gs>
              <a:gs pos="86000">
                <a:schemeClr val="tx1">
                  <a:lumMod val="65000"/>
                  <a:lumOff val="35000"/>
                </a:schemeClr>
              </a:gs>
            </a:gsLst>
            <a:lin ang="5400000" scaled="0"/>
            <a:tileRect/>
          </a:gradFill>
          <a:effectLst/>
          <a:latin typeface="Segoe Pro Light" pitchFamily="34" charset="0"/>
          <a:ea typeface="+mn-ea"/>
          <a:cs typeface="Arial" charset="0"/>
        </a:defRPr>
      </a:lvl1pPr>
    </p:titleStyle>
    <p:bodyStyle>
      <a:lvl1pPr marL="194723" indent="-194723" algn="l" defTabSz="514475" rtl="0" eaLnBrk="1" latinLnBrk="0" hangingPunct="1">
        <a:lnSpc>
          <a:spcPct val="90000"/>
        </a:lnSpc>
        <a:spcBef>
          <a:spcPct val="20000"/>
        </a:spcBef>
        <a:buSzPct val="90000"/>
        <a:buFont typeface="Arial" pitchFamily="34" charset="0"/>
        <a:buChar char="•"/>
        <a:defRPr sz="1801"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1pPr>
      <a:lvl2pPr marL="354609" indent="-159887" algn="l" defTabSz="514475" rtl="0" eaLnBrk="1" latinLnBrk="0" hangingPunct="1">
        <a:lnSpc>
          <a:spcPct val="90000"/>
        </a:lnSpc>
        <a:spcBef>
          <a:spcPct val="20000"/>
        </a:spcBef>
        <a:buSzPct val="90000"/>
        <a:buFont typeface="Arial" pitchFamily="34" charset="0"/>
        <a:buChar char="•"/>
        <a:tabLst>
          <a:tab pos="354609" algn="l"/>
        </a:tabLst>
        <a:defRPr sz="1576"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514496" indent="-159887" algn="l" defTabSz="514475" rtl="0" eaLnBrk="1" latinLnBrk="0" hangingPunct="1">
        <a:lnSpc>
          <a:spcPct val="90000"/>
        </a:lnSpc>
        <a:spcBef>
          <a:spcPct val="20000"/>
        </a:spcBef>
        <a:buSzPct val="90000"/>
        <a:buFont typeface="Arial" pitchFamily="34" charset="0"/>
        <a:buChar char="•"/>
        <a:defRPr sz="135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834269" indent="-125945" algn="l" defTabSz="514475" rtl="0" eaLnBrk="1" latinLnBrk="0" hangingPunct="1">
        <a:lnSpc>
          <a:spcPct val="90000"/>
        </a:lnSpc>
        <a:spcBef>
          <a:spcPct val="20000"/>
        </a:spcBef>
        <a:buSzPct val="90000"/>
        <a:buFont typeface="Arial" pitchFamily="34" charset="0"/>
        <a:buChar char="•"/>
        <a:tabLst>
          <a:tab pos="514496" algn="l"/>
        </a:tabLst>
        <a:defRPr sz="1125"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963786" indent="-129518" algn="l" defTabSz="514475" rtl="0" eaLnBrk="1" latinLnBrk="0" hangingPunct="1">
        <a:lnSpc>
          <a:spcPct val="90000"/>
        </a:lnSpc>
        <a:spcBef>
          <a:spcPct val="20000"/>
        </a:spcBef>
        <a:buSzPct val="90000"/>
        <a:buFont typeface="Arial" pitchFamily="34" charset="0"/>
        <a:buChar char="•"/>
        <a:defRPr sz="1125"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1414806" indent="-128619" algn="l" defTabSz="514475"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2044" indent="-128619" algn="l" defTabSz="514475"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281" indent="-128619" algn="l" defTabSz="514475"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519" indent="-128619" algn="l" defTabSz="514475"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475" rtl="0" eaLnBrk="1" latinLnBrk="0" hangingPunct="1">
        <a:defRPr sz="1013" kern="1200">
          <a:solidFill>
            <a:schemeClr val="tx1"/>
          </a:solidFill>
          <a:latin typeface="+mn-lt"/>
          <a:ea typeface="+mn-ea"/>
          <a:cs typeface="+mn-cs"/>
        </a:defRPr>
      </a:lvl1pPr>
      <a:lvl2pPr marL="257238" algn="l" defTabSz="514475" rtl="0" eaLnBrk="1" latinLnBrk="0" hangingPunct="1">
        <a:defRPr sz="1013" kern="1200">
          <a:solidFill>
            <a:schemeClr val="tx1"/>
          </a:solidFill>
          <a:latin typeface="+mn-lt"/>
          <a:ea typeface="+mn-ea"/>
          <a:cs typeface="+mn-cs"/>
        </a:defRPr>
      </a:lvl2pPr>
      <a:lvl3pPr marL="514475" algn="l" defTabSz="514475" rtl="0" eaLnBrk="1" latinLnBrk="0" hangingPunct="1">
        <a:defRPr sz="1013" kern="1200">
          <a:solidFill>
            <a:schemeClr val="tx1"/>
          </a:solidFill>
          <a:latin typeface="+mn-lt"/>
          <a:ea typeface="+mn-ea"/>
          <a:cs typeface="+mn-cs"/>
        </a:defRPr>
      </a:lvl3pPr>
      <a:lvl4pPr marL="771713" algn="l" defTabSz="514475" rtl="0" eaLnBrk="1" latinLnBrk="0" hangingPunct="1">
        <a:defRPr sz="1013" kern="1200">
          <a:solidFill>
            <a:schemeClr val="tx1"/>
          </a:solidFill>
          <a:latin typeface="+mn-lt"/>
          <a:ea typeface="+mn-ea"/>
          <a:cs typeface="+mn-cs"/>
        </a:defRPr>
      </a:lvl4pPr>
      <a:lvl5pPr marL="1028951" algn="l" defTabSz="514475" rtl="0" eaLnBrk="1" latinLnBrk="0" hangingPunct="1">
        <a:defRPr sz="1013" kern="1200">
          <a:solidFill>
            <a:schemeClr val="tx1"/>
          </a:solidFill>
          <a:latin typeface="+mn-lt"/>
          <a:ea typeface="+mn-ea"/>
          <a:cs typeface="+mn-cs"/>
        </a:defRPr>
      </a:lvl5pPr>
      <a:lvl6pPr marL="1286189" algn="l" defTabSz="514475" rtl="0" eaLnBrk="1" latinLnBrk="0" hangingPunct="1">
        <a:defRPr sz="1013" kern="1200">
          <a:solidFill>
            <a:schemeClr val="tx1"/>
          </a:solidFill>
          <a:latin typeface="+mn-lt"/>
          <a:ea typeface="+mn-ea"/>
          <a:cs typeface="+mn-cs"/>
        </a:defRPr>
      </a:lvl6pPr>
      <a:lvl7pPr marL="1543425" algn="l" defTabSz="514475" rtl="0" eaLnBrk="1" latinLnBrk="0" hangingPunct="1">
        <a:defRPr sz="1013" kern="1200">
          <a:solidFill>
            <a:schemeClr val="tx1"/>
          </a:solidFill>
          <a:latin typeface="+mn-lt"/>
          <a:ea typeface="+mn-ea"/>
          <a:cs typeface="+mn-cs"/>
        </a:defRPr>
      </a:lvl7pPr>
      <a:lvl8pPr marL="1800663" algn="l" defTabSz="514475" rtl="0" eaLnBrk="1" latinLnBrk="0" hangingPunct="1">
        <a:defRPr sz="1013" kern="1200">
          <a:solidFill>
            <a:schemeClr val="tx1"/>
          </a:solidFill>
          <a:latin typeface="+mn-lt"/>
          <a:ea typeface="+mn-ea"/>
          <a:cs typeface="+mn-cs"/>
        </a:defRPr>
      </a:lvl8pPr>
      <a:lvl9pPr marL="2057900" algn="l" defTabSz="514475"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8" y="228610"/>
            <a:ext cx="8363938" cy="389594"/>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9437" y="1447800"/>
            <a:ext cx="8363937" cy="103541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0488875"/>
      </p:ext>
    </p:extLst>
  </p:cSld>
  <p:clrMap bg1="lt1" tx1="dk1" bg2="lt2" tx2="dk2" accent1="accent1" accent2="accent2" accent3="accent3" accent4="accent4" accent5="accent5" accent6="accent6" hlink="hlink" folHlink="folHlink"/>
  <p:sldLayoutIdLst>
    <p:sldLayoutId id="2147484301" r:id="rId1"/>
    <p:sldLayoutId id="2147484302" r:id="rId2"/>
    <p:sldLayoutId id="2147484303" r:id="rId3"/>
    <p:sldLayoutId id="2147484304" r:id="rId4"/>
    <p:sldLayoutId id="2147484305" r:id="rId5"/>
    <p:sldLayoutId id="2147484306" r:id="rId6"/>
    <p:sldLayoutId id="2147484307" r:id="rId7"/>
    <p:sldLayoutId id="2147484308" r:id="rId8"/>
    <p:sldLayoutId id="2147484309" r:id="rId9"/>
    <p:sldLayoutId id="2147484310" r:id="rId10"/>
    <p:sldLayoutId id="2147484311" r:id="rId11"/>
  </p:sldLayoutIdLst>
  <p:transition>
    <p:fade/>
  </p:transition>
  <p:txStyles>
    <p:titleStyle>
      <a:lvl1pPr algn="l" defTabSz="514475" rtl="0" eaLnBrk="1" latinLnBrk="0" hangingPunct="1">
        <a:lnSpc>
          <a:spcPct val="90000"/>
        </a:lnSpc>
        <a:spcBef>
          <a:spcPct val="0"/>
        </a:spcBef>
        <a:buNone/>
        <a:defRPr lang="en-US" sz="2813" b="0" kern="1200" cap="none" spc="-56" baseline="0" dirty="0" smtClean="0">
          <a:ln w="3175">
            <a:noFill/>
          </a:ln>
          <a:solidFill>
            <a:schemeClr val="tx2"/>
          </a:solidFill>
          <a:effectLst/>
          <a:latin typeface="Segoe Pro Light" pitchFamily="34" charset="0"/>
          <a:ea typeface="+mn-ea"/>
          <a:cs typeface="Arial" charset="0"/>
        </a:defRPr>
      </a:lvl1pPr>
    </p:titleStyle>
    <p:bodyStyle>
      <a:lvl1pPr marL="0" indent="0" algn="l" defTabSz="514475" rtl="0" eaLnBrk="1" latinLnBrk="0" hangingPunct="1">
        <a:lnSpc>
          <a:spcPct val="90000"/>
        </a:lnSpc>
        <a:spcBef>
          <a:spcPct val="20000"/>
        </a:spcBef>
        <a:buSzPct val="90000"/>
        <a:buFont typeface="Arial" pitchFamily="34" charset="0"/>
        <a:buNone/>
        <a:defRPr sz="2251" kern="1200" spc="-56" baseline="0">
          <a:solidFill>
            <a:schemeClr val="tx2"/>
          </a:solidFill>
          <a:latin typeface="Segoe Pro Light" pitchFamily="34" charset="0"/>
          <a:ea typeface="+mn-ea"/>
          <a:cs typeface="+mn-cs"/>
        </a:defRPr>
      </a:lvl1pPr>
      <a:lvl2pPr marL="0" indent="0" algn="l" defTabSz="514475" rtl="0" eaLnBrk="1" latinLnBrk="0" hangingPunct="1">
        <a:lnSpc>
          <a:spcPct val="90000"/>
        </a:lnSpc>
        <a:spcBef>
          <a:spcPct val="20000"/>
        </a:spcBef>
        <a:buSzPct val="90000"/>
        <a:buFont typeface="Arial" pitchFamily="34" charset="0"/>
        <a:buNone/>
        <a:tabLst>
          <a:tab pos="354609" algn="l"/>
        </a:tabLst>
        <a:defRPr sz="1125" kern="1200" spc="-40" baseline="0">
          <a:solidFill>
            <a:schemeClr val="tx2"/>
          </a:solidFill>
          <a:latin typeface="Segoe Pro" pitchFamily="34" charset="0"/>
          <a:ea typeface="+mn-ea"/>
          <a:cs typeface="+mn-cs"/>
        </a:defRPr>
      </a:lvl2pPr>
      <a:lvl3pPr marL="0" indent="0" algn="l" defTabSz="514475" rtl="0" eaLnBrk="1" latinLnBrk="0" hangingPunct="1">
        <a:lnSpc>
          <a:spcPct val="90000"/>
        </a:lnSpc>
        <a:spcBef>
          <a:spcPct val="20000"/>
        </a:spcBef>
        <a:buSzPct val="90000"/>
        <a:buFont typeface="Arial" pitchFamily="34" charset="0"/>
        <a:buNone/>
        <a:tabLst/>
        <a:defRPr sz="900" kern="1200" spc="-40" baseline="0">
          <a:solidFill>
            <a:schemeClr val="tx2"/>
          </a:solidFill>
          <a:latin typeface="Segoe Pro" pitchFamily="34" charset="0"/>
          <a:ea typeface="+mn-ea"/>
          <a:cs typeface="+mn-cs"/>
        </a:defRPr>
      </a:lvl3pPr>
      <a:lvl4pPr marL="708325" indent="0" algn="l" defTabSz="514475" rtl="0" eaLnBrk="1" latinLnBrk="0" hangingPunct="1">
        <a:lnSpc>
          <a:spcPct val="90000"/>
        </a:lnSpc>
        <a:spcBef>
          <a:spcPct val="20000"/>
        </a:spcBef>
        <a:buSzPct val="90000"/>
        <a:buFont typeface="Arial" pitchFamily="34" charset="0"/>
        <a:buNone/>
        <a:tabLst>
          <a:tab pos="514496" algn="l"/>
        </a:tabLst>
        <a:defRPr sz="1125" kern="1200">
          <a:solidFill>
            <a:schemeClr val="tx2"/>
          </a:solidFill>
          <a:latin typeface="Segoe Pro" pitchFamily="34" charset="0"/>
          <a:ea typeface="+mn-ea"/>
          <a:cs typeface="+mn-cs"/>
        </a:defRPr>
      </a:lvl4pPr>
      <a:lvl5pPr marL="834269" indent="0" algn="l" defTabSz="514475" rtl="0" eaLnBrk="1" latinLnBrk="0" hangingPunct="1">
        <a:lnSpc>
          <a:spcPct val="90000"/>
        </a:lnSpc>
        <a:spcBef>
          <a:spcPct val="20000"/>
        </a:spcBef>
        <a:buSzPct val="90000"/>
        <a:buFont typeface="Arial" pitchFamily="34" charset="0"/>
        <a:buNone/>
        <a:defRPr sz="1125" kern="1200">
          <a:solidFill>
            <a:schemeClr val="tx2"/>
          </a:solidFill>
          <a:latin typeface="Segoe Pro" pitchFamily="34" charset="0"/>
          <a:ea typeface="+mn-ea"/>
          <a:cs typeface="+mn-cs"/>
        </a:defRPr>
      </a:lvl5pPr>
      <a:lvl6pPr marL="1414806" indent="-128619" algn="l" defTabSz="514475"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2044" indent="-128619" algn="l" defTabSz="514475"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9281" indent="-128619" algn="l" defTabSz="514475"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6519" indent="-128619" algn="l" defTabSz="514475"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475" rtl="0" eaLnBrk="1" latinLnBrk="0" hangingPunct="1">
        <a:defRPr sz="1013" kern="1200">
          <a:solidFill>
            <a:schemeClr val="tx1"/>
          </a:solidFill>
          <a:latin typeface="+mn-lt"/>
          <a:ea typeface="+mn-ea"/>
          <a:cs typeface="+mn-cs"/>
        </a:defRPr>
      </a:lvl1pPr>
      <a:lvl2pPr marL="257238" algn="l" defTabSz="514475" rtl="0" eaLnBrk="1" latinLnBrk="0" hangingPunct="1">
        <a:defRPr sz="1013" kern="1200">
          <a:solidFill>
            <a:schemeClr val="tx1"/>
          </a:solidFill>
          <a:latin typeface="+mn-lt"/>
          <a:ea typeface="+mn-ea"/>
          <a:cs typeface="+mn-cs"/>
        </a:defRPr>
      </a:lvl2pPr>
      <a:lvl3pPr marL="514475" algn="l" defTabSz="514475" rtl="0" eaLnBrk="1" latinLnBrk="0" hangingPunct="1">
        <a:defRPr sz="1013" kern="1200">
          <a:solidFill>
            <a:schemeClr val="tx1"/>
          </a:solidFill>
          <a:latin typeface="+mn-lt"/>
          <a:ea typeface="+mn-ea"/>
          <a:cs typeface="+mn-cs"/>
        </a:defRPr>
      </a:lvl3pPr>
      <a:lvl4pPr marL="771713" algn="l" defTabSz="514475" rtl="0" eaLnBrk="1" latinLnBrk="0" hangingPunct="1">
        <a:defRPr sz="1013" kern="1200">
          <a:solidFill>
            <a:schemeClr val="tx1"/>
          </a:solidFill>
          <a:latin typeface="+mn-lt"/>
          <a:ea typeface="+mn-ea"/>
          <a:cs typeface="+mn-cs"/>
        </a:defRPr>
      </a:lvl4pPr>
      <a:lvl5pPr marL="1028951" algn="l" defTabSz="514475" rtl="0" eaLnBrk="1" latinLnBrk="0" hangingPunct="1">
        <a:defRPr sz="1013" kern="1200">
          <a:solidFill>
            <a:schemeClr val="tx1"/>
          </a:solidFill>
          <a:latin typeface="+mn-lt"/>
          <a:ea typeface="+mn-ea"/>
          <a:cs typeface="+mn-cs"/>
        </a:defRPr>
      </a:lvl5pPr>
      <a:lvl6pPr marL="1286189" algn="l" defTabSz="514475" rtl="0" eaLnBrk="1" latinLnBrk="0" hangingPunct="1">
        <a:defRPr sz="1013" kern="1200">
          <a:solidFill>
            <a:schemeClr val="tx1"/>
          </a:solidFill>
          <a:latin typeface="+mn-lt"/>
          <a:ea typeface="+mn-ea"/>
          <a:cs typeface="+mn-cs"/>
        </a:defRPr>
      </a:lvl6pPr>
      <a:lvl7pPr marL="1543425" algn="l" defTabSz="514475" rtl="0" eaLnBrk="1" latinLnBrk="0" hangingPunct="1">
        <a:defRPr sz="1013" kern="1200">
          <a:solidFill>
            <a:schemeClr val="tx1"/>
          </a:solidFill>
          <a:latin typeface="+mn-lt"/>
          <a:ea typeface="+mn-ea"/>
          <a:cs typeface="+mn-cs"/>
        </a:defRPr>
      </a:lvl7pPr>
      <a:lvl8pPr marL="1800663" algn="l" defTabSz="514475" rtl="0" eaLnBrk="1" latinLnBrk="0" hangingPunct="1">
        <a:defRPr sz="1013" kern="1200">
          <a:solidFill>
            <a:schemeClr val="tx1"/>
          </a:solidFill>
          <a:latin typeface="+mn-lt"/>
          <a:ea typeface="+mn-ea"/>
          <a:cs typeface="+mn-cs"/>
        </a:defRPr>
      </a:lvl8pPr>
      <a:lvl9pPr marL="2057900" algn="l" defTabSz="514475"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9"/>
            <a:ext cx="8363938" cy="747897"/>
          </a:xfrm>
          <a:prstGeom prst="rect">
            <a:avLst/>
          </a:prstGeom>
        </p:spPr>
        <p:txBody>
          <a:bodyPr vert="horz" wrap="square" lIns="0" tIns="0" rIns="0" bIns="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390627" y="1447809"/>
            <a:ext cx="8366320" cy="205594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76007487"/>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 id="2147484324" r:id="rId12"/>
    <p:sldLayoutId id="2147484325" r:id="rId13"/>
    <p:sldLayoutId id="2147484326" r:id="rId14"/>
    <p:sldLayoutId id="2147484327" r:id="rId15"/>
    <p:sldLayoutId id="2147484328" r:id="rId16"/>
    <p:sldLayoutId id="2147484330" r:id="rId17"/>
    <p:sldLayoutId id="2147484331" r:id="rId18"/>
    <p:sldLayoutId id="2147484332" r:id="rId19"/>
    <p:sldLayoutId id="2147484333" r:id="rId20"/>
    <p:sldLayoutId id="2147484334" r:id="rId21"/>
    <p:sldLayoutId id="2147484335" r:id="rId22"/>
    <p:sldLayoutId id="2147484336" r:id="rId23"/>
    <p:sldLayoutId id="2147484337" r:id="rId24"/>
    <p:sldLayoutId id="2147484338" r:id="rId25"/>
    <p:sldLayoutId id="2147484339" r:id="rId26"/>
    <p:sldLayoutId id="2147484340" r:id="rId27"/>
    <p:sldLayoutId id="2147484341" r:id="rId28"/>
    <p:sldLayoutId id="2147484342" r:id="rId29"/>
  </p:sldLayoutIdLst>
  <p:transition>
    <p:fade/>
  </p:transition>
  <p:txStyles>
    <p:titleStyle>
      <a:lvl1pPr algn="l" defTabSz="684070" rtl="0" eaLnBrk="1" latinLnBrk="0" hangingPunct="1">
        <a:lnSpc>
          <a:spcPct val="90000"/>
        </a:lnSpc>
        <a:spcBef>
          <a:spcPct val="0"/>
        </a:spcBef>
        <a:buNone/>
        <a:defRPr lang="en-US" sz="4040" b="0" kern="1200" cap="none" spc="-75"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254162" marR="0" indent="-254162" algn="l" defTabSz="684070" rtl="0" eaLnBrk="1" fontAlgn="auto" latinLnBrk="0" hangingPunct="1">
        <a:lnSpc>
          <a:spcPct val="90000"/>
        </a:lnSpc>
        <a:spcBef>
          <a:spcPct val="20000"/>
        </a:spcBef>
        <a:spcAft>
          <a:spcPts val="0"/>
        </a:spcAft>
        <a:buClrTx/>
        <a:buSzPct val="80000"/>
        <a:buFont typeface="Arial" pitchFamily="34" charset="0"/>
        <a:buChar char="•"/>
        <a:tabLst/>
        <a:defRPr sz="2693" kern="1200" spc="-53" baseline="0">
          <a:gradFill>
            <a:gsLst>
              <a:gs pos="1250">
                <a:schemeClr val="bg2"/>
              </a:gs>
              <a:gs pos="100000">
                <a:schemeClr val="bg2"/>
              </a:gs>
            </a:gsLst>
            <a:lin ang="5400000" scaled="0"/>
          </a:gradFill>
          <a:latin typeface="+mj-lt"/>
          <a:ea typeface="+mn-ea"/>
          <a:cs typeface="+mn-cs"/>
        </a:defRPr>
      </a:lvl1pPr>
      <a:lvl2pPr marL="428749" marR="0" indent="-174588" algn="l" defTabSz="684070" rtl="0" eaLnBrk="1" fontAlgn="auto" latinLnBrk="0" hangingPunct="1">
        <a:lnSpc>
          <a:spcPct val="90000"/>
        </a:lnSpc>
        <a:spcBef>
          <a:spcPct val="20000"/>
        </a:spcBef>
        <a:spcAft>
          <a:spcPts val="0"/>
        </a:spcAft>
        <a:buClrTx/>
        <a:buSzPct val="90000"/>
        <a:buFont typeface="Wingdings" pitchFamily="2" charset="2"/>
        <a:buChar char=""/>
        <a:tabLst/>
        <a:defRPr sz="1795" kern="1200" spc="0" baseline="0">
          <a:gradFill>
            <a:gsLst>
              <a:gs pos="1250">
                <a:schemeClr val="bg2"/>
              </a:gs>
              <a:gs pos="100000">
                <a:schemeClr val="bg2"/>
              </a:gs>
            </a:gsLst>
            <a:lin ang="5400000" scaled="0"/>
          </a:gradFill>
          <a:latin typeface="+mn-lt"/>
          <a:ea typeface="+mn-ea"/>
          <a:cs typeface="+mn-cs"/>
        </a:defRPr>
      </a:lvl2pPr>
      <a:lvl3pPr marL="597398" marR="0" indent="-168649" algn="l" defTabSz="684070" rtl="0" eaLnBrk="1" fontAlgn="auto" latinLnBrk="0" hangingPunct="1">
        <a:lnSpc>
          <a:spcPct val="90000"/>
        </a:lnSpc>
        <a:spcBef>
          <a:spcPct val="20000"/>
        </a:spcBef>
        <a:spcAft>
          <a:spcPts val="0"/>
        </a:spcAft>
        <a:buClrTx/>
        <a:buSzPct val="90000"/>
        <a:buFont typeface="Wingdings" pitchFamily="2" charset="2"/>
        <a:buChar char=""/>
        <a:tabLst>
          <a:tab pos="597398" algn="l"/>
        </a:tabLst>
        <a:defRPr sz="1795" kern="1200" spc="0" baseline="0">
          <a:gradFill>
            <a:gsLst>
              <a:gs pos="1250">
                <a:schemeClr val="bg2"/>
              </a:gs>
              <a:gs pos="100000">
                <a:schemeClr val="bg2"/>
              </a:gs>
            </a:gsLst>
            <a:lin ang="5400000" scaled="0"/>
          </a:gradFill>
          <a:latin typeface="+mn-lt"/>
          <a:ea typeface="+mn-ea"/>
          <a:cs typeface="+mn-cs"/>
        </a:defRPr>
      </a:lvl3pPr>
      <a:lvl4pPr marL="770798" marR="0" indent="-173399" algn="l" defTabSz="684070" rtl="0" eaLnBrk="1" fontAlgn="auto" latinLnBrk="0" hangingPunct="1">
        <a:lnSpc>
          <a:spcPct val="90000"/>
        </a:lnSpc>
        <a:spcBef>
          <a:spcPct val="20000"/>
        </a:spcBef>
        <a:spcAft>
          <a:spcPts val="0"/>
        </a:spcAft>
        <a:buClrTx/>
        <a:buSzPct val="90000"/>
        <a:buFont typeface="Wingdings" pitchFamily="2" charset="2"/>
        <a:buChar char=""/>
        <a:tabLst/>
        <a:defRPr sz="1497" kern="1200" spc="0" baseline="0">
          <a:gradFill>
            <a:gsLst>
              <a:gs pos="1250">
                <a:schemeClr val="bg2"/>
              </a:gs>
              <a:gs pos="100000">
                <a:schemeClr val="bg2"/>
              </a:gs>
            </a:gsLst>
            <a:lin ang="5400000" scaled="0"/>
          </a:gradFill>
          <a:latin typeface="+mn-lt"/>
          <a:ea typeface="+mn-ea"/>
          <a:cs typeface="+mn-cs"/>
        </a:defRPr>
      </a:lvl4pPr>
      <a:lvl5pPr marL="939446" marR="0" indent="-168649" algn="l" defTabSz="684070" rtl="0" eaLnBrk="1" fontAlgn="auto" latinLnBrk="0" hangingPunct="1">
        <a:lnSpc>
          <a:spcPct val="90000"/>
        </a:lnSpc>
        <a:spcBef>
          <a:spcPct val="20000"/>
        </a:spcBef>
        <a:spcAft>
          <a:spcPts val="0"/>
        </a:spcAft>
        <a:buClrTx/>
        <a:buSzPct val="90000"/>
        <a:buFont typeface="Wingdings" pitchFamily="2" charset="2"/>
        <a:buChar char=""/>
        <a:tabLst>
          <a:tab pos="939446" algn="l"/>
        </a:tabLst>
        <a:defRPr sz="1497" kern="1200" spc="0" baseline="0">
          <a:gradFill>
            <a:gsLst>
              <a:gs pos="1250">
                <a:schemeClr val="bg2"/>
              </a:gs>
              <a:gs pos="100000">
                <a:schemeClr val="bg2"/>
              </a:gs>
            </a:gsLst>
            <a:lin ang="5400000" scaled="0"/>
          </a:gradFill>
          <a:latin typeface="+mn-lt"/>
          <a:ea typeface="+mn-ea"/>
          <a:cs typeface="+mn-cs"/>
        </a:defRPr>
      </a:lvl5pPr>
      <a:lvl6pPr marL="1881193" indent="-171017" algn="l" defTabSz="684070" rtl="0" eaLnBrk="1" latinLnBrk="0" hangingPunct="1">
        <a:spcBef>
          <a:spcPct val="20000"/>
        </a:spcBef>
        <a:buFont typeface="Arial" pitchFamily="34" charset="0"/>
        <a:buChar char="•"/>
        <a:defRPr sz="1497" kern="1200">
          <a:solidFill>
            <a:schemeClr val="tx1"/>
          </a:solidFill>
          <a:latin typeface="+mn-lt"/>
          <a:ea typeface="+mn-ea"/>
          <a:cs typeface="+mn-cs"/>
        </a:defRPr>
      </a:lvl6pPr>
      <a:lvl7pPr marL="2223227" indent="-171017" algn="l" defTabSz="684070" rtl="0" eaLnBrk="1" latinLnBrk="0" hangingPunct="1">
        <a:spcBef>
          <a:spcPct val="20000"/>
        </a:spcBef>
        <a:buFont typeface="Arial" pitchFamily="34" charset="0"/>
        <a:buChar char="•"/>
        <a:defRPr sz="1497" kern="1200">
          <a:solidFill>
            <a:schemeClr val="tx1"/>
          </a:solidFill>
          <a:latin typeface="+mn-lt"/>
          <a:ea typeface="+mn-ea"/>
          <a:cs typeface="+mn-cs"/>
        </a:defRPr>
      </a:lvl7pPr>
      <a:lvl8pPr marL="2565263" indent="-171017" algn="l" defTabSz="684070" rtl="0" eaLnBrk="1" latinLnBrk="0" hangingPunct="1">
        <a:spcBef>
          <a:spcPct val="20000"/>
        </a:spcBef>
        <a:buFont typeface="Arial" pitchFamily="34" charset="0"/>
        <a:buChar char="•"/>
        <a:defRPr sz="1497" kern="1200">
          <a:solidFill>
            <a:schemeClr val="tx1"/>
          </a:solidFill>
          <a:latin typeface="+mn-lt"/>
          <a:ea typeface="+mn-ea"/>
          <a:cs typeface="+mn-cs"/>
        </a:defRPr>
      </a:lvl8pPr>
      <a:lvl9pPr marL="2907297" indent="-171017" algn="l" defTabSz="684070" rtl="0" eaLnBrk="1" latinLnBrk="0" hangingPunct="1">
        <a:spcBef>
          <a:spcPct val="20000"/>
        </a:spcBef>
        <a:buFont typeface="Arial" pitchFamily="34" charset="0"/>
        <a:buChar char="•"/>
        <a:defRPr sz="1497" kern="1200">
          <a:solidFill>
            <a:schemeClr val="tx1"/>
          </a:solidFill>
          <a:latin typeface="+mn-lt"/>
          <a:ea typeface="+mn-ea"/>
          <a:cs typeface="+mn-cs"/>
        </a:defRPr>
      </a:lvl9pPr>
    </p:bodyStyle>
    <p:otherStyle>
      <a:defPPr>
        <a:defRPr lang="en-US"/>
      </a:defPPr>
      <a:lvl1pPr marL="0" algn="l" defTabSz="684070" rtl="0" eaLnBrk="1" latinLnBrk="0" hangingPunct="1">
        <a:defRPr sz="1347" kern="1200">
          <a:solidFill>
            <a:schemeClr val="tx1"/>
          </a:solidFill>
          <a:latin typeface="+mn-lt"/>
          <a:ea typeface="+mn-ea"/>
          <a:cs typeface="+mn-cs"/>
        </a:defRPr>
      </a:lvl1pPr>
      <a:lvl2pPr marL="342035" algn="l" defTabSz="684070" rtl="0" eaLnBrk="1" latinLnBrk="0" hangingPunct="1">
        <a:defRPr sz="1347" kern="1200">
          <a:solidFill>
            <a:schemeClr val="tx1"/>
          </a:solidFill>
          <a:latin typeface="+mn-lt"/>
          <a:ea typeface="+mn-ea"/>
          <a:cs typeface="+mn-cs"/>
        </a:defRPr>
      </a:lvl2pPr>
      <a:lvl3pPr marL="684070" algn="l" defTabSz="684070" rtl="0" eaLnBrk="1" latinLnBrk="0" hangingPunct="1">
        <a:defRPr sz="1347" kern="1200">
          <a:solidFill>
            <a:schemeClr val="tx1"/>
          </a:solidFill>
          <a:latin typeface="+mn-lt"/>
          <a:ea typeface="+mn-ea"/>
          <a:cs typeface="+mn-cs"/>
        </a:defRPr>
      </a:lvl3pPr>
      <a:lvl4pPr marL="1026106" algn="l" defTabSz="684070" rtl="0" eaLnBrk="1" latinLnBrk="0" hangingPunct="1">
        <a:defRPr sz="1347" kern="1200">
          <a:solidFill>
            <a:schemeClr val="tx1"/>
          </a:solidFill>
          <a:latin typeface="+mn-lt"/>
          <a:ea typeface="+mn-ea"/>
          <a:cs typeface="+mn-cs"/>
        </a:defRPr>
      </a:lvl4pPr>
      <a:lvl5pPr marL="1368140" algn="l" defTabSz="684070" rtl="0" eaLnBrk="1" latinLnBrk="0" hangingPunct="1">
        <a:defRPr sz="1347" kern="1200">
          <a:solidFill>
            <a:schemeClr val="tx1"/>
          </a:solidFill>
          <a:latin typeface="+mn-lt"/>
          <a:ea typeface="+mn-ea"/>
          <a:cs typeface="+mn-cs"/>
        </a:defRPr>
      </a:lvl5pPr>
      <a:lvl6pPr marL="1710176" algn="l" defTabSz="684070" rtl="0" eaLnBrk="1" latinLnBrk="0" hangingPunct="1">
        <a:defRPr sz="1347" kern="1200">
          <a:solidFill>
            <a:schemeClr val="tx1"/>
          </a:solidFill>
          <a:latin typeface="+mn-lt"/>
          <a:ea typeface="+mn-ea"/>
          <a:cs typeface="+mn-cs"/>
        </a:defRPr>
      </a:lvl6pPr>
      <a:lvl7pPr marL="2052210" algn="l" defTabSz="684070" rtl="0" eaLnBrk="1" latinLnBrk="0" hangingPunct="1">
        <a:defRPr sz="1347" kern="1200">
          <a:solidFill>
            <a:schemeClr val="tx1"/>
          </a:solidFill>
          <a:latin typeface="+mn-lt"/>
          <a:ea typeface="+mn-ea"/>
          <a:cs typeface="+mn-cs"/>
        </a:defRPr>
      </a:lvl7pPr>
      <a:lvl8pPr marL="2394245" algn="l" defTabSz="684070" rtl="0" eaLnBrk="1" latinLnBrk="0" hangingPunct="1">
        <a:defRPr sz="1347" kern="1200">
          <a:solidFill>
            <a:schemeClr val="tx1"/>
          </a:solidFill>
          <a:latin typeface="+mn-lt"/>
          <a:ea typeface="+mn-ea"/>
          <a:cs typeface="+mn-cs"/>
        </a:defRPr>
      </a:lvl8pPr>
      <a:lvl9pPr marL="2736280" algn="l" defTabSz="684070" rtl="0" eaLnBrk="1" latinLnBrk="0" hangingPunct="1">
        <a:defRPr sz="1347"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9"/>
            <a:ext cx="8363938" cy="747897"/>
          </a:xfrm>
          <a:prstGeom prst="rect">
            <a:avLst/>
          </a:prstGeom>
        </p:spPr>
        <p:txBody>
          <a:bodyPr vert="horz" wrap="square" lIns="0" tIns="0" rIns="0" bIns="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390627" y="1447809"/>
            <a:ext cx="8366320" cy="205594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41235091"/>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 id="2147484356" r:id="rId12"/>
    <p:sldLayoutId id="2147484357" r:id="rId13"/>
    <p:sldLayoutId id="2147484358" r:id="rId14"/>
    <p:sldLayoutId id="2147484359" r:id="rId15"/>
    <p:sldLayoutId id="2147484360" r:id="rId16"/>
    <p:sldLayoutId id="2147484362" r:id="rId17"/>
    <p:sldLayoutId id="2147484363" r:id="rId18"/>
    <p:sldLayoutId id="2147484364" r:id="rId19"/>
    <p:sldLayoutId id="2147484365" r:id="rId20"/>
    <p:sldLayoutId id="2147484366" r:id="rId21"/>
    <p:sldLayoutId id="2147484367" r:id="rId22"/>
    <p:sldLayoutId id="2147484368" r:id="rId23"/>
    <p:sldLayoutId id="2147484369" r:id="rId24"/>
    <p:sldLayoutId id="2147484370" r:id="rId25"/>
    <p:sldLayoutId id="2147484371" r:id="rId26"/>
    <p:sldLayoutId id="2147484372" r:id="rId27"/>
    <p:sldLayoutId id="2147484373" r:id="rId28"/>
    <p:sldLayoutId id="2147484374" r:id="rId29"/>
    <p:sldLayoutId id="2147484385" r:id="rId30"/>
  </p:sldLayoutIdLst>
  <p:transition>
    <p:fade/>
  </p:transition>
  <p:txStyles>
    <p:titleStyle>
      <a:lvl1pPr algn="l" defTabSz="684070" rtl="0" eaLnBrk="1" latinLnBrk="0" hangingPunct="1">
        <a:lnSpc>
          <a:spcPct val="90000"/>
        </a:lnSpc>
        <a:spcBef>
          <a:spcPct val="0"/>
        </a:spcBef>
        <a:buNone/>
        <a:defRPr lang="en-US" sz="4040" b="0" kern="1200" cap="none" spc="-75"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254162" marR="0" indent="-254162" algn="l" defTabSz="684070" rtl="0" eaLnBrk="1" fontAlgn="auto" latinLnBrk="0" hangingPunct="1">
        <a:lnSpc>
          <a:spcPct val="90000"/>
        </a:lnSpc>
        <a:spcBef>
          <a:spcPct val="20000"/>
        </a:spcBef>
        <a:spcAft>
          <a:spcPts val="0"/>
        </a:spcAft>
        <a:buClrTx/>
        <a:buSzPct val="80000"/>
        <a:buFont typeface="Arial" pitchFamily="34" charset="0"/>
        <a:buChar char="•"/>
        <a:tabLst/>
        <a:defRPr sz="2693" kern="1200" spc="-53" baseline="0">
          <a:gradFill>
            <a:gsLst>
              <a:gs pos="1250">
                <a:schemeClr val="bg2"/>
              </a:gs>
              <a:gs pos="100000">
                <a:schemeClr val="bg2"/>
              </a:gs>
            </a:gsLst>
            <a:lin ang="5400000" scaled="0"/>
          </a:gradFill>
          <a:latin typeface="+mj-lt"/>
          <a:ea typeface="+mn-ea"/>
          <a:cs typeface="+mn-cs"/>
        </a:defRPr>
      </a:lvl1pPr>
      <a:lvl2pPr marL="428749" marR="0" indent="-174588" algn="l" defTabSz="684070" rtl="0" eaLnBrk="1" fontAlgn="auto" latinLnBrk="0" hangingPunct="1">
        <a:lnSpc>
          <a:spcPct val="90000"/>
        </a:lnSpc>
        <a:spcBef>
          <a:spcPct val="20000"/>
        </a:spcBef>
        <a:spcAft>
          <a:spcPts val="0"/>
        </a:spcAft>
        <a:buClrTx/>
        <a:buSzPct val="90000"/>
        <a:buFont typeface="Wingdings" pitchFamily="2" charset="2"/>
        <a:buChar char=""/>
        <a:tabLst/>
        <a:defRPr sz="1795" kern="1200" spc="0" baseline="0">
          <a:gradFill>
            <a:gsLst>
              <a:gs pos="1250">
                <a:schemeClr val="bg2"/>
              </a:gs>
              <a:gs pos="100000">
                <a:schemeClr val="bg2"/>
              </a:gs>
            </a:gsLst>
            <a:lin ang="5400000" scaled="0"/>
          </a:gradFill>
          <a:latin typeface="+mn-lt"/>
          <a:ea typeface="+mn-ea"/>
          <a:cs typeface="+mn-cs"/>
        </a:defRPr>
      </a:lvl2pPr>
      <a:lvl3pPr marL="597398" marR="0" indent="-168649" algn="l" defTabSz="684070" rtl="0" eaLnBrk="1" fontAlgn="auto" latinLnBrk="0" hangingPunct="1">
        <a:lnSpc>
          <a:spcPct val="90000"/>
        </a:lnSpc>
        <a:spcBef>
          <a:spcPct val="20000"/>
        </a:spcBef>
        <a:spcAft>
          <a:spcPts val="0"/>
        </a:spcAft>
        <a:buClrTx/>
        <a:buSzPct val="90000"/>
        <a:buFont typeface="Wingdings" pitchFamily="2" charset="2"/>
        <a:buChar char=""/>
        <a:tabLst>
          <a:tab pos="597398" algn="l"/>
        </a:tabLst>
        <a:defRPr sz="1795" kern="1200" spc="0" baseline="0">
          <a:gradFill>
            <a:gsLst>
              <a:gs pos="1250">
                <a:schemeClr val="bg2"/>
              </a:gs>
              <a:gs pos="100000">
                <a:schemeClr val="bg2"/>
              </a:gs>
            </a:gsLst>
            <a:lin ang="5400000" scaled="0"/>
          </a:gradFill>
          <a:latin typeface="+mn-lt"/>
          <a:ea typeface="+mn-ea"/>
          <a:cs typeface="+mn-cs"/>
        </a:defRPr>
      </a:lvl3pPr>
      <a:lvl4pPr marL="770798" marR="0" indent="-173399" algn="l" defTabSz="684070" rtl="0" eaLnBrk="1" fontAlgn="auto" latinLnBrk="0" hangingPunct="1">
        <a:lnSpc>
          <a:spcPct val="90000"/>
        </a:lnSpc>
        <a:spcBef>
          <a:spcPct val="20000"/>
        </a:spcBef>
        <a:spcAft>
          <a:spcPts val="0"/>
        </a:spcAft>
        <a:buClrTx/>
        <a:buSzPct val="90000"/>
        <a:buFont typeface="Wingdings" pitchFamily="2" charset="2"/>
        <a:buChar char=""/>
        <a:tabLst/>
        <a:defRPr sz="1497" kern="1200" spc="0" baseline="0">
          <a:gradFill>
            <a:gsLst>
              <a:gs pos="1250">
                <a:schemeClr val="bg2"/>
              </a:gs>
              <a:gs pos="100000">
                <a:schemeClr val="bg2"/>
              </a:gs>
            </a:gsLst>
            <a:lin ang="5400000" scaled="0"/>
          </a:gradFill>
          <a:latin typeface="+mn-lt"/>
          <a:ea typeface="+mn-ea"/>
          <a:cs typeface="+mn-cs"/>
        </a:defRPr>
      </a:lvl4pPr>
      <a:lvl5pPr marL="939446" marR="0" indent="-168649" algn="l" defTabSz="684070" rtl="0" eaLnBrk="1" fontAlgn="auto" latinLnBrk="0" hangingPunct="1">
        <a:lnSpc>
          <a:spcPct val="90000"/>
        </a:lnSpc>
        <a:spcBef>
          <a:spcPct val="20000"/>
        </a:spcBef>
        <a:spcAft>
          <a:spcPts val="0"/>
        </a:spcAft>
        <a:buClrTx/>
        <a:buSzPct val="90000"/>
        <a:buFont typeface="Wingdings" pitchFamily="2" charset="2"/>
        <a:buChar char=""/>
        <a:tabLst>
          <a:tab pos="939446" algn="l"/>
        </a:tabLst>
        <a:defRPr sz="1497" kern="1200" spc="0" baseline="0">
          <a:gradFill>
            <a:gsLst>
              <a:gs pos="1250">
                <a:schemeClr val="bg2"/>
              </a:gs>
              <a:gs pos="100000">
                <a:schemeClr val="bg2"/>
              </a:gs>
            </a:gsLst>
            <a:lin ang="5400000" scaled="0"/>
          </a:gradFill>
          <a:latin typeface="+mn-lt"/>
          <a:ea typeface="+mn-ea"/>
          <a:cs typeface="+mn-cs"/>
        </a:defRPr>
      </a:lvl5pPr>
      <a:lvl6pPr marL="1881193" indent="-171017" algn="l" defTabSz="684070" rtl="0" eaLnBrk="1" latinLnBrk="0" hangingPunct="1">
        <a:spcBef>
          <a:spcPct val="20000"/>
        </a:spcBef>
        <a:buFont typeface="Arial" pitchFamily="34" charset="0"/>
        <a:buChar char="•"/>
        <a:defRPr sz="1497" kern="1200">
          <a:solidFill>
            <a:schemeClr val="tx1"/>
          </a:solidFill>
          <a:latin typeface="+mn-lt"/>
          <a:ea typeface="+mn-ea"/>
          <a:cs typeface="+mn-cs"/>
        </a:defRPr>
      </a:lvl6pPr>
      <a:lvl7pPr marL="2223227" indent="-171017" algn="l" defTabSz="684070" rtl="0" eaLnBrk="1" latinLnBrk="0" hangingPunct="1">
        <a:spcBef>
          <a:spcPct val="20000"/>
        </a:spcBef>
        <a:buFont typeface="Arial" pitchFamily="34" charset="0"/>
        <a:buChar char="•"/>
        <a:defRPr sz="1497" kern="1200">
          <a:solidFill>
            <a:schemeClr val="tx1"/>
          </a:solidFill>
          <a:latin typeface="+mn-lt"/>
          <a:ea typeface="+mn-ea"/>
          <a:cs typeface="+mn-cs"/>
        </a:defRPr>
      </a:lvl7pPr>
      <a:lvl8pPr marL="2565263" indent="-171017" algn="l" defTabSz="684070" rtl="0" eaLnBrk="1" latinLnBrk="0" hangingPunct="1">
        <a:spcBef>
          <a:spcPct val="20000"/>
        </a:spcBef>
        <a:buFont typeface="Arial" pitchFamily="34" charset="0"/>
        <a:buChar char="•"/>
        <a:defRPr sz="1497" kern="1200">
          <a:solidFill>
            <a:schemeClr val="tx1"/>
          </a:solidFill>
          <a:latin typeface="+mn-lt"/>
          <a:ea typeface="+mn-ea"/>
          <a:cs typeface="+mn-cs"/>
        </a:defRPr>
      </a:lvl8pPr>
      <a:lvl9pPr marL="2907297" indent="-171017" algn="l" defTabSz="684070" rtl="0" eaLnBrk="1" latinLnBrk="0" hangingPunct="1">
        <a:spcBef>
          <a:spcPct val="20000"/>
        </a:spcBef>
        <a:buFont typeface="Arial" pitchFamily="34" charset="0"/>
        <a:buChar char="•"/>
        <a:defRPr sz="1497" kern="1200">
          <a:solidFill>
            <a:schemeClr val="tx1"/>
          </a:solidFill>
          <a:latin typeface="+mn-lt"/>
          <a:ea typeface="+mn-ea"/>
          <a:cs typeface="+mn-cs"/>
        </a:defRPr>
      </a:lvl9pPr>
    </p:bodyStyle>
    <p:otherStyle>
      <a:defPPr>
        <a:defRPr lang="en-US"/>
      </a:defPPr>
      <a:lvl1pPr marL="0" algn="l" defTabSz="684070" rtl="0" eaLnBrk="1" latinLnBrk="0" hangingPunct="1">
        <a:defRPr sz="1347" kern="1200">
          <a:solidFill>
            <a:schemeClr val="tx1"/>
          </a:solidFill>
          <a:latin typeface="+mn-lt"/>
          <a:ea typeface="+mn-ea"/>
          <a:cs typeface="+mn-cs"/>
        </a:defRPr>
      </a:lvl1pPr>
      <a:lvl2pPr marL="342035" algn="l" defTabSz="684070" rtl="0" eaLnBrk="1" latinLnBrk="0" hangingPunct="1">
        <a:defRPr sz="1347" kern="1200">
          <a:solidFill>
            <a:schemeClr val="tx1"/>
          </a:solidFill>
          <a:latin typeface="+mn-lt"/>
          <a:ea typeface="+mn-ea"/>
          <a:cs typeface="+mn-cs"/>
        </a:defRPr>
      </a:lvl2pPr>
      <a:lvl3pPr marL="684070" algn="l" defTabSz="684070" rtl="0" eaLnBrk="1" latinLnBrk="0" hangingPunct="1">
        <a:defRPr sz="1347" kern="1200">
          <a:solidFill>
            <a:schemeClr val="tx1"/>
          </a:solidFill>
          <a:latin typeface="+mn-lt"/>
          <a:ea typeface="+mn-ea"/>
          <a:cs typeface="+mn-cs"/>
        </a:defRPr>
      </a:lvl3pPr>
      <a:lvl4pPr marL="1026106" algn="l" defTabSz="684070" rtl="0" eaLnBrk="1" latinLnBrk="0" hangingPunct="1">
        <a:defRPr sz="1347" kern="1200">
          <a:solidFill>
            <a:schemeClr val="tx1"/>
          </a:solidFill>
          <a:latin typeface="+mn-lt"/>
          <a:ea typeface="+mn-ea"/>
          <a:cs typeface="+mn-cs"/>
        </a:defRPr>
      </a:lvl4pPr>
      <a:lvl5pPr marL="1368140" algn="l" defTabSz="684070" rtl="0" eaLnBrk="1" latinLnBrk="0" hangingPunct="1">
        <a:defRPr sz="1347" kern="1200">
          <a:solidFill>
            <a:schemeClr val="tx1"/>
          </a:solidFill>
          <a:latin typeface="+mn-lt"/>
          <a:ea typeface="+mn-ea"/>
          <a:cs typeface="+mn-cs"/>
        </a:defRPr>
      </a:lvl5pPr>
      <a:lvl6pPr marL="1710176" algn="l" defTabSz="684070" rtl="0" eaLnBrk="1" latinLnBrk="0" hangingPunct="1">
        <a:defRPr sz="1347" kern="1200">
          <a:solidFill>
            <a:schemeClr val="tx1"/>
          </a:solidFill>
          <a:latin typeface="+mn-lt"/>
          <a:ea typeface="+mn-ea"/>
          <a:cs typeface="+mn-cs"/>
        </a:defRPr>
      </a:lvl6pPr>
      <a:lvl7pPr marL="2052210" algn="l" defTabSz="684070" rtl="0" eaLnBrk="1" latinLnBrk="0" hangingPunct="1">
        <a:defRPr sz="1347" kern="1200">
          <a:solidFill>
            <a:schemeClr val="tx1"/>
          </a:solidFill>
          <a:latin typeface="+mn-lt"/>
          <a:ea typeface="+mn-ea"/>
          <a:cs typeface="+mn-cs"/>
        </a:defRPr>
      </a:lvl7pPr>
      <a:lvl8pPr marL="2394245" algn="l" defTabSz="684070" rtl="0" eaLnBrk="1" latinLnBrk="0" hangingPunct="1">
        <a:defRPr sz="1347" kern="1200">
          <a:solidFill>
            <a:schemeClr val="tx1"/>
          </a:solidFill>
          <a:latin typeface="+mn-lt"/>
          <a:ea typeface="+mn-ea"/>
          <a:cs typeface="+mn-cs"/>
        </a:defRPr>
      </a:lvl8pPr>
      <a:lvl9pPr marL="2736280" algn="l" defTabSz="684070" rtl="0" eaLnBrk="1" latinLnBrk="0" hangingPunct="1">
        <a:defRPr sz="13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15.xml"/><Relationship Id="rId5" Type="http://schemas.openxmlformats.org/officeDocument/2006/relationships/image" Target="../media/image10.png"/><Relationship Id="rId4" Type="http://schemas.openxmlformats.org/officeDocument/2006/relationships/image" Target="../media/image9.emf"/></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4.xml"/><Relationship Id="rId5" Type="http://schemas.microsoft.com/office/2007/relationships/hdphoto" Target="../media/hdphoto3.wdp"/><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en.wikipedia.org/wiki/Outlook_Mobile" TargetMode="External"/><Relationship Id="rId1" Type="http://schemas.openxmlformats.org/officeDocument/2006/relationships/slideLayout" Target="../slideLayouts/slideLayout36.xml"/><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image" Target="../media/image45.tmp"/><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91.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1193" y="0"/>
            <a:ext cx="9141619" cy="6858000"/>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defTabSz="685586" fontAlgn="base">
              <a:spcBef>
                <a:spcPct val="0"/>
              </a:spcBef>
              <a:spcAft>
                <a:spcPct val="0"/>
              </a:spcAft>
            </a:pPr>
            <a:endParaRPr lang="en-US" sz="1649"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Box 4"/>
          <p:cNvSpPr txBox="1"/>
          <p:nvPr/>
        </p:nvSpPr>
        <p:spPr>
          <a:xfrm>
            <a:off x="226198" y="2348422"/>
            <a:ext cx="8918791" cy="1639038"/>
          </a:xfrm>
          <a:prstGeom prst="rect">
            <a:avLst/>
          </a:prstGeom>
          <a:noFill/>
        </p:spPr>
        <p:txBody>
          <a:bodyPr wrap="square" bIns="0" rtlCol="0">
            <a:spAutoFit/>
          </a:bodyPr>
          <a:lstStyle/>
          <a:p>
            <a:pPr>
              <a:lnSpc>
                <a:spcPct val="80000"/>
              </a:lnSpc>
            </a:pPr>
            <a:r>
              <a:rPr lang="en-US" sz="6469" spc="-118" dirty="0">
                <a:solidFill>
                  <a:schemeClr val="bg1"/>
                </a:solidFill>
                <a:latin typeface="Segoe UI Bold"/>
                <a:cs typeface="Segoe UI Bold"/>
              </a:rPr>
              <a:t>Using Office 365</a:t>
            </a:r>
            <a:br>
              <a:rPr lang="en-US" sz="6469" spc="-118" dirty="0">
                <a:solidFill>
                  <a:schemeClr val="bg1"/>
                </a:solidFill>
                <a:latin typeface="Segoe UI Bold"/>
                <a:cs typeface="Segoe UI Bold"/>
              </a:rPr>
            </a:br>
            <a:r>
              <a:rPr lang="en-US" sz="6469" spc="-118" dirty="0">
                <a:solidFill>
                  <a:schemeClr val="bg1"/>
                </a:solidFill>
                <a:latin typeface="Segoe UI Bold"/>
                <a:cs typeface="Segoe UI Bold"/>
              </a:rPr>
              <a:t>Across All Your Devices</a:t>
            </a:r>
          </a:p>
        </p:txBody>
      </p:sp>
      <p:sp>
        <p:nvSpPr>
          <p:cNvPr id="6" name="Title 2"/>
          <p:cNvSpPr txBox="1">
            <a:spLocks/>
          </p:cNvSpPr>
          <p:nvPr/>
        </p:nvSpPr>
        <p:spPr>
          <a:xfrm>
            <a:off x="230206" y="4047094"/>
            <a:ext cx="8739604" cy="674477"/>
          </a:xfrm>
          <a:prstGeom prst="rect">
            <a:avLst/>
          </a:prstGeom>
        </p:spPr>
        <p:txBody>
          <a:bodyPr vert="horz" wrap="square" lIns="107543" tIns="67214" rIns="107543" bIns="67214" rtlCol="0" anchor="t">
            <a:noAutofit/>
          </a:bodyPr>
          <a:lstStyle>
            <a:lvl1pPr algn="l" defTabSz="932742" rtl="0" eaLnBrk="1" latinLnBrk="0" hangingPunct="1">
              <a:lnSpc>
                <a:spcPct val="90000"/>
              </a:lnSpc>
              <a:spcBef>
                <a:spcPct val="0"/>
              </a:spcBef>
              <a:buNone/>
              <a:defRPr lang="en-US" sz="7200" b="0" kern="1200" cap="none" spc="-102"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685646">
              <a:spcBef>
                <a:spcPct val="20000"/>
              </a:spcBef>
              <a:buClr>
                <a:srgbClr val="FFFFFF"/>
              </a:buClr>
              <a:buSzPct val="90000"/>
              <a:defRPr/>
            </a:pPr>
            <a:r>
              <a:rPr lang="en-US" sz="2646" spc="-75" dirty="0">
                <a:gradFill>
                  <a:gsLst>
                    <a:gs pos="1250">
                      <a:srgbClr val="FFFFFF"/>
                    </a:gs>
                    <a:gs pos="100000">
                      <a:srgbClr val="FFFFFF"/>
                    </a:gs>
                  </a:gsLst>
                  <a:lin ang="5400000" scaled="0"/>
                </a:gradFill>
                <a:latin typeface="Segoe UI Light"/>
              </a:rPr>
              <a:t>Fred T. Hofstetter</a:t>
            </a:r>
            <a:br>
              <a:rPr lang="en-US" sz="2646" spc="-75" dirty="0">
                <a:gradFill>
                  <a:gsLst>
                    <a:gs pos="1250">
                      <a:srgbClr val="FFFFFF"/>
                    </a:gs>
                    <a:gs pos="100000">
                      <a:srgbClr val="FFFFFF"/>
                    </a:gs>
                  </a:gsLst>
                  <a:lin ang="5400000" scaled="0"/>
                </a:gradFill>
                <a:latin typeface="Segoe UI Light"/>
              </a:rPr>
            </a:br>
            <a:r>
              <a:rPr lang="en-US" sz="2646" spc="-75" dirty="0">
                <a:gradFill>
                  <a:gsLst>
                    <a:gs pos="1250">
                      <a:srgbClr val="FFFFFF"/>
                    </a:gs>
                    <a:gs pos="100000">
                      <a:srgbClr val="FFFFFF"/>
                    </a:gs>
                  </a:gsLst>
                  <a:lin ang="5400000" scaled="0"/>
                </a:gradFill>
                <a:latin typeface="Segoe UI Light"/>
              </a:rPr>
              <a:t>University of Delaware</a:t>
            </a:r>
            <a:endParaRPr lang="en-US" sz="4411" spc="-75" dirty="0">
              <a:gradFill>
                <a:gsLst>
                  <a:gs pos="1250">
                    <a:srgbClr val="FFFFFF"/>
                  </a:gs>
                  <a:gs pos="100000">
                    <a:srgbClr val="FFFFFF"/>
                  </a:gs>
                </a:gsLst>
                <a:lin ang="5400000" scaled="0"/>
              </a:gradFill>
              <a:latin typeface="Segoe UI Light"/>
            </a:endParaRP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141809" y="-931923"/>
            <a:ext cx="1140794" cy="807805"/>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17218" y="1236418"/>
            <a:ext cx="1890775" cy="416489"/>
          </a:xfrm>
          <a:prstGeom prst="rect">
            <a:avLst/>
          </a:prstGeom>
          <a:noFill/>
        </p:spPr>
      </p:pic>
      <p:pic>
        <p:nvPicPr>
          <p:cNvPr id="10" name="Picture 9"/>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17218" y="4965622"/>
            <a:ext cx="1631365" cy="1648326"/>
          </a:xfrm>
          <a:prstGeom prst="rect">
            <a:avLst/>
          </a:prstGeom>
        </p:spPr>
      </p:pic>
    </p:spTree>
    <p:extLst>
      <p:ext uri="{BB962C8B-B14F-4D97-AF65-F5344CB8AC3E}">
        <p14:creationId xmlns:p14="http://schemas.microsoft.com/office/powerpoint/2010/main" val="3977916650"/>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 Documents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5519"/>
            <a:ext cx="9144000" cy="4906961"/>
          </a:xfrm>
          <a:prstGeom prst="rect">
            <a:avLst/>
          </a:prstGeom>
        </p:spPr>
      </p:pic>
    </p:spTree>
    <p:extLst>
      <p:ext uri="{BB962C8B-B14F-4D97-AF65-F5344CB8AC3E}">
        <p14:creationId xmlns:p14="http://schemas.microsoft.com/office/powerpoint/2010/main" val="2892857407"/>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Documents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1169"/>
            <a:ext cx="9144000" cy="4915661"/>
          </a:xfrm>
          <a:prstGeom prst="rect">
            <a:avLst/>
          </a:prstGeom>
        </p:spPr>
      </p:pic>
    </p:spTree>
    <p:extLst>
      <p:ext uri="{BB962C8B-B14F-4D97-AF65-F5344CB8AC3E}">
        <p14:creationId xmlns:p14="http://schemas.microsoft.com/office/powerpoint/2010/main" val="3366479546"/>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 Documents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5519"/>
            <a:ext cx="9144000" cy="4906961"/>
          </a:xfrm>
          <a:prstGeom prst="rect">
            <a:avLst/>
          </a:prstGeom>
        </p:spPr>
      </p:pic>
    </p:spTree>
    <p:extLst>
      <p:ext uri="{BB962C8B-B14F-4D97-AF65-F5344CB8AC3E}">
        <p14:creationId xmlns:p14="http://schemas.microsoft.com/office/powerpoint/2010/main" val="194014810"/>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People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6819"/>
            <a:ext cx="9144000" cy="4924362"/>
          </a:xfrm>
          <a:prstGeom prst="rect">
            <a:avLst/>
          </a:prstGeom>
        </p:spPr>
      </p:pic>
    </p:spTree>
    <p:extLst>
      <p:ext uri="{BB962C8B-B14F-4D97-AF65-F5344CB8AC3E}">
        <p14:creationId xmlns:p14="http://schemas.microsoft.com/office/powerpoint/2010/main" val="3530001519"/>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 Documents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0120"/>
            <a:ext cx="9144000" cy="4937760"/>
          </a:xfrm>
          <a:prstGeom prst="rect">
            <a:avLst/>
          </a:prstGeom>
        </p:spPr>
      </p:pic>
    </p:spTree>
    <p:extLst>
      <p:ext uri="{BB962C8B-B14F-4D97-AF65-F5344CB8AC3E}">
        <p14:creationId xmlns:p14="http://schemas.microsoft.com/office/powerpoint/2010/main" val="3060342142"/>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Documents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0179"/>
            <a:ext cx="9144000" cy="4897641"/>
          </a:xfrm>
          <a:prstGeom prst="rect">
            <a:avLst/>
          </a:prstGeom>
        </p:spPr>
      </p:pic>
    </p:spTree>
    <p:extLst>
      <p:ext uri="{BB962C8B-B14F-4D97-AF65-F5344CB8AC3E}">
        <p14:creationId xmlns:p14="http://schemas.microsoft.com/office/powerpoint/2010/main" val="3603785537"/>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Office Online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9869"/>
            <a:ext cx="9144000" cy="4898261"/>
          </a:xfrm>
          <a:prstGeom prst="rect">
            <a:avLst/>
          </a:prstGeom>
        </p:spPr>
      </p:pic>
    </p:spTree>
    <p:extLst>
      <p:ext uri="{BB962C8B-B14F-4D97-AF65-F5344CB8AC3E}">
        <p14:creationId xmlns:p14="http://schemas.microsoft.com/office/powerpoint/2010/main" val="3296072241"/>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Devices</a:t>
            </a:r>
          </a:p>
        </p:txBody>
      </p:sp>
      <p:pic>
        <p:nvPicPr>
          <p:cNvPr id="3" name="Picture 2" descr="Screen Clipping"/>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000250" y="2898529"/>
            <a:ext cx="5143500" cy="1060944"/>
          </a:xfrm>
          <a:prstGeom prst="rect">
            <a:avLst/>
          </a:prstGeom>
        </p:spPr>
      </p:pic>
    </p:spTree>
    <p:extLst>
      <p:ext uri="{BB962C8B-B14F-4D97-AF65-F5344CB8AC3E}">
        <p14:creationId xmlns:p14="http://schemas.microsoft.com/office/powerpoint/2010/main" val="4259256899"/>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21" y="228609"/>
            <a:ext cx="9059779" cy="1491907"/>
          </a:xfrm>
        </p:spPr>
        <p:txBody>
          <a:bodyPr/>
          <a:lstStyle/>
          <a:p>
            <a:r>
              <a:rPr lang="en-US" dirty="0"/>
              <a:t>Office 365 Training </a:t>
            </a:r>
            <a:r>
              <a:rPr lang="en-US" sz="3600" dirty="0"/>
              <a:t>via </a:t>
            </a:r>
            <a:r>
              <a:rPr lang="en-US" sz="3600" dirty="0" err="1"/>
              <a:t>office.com</a:t>
            </a:r>
            <a:r>
              <a:rPr lang="en-US" sz="3600" dirty="0"/>
              <a:t>/</a:t>
            </a:r>
            <a:r>
              <a:rPr lang="en-US" sz="3600" dirty="0" err="1"/>
              <a:t>myaccount</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0391"/>
            <a:ext cx="9144000" cy="5803976"/>
          </a:xfrm>
          <a:prstGeom prst="rect">
            <a:avLst/>
          </a:prstGeom>
        </p:spPr>
      </p:pic>
    </p:spTree>
    <p:extLst>
      <p:ext uri="{BB962C8B-B14F-4D97-AF65-F5344CB8AC3E}">
        <p14:creationId xmlns:p14="http://schemas.microsoft.com/office/powerpoint/2010/main" val="1319224893"/>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5402"/>
            <a:ext cx="9144000" cy="5793946"/>
          </a:xfrm>
          <a:prstGeom prst="rect">
            <a:avLst/>
          </a:prstGeom>
        </p:spPr>
      </p:pic>
    </p:spTree>
    <p:extLst>
      <p:ext uri="{BB962C8B-B14F-4D97-AF65-F5344CB8AC3E}">
        <p14:creationId xmlns:p14="http://schemas.microsoft.com/office/powerpoint/2010/main" val="2265052696"/>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Freeform 111"/>
          <p:cNvSpPr>
            <a:spLocks/>
          </p:cNvSpPr>
          <p:nvPr/>
        </p:nvSpPr>
        <p:spPr bwMode="auto">
          <a:xfrm>
            <a:off x="641997" y="4879345"/>
            <a:ext cx="6266996" cy="1120100"/>
          </a:xfrm>
          <a:custGeom>
            <a:avLst/>
            <a:gdLst>
              <a:gd name="T0" fmla="*/ 0 w 8788"/>
              <a:gd name="T1" fmla="*/ 2571 h 2571"/>
              <a:gd name="T2" fmla="*/ 8788 w 8788"/>
              <a:gd name="T3" fmla="*/ 2571 h 2571"/>
              <a:gd name="T4" fmla="*/ 8788 w 8788"/>
              <a:gd name="T5" fmla="*/ 2070 h 2571"/>
              <a:gd name="T6" fmla="*/ 0 w 8788"/>
              <a:gd name="T7" fmla="*/ 2571 h 2571"/>
            </a:gdLst>
            <a:ahLst/>
            <a:cxnLst>
              <a:cxn ang="0">
                <a:pos x="T0" y="T1"/>
              </a:cxn>
              <a:cxn ang="0">
                <a:pos x="T2" y="T3"/>
              </a:cxn>
              <a:cxn ang="0">
                <a:pos x="T4" y="T5"/>
              </a:cxn>
              <a:cxn ang="0">
                <a:pos x="T6" y="T7"/>
              </a:cxn>
            </a:cxnLst>
            <a:rect l="0" t="0" r="r" b="b"/>
            <a:pathLst>
              <a:path w="8788" h="2571">
                <a:moveTo>
                  <a:pt x="0" y="2571"/>
                </a:moveTo>
                <a:lnTo>
                  <a:pt x="8788" y="2571"/>
                </a:lnTo>
                <a:lnTo>
                  <a:pt x="8788" y="2070"/>
                </a:lnTo>
                <a:cubicBezTo>
                  <a:pt x="6191" y="0"/>
                  <a:pt x="2404" y="167"/>
                  <a:pt x="0" y="2571"/>
                </a:cubicBezTo>
              </a:path>
            </a:pathLst>
          </a:custGeom>
          <a:solidFill>
            <a:srgbClr val="7FBA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3F3F3F"/>
              </a:solidFill>
            </a:endParaRPr>
          </a:p>
        </p:txBody>
      </p:sp>
      <p:sp>
        <p:nvSpPr>
          <p:cNvPr id="20" name="TextBox 19"/>
          <p:cNvSpPr txBox="1"/>
          <p:nvPr/>
        </p:nvSpPr>
        <p:spPr>
          <a:xfrm>
            <a:off x="424107" y="1090923"/>
            <a:ext cx="7861113" cy="1034129"/>
          </a:xfrm>
          <a:prstGeom prst="rect">
            <a:avLst/>
          </a:prstGeom>
          <a:noFill/>
        </p:spPr>
        <p:txBody>
          <a:bodyPr wrap="square" rtlCol="0">
            <a:spAutoFit/>
          </a:bodyPr>
          <a:lstStyle/>
          <a:p>
            <a:pPr>
              <a:lnSpc>
                <a:spcPct val="85000"/>
              </a:lnSpc>
            </a:pPr>
            <a:r>
              <a:rPr lang="en-US" sz="3600" spc="-75" dirty="0">
                <a:solidFill>
                  <a:srgbClr val="0070C0"/>
                </a:solidFill>
                <a:latin typeface="Segoe UI Bold" panose="020B0802040204020203" pitchFamily="34" charset="0"/>
                <a:ea typeface="Segoe UI Bold" panose="020B0802040204020203" pitchFamily="34" charset="0"/>
                <a:cs typeface="Segoe UI Bold" panose="020B0802040204020203" pitchFamily="34" charset="0"/>
              </a:rPr>
              <a:t>Using Office 365 </a:t>
            </a:r>
            <a:br>
              <a:rPr lang="en-US" sz="3600" spc="-75" dirty="0">
                <a:solidFill>
                  <a:srgbClr val="0070C0"/>
                </a:solidFill>
                <a:latin typeface="Segoe UI Bold" panose="020B0802040204020203" pitchFamily="34" charset="0"/>
                <a:ea typeface="Segoe UI Bold" panose="020B0802040204020203" pitchFamily="34" charset="0"/>
                <a:cs typeface="Segoe UI Bold" panose="020B0802040204020203" pitchFamily="34" charset="0"/>
              </a:rPr>
            </a:br>
            <a:r>
              <a:rPr lang="en-US" sz="3600" spc="-75" dirty="0">
                <a:solidFill>
                  <a:srgbClr val="0070C0"/>
                </a:solidFill>
                <a:latin typeface="Segoe UI Bold" panose="020B0802040204020203" pitchFamily="34" charset="0"/>
                <a:ea typeface="Segoe UI Bold" panose="020B0802040204020203" pitchFamily="34" charset="0"/>
                <a:cs typeface="Segoe UI Bold" panose="020B0802040204020203" pitchFamily="34" charset="0"/>
              </a:rPr>
              <a:t>Across All Your Devices</a:t>
            </a:r>
          </a:p>
        </p:txBody>
      </p:sp>
      <p:sp>
        <p:nvSpPr>
          <p:cNvPr id="159" name="Freeform 263"/>
          <p:cNvSpPr>
            <a:spLocks/>
          </p:cNvSpPr>
          <p:nvPr/>
        </p:nvSpPr>
        <p:spPr bwMode="auto">
          <a:xfrm>
            <a:off x="4959618" y="5284372"/>
            <a:ext cx="3560588" cy="710582"/>
          </a:xfrm>
          <a:custGeom>
            <a:avLst/>
            <a:gdLst>
              <a:gd name="T0" fmla="*/ 3769 w 4819"/>
              <a:gd name="T1" fmla="*/ 322 h 1038"/>
              <a:gd name="T2" fmla="*/ 2979 w 4819"/>
              <a:gd name="T3" fmla="*/ 87 h 1038"/>
              <a:gd name="T4" fmla="*/ 2571 w 4819"/>
              <a:gd name="T5" fmla="*/ 44 h 1038"/>
              <a:gd name="T6" fmla="*/ 0 w 4819"/>
              <a:gd name="T7" fmla="*/ 1038 h 1038"/>
              <a:gd name="T8" fmla="*/ 1706 w 4819"/>
              <a:gd name="T9" fmla="*/ 1038 h 1038"/>
              <a:gd name="T10" fmla="*/ 4819 w 4819"/>
              <a:gd name="T11" fmla="*/ 1038 h 1038"/>
              <a:gd name="T12" fmla="*/ 3769 w 4819"/>
              <a:gd name="T13" fmla="*/ 322 h 1038"/>
            </a:gdLst>
            <a:ahLst/>
            <a:cxnLst>
              <a:cxn ang="0">
                <a:pos x="T0" y="T1"/>
              </a:cxn>
              <a:cxn ang="0">
                <a:pos x="T2" y="T3"/>
              </a:cxn>
              <a:cxn ang="0">
                <a:pos x="T4" y="T5"/>
              </a:cxn>
              <a:cxn ang="0">
                <a:pos x="T6" y="T7"/>
              </a:cxn>
              <a:cxn ang="0">
                <a:pos x="T8" y="T9"/>
              </a:cxn>
              <a:cxn ang="0">
                <a:pos x="T10" y="T11"/>
              </a:cxn>
              <a:cxn ang="0">
                <a:pos x="T12" y="T13"/>
              </a:cxn>
            </a:cxnLst>
            <a:rect l="0" t="0" r="r" b="b"/>
            <a:pathLst>
              <a:path w="4819" h="1038">
                <a:moveTo>
                  <a:pt x="3769" y="322"/>
                </a:moveTo>
                <a:cubicBezTo>
                  <a:pt x="3514" y="211"/>
                  <a:pt x="3249" y="133"/>
                  <a:pt x="2979" y="87"/>
                </a:cubicBezTo>
                <a:cubicBezTo>
                  <a:pt x="2844" y="65"/>
                  <a:pt x="2708" y="50"/>
                  <a:pt x="2571" y="44"/>
                </a:cubicBezTo>
                <a:cubicBezTo>
                  <a:pt x="1646" y="0"/>
                  <a:pt x="707" y="331"/>
                  <a:pt x="0" y="1038"/>
                </a:cubicBezTo>
                <a:lnTo>
                  <a:pt x="1706" y="1038"/>
                </a:lnTo>
                <a:lnTo>
                  <a:pt x="4819" y="1038"/>
                </a:lnTo>
                <a:cubicBezTo>
                  <a:pt x="4507" y="726"/>
                  <a:pt x="4150" y="488"/>
                  <a:pt x="3769" y="322"/>
                </a:cubicBezTo>
              </a:path>
            </a:pathLst>
          </a:custGeom>
          <a:solidFill>
            <a:srgbClr val="BAD80A"/>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3F3F3F"/>
              </a:solidFill>
            </a:endParaRPr>
          </a:p>
        </p:txBody>
      </p:sp>
      <p:grpSp>
        <p:nvGrpSpPr>
          <p:cNvPr id="192" name="Group 191"/>
          <p:cNvGrpSpPr/>
          <p:nvPr/>
        </p:nvGrpSpPr>
        <p:grpSpPr>
          <a:xfrm>
            <a:off x="6813310" y="4562965"/>
            <a:ext cx="341907" cy="1097406"/>
            <a:chOff x="9757348" y="4314829"/>
            <a:chExt cx="513108" cy="1749563"/>
          </a:xfrm>
        </p:grpSpPr>
        <p:sp>
          <p:nvSpPr>
            <p:cNvPr id="193" name="Rounded Rectangle 192"/>
            <p:cNvSpPr/>
            <p:nvPr/>
          </p:nvSpPr>
          <p:spPr bwMode="auto">
            <a:xfrm>
              <a:off x="10215199" y="5099682"/>
              <a:ext cx="47363" cy="105938"/>
            </a:xfrm>
            <a:prstGeom prst="roundRect">
              <a:avLst>
                <a:gd name="adj" fmla="val 50000"/>
              </a:avLst>
            </a:prstGeom>
            <a:solidFill>
              <a:srgbClr val="FFC000"/>
            </a:solidFill>
            <a:ln w="9525" cap="flat" cmpd="sng" algn="ctr">
              <a:noFill/>
              <a:prstDash val="solid"/>
              <a:headEnd type="none" w="med" len="med"/>
              <a:tailEnd type="none" w="med" len="med"/>
            </a:ln>
            <a:effectLst/>
          </p:spPr>
          <p:txBody>
            <a:bodyPr rot="0" spcFirstLastPara="0" vertOverflow="overflow" horzOverflow="overflow" vert="horz" wrap="square" lIns="137160" tIns="109729" rIns="137160" bIns="109729" numCol="1" spcCol="0" rtlCol="0" fromWordArt="0" anchor="t" anchorCtr="0" forceAA="0" compatLnSpc="1">
              <a:prstTxWarp prst="textNoShape">
                <a:avLst/>
              </a:prstTxWarp>
              <a:noAutofit/>
            </a:bodyPr>
            <a:lstStyle/>
            <a:p>
              <a:pPr algn="ctr" defTabSz="699365" fontAlgn="base">
                <a:lnSpc>
                  <a:spcPct val="90000"/>
                </a:lnSpc>
                <a:spcBef>
                  <a:spcPct val="0"/>
                </a:spcBef>
                <a:spcAft>
                  <a:spcPct val="0"/>
                </a:spcAft>
                <a:defRPr/>
              </a:pPr>
              <a:endParaRPr lang="en-US" sz="1799" kern="0" dirty="0">
                <a:gradFill>
                  <a:gsLst>
                    <a:gs pos="0">
                      <a:srgbClr val="FFFFFF"/>
                    </a:gs>
                    <a:gs pos="100000">
                      <a:srgbClr val="FFFFFF"/>
                    </a:gs>
                  </a:gsLst>
                  <a:lin ang="5400000" scaled="0"/>
                </a:gradFill>
                <a:ea typeface="Segoe UI" pitchFamily="34" charset="0"/>
                <a:cs typeface="Segoe UI" pitchFamily="34" charset="0"/>
              </a:endParaRPr>
            </a:p>
          </p:txBody>
        </p:sp>
        <p:sp>
          <p:nvSpPr>
            <p:cNvPr id="194" name="Freeform 193"/>
            <p:cNvSpPr/>
            <p:nvPr/>
          </p:nvSpPr>
          <p:spPr bwMode="auto">
            <a:xfrm flipH="1">
              <a:off x="9854994" y="5102232"/>
              <a:ext cx="321493" cy="892704"/>
            </a:xfrm>
            <a:custGeom>
              <a:avLst/>
              <a:gdLst>
                <a:gd name="connsiteX0" fmla="*/ 525245 w 525245"/>
                <a:gd name="connsiteY0" fmla="*/ 0 h 1144902"/>
                <a:gd name="connsiteX1" fmla="*/ 312606 w 525245"/>
                <a:gd name="connsiteY1" fmla="*/ 0 h 1144902"/>
                <a:gd name="connsiteX2" fmla="*/ 312606 w 525245"/>
                <a:gd name="connsiteY2" fmla="*/ 33054 h 1144902"/>
                <a:gd name="connsiteX3" fmla="*/ 198983 w 525245"/>
                <a:gd name="connsiteY3" fmla="*/ 33054 h 1144902"/>
                <a:gd name="connsiteX4" fmla="*/ 198983 w 525245"/>
                <a:gd name="connsiteY4" fmla="*/ 0 h 1144902"/>
                <a:gd name="connsiteX5" fmla="*/ 0 w 525245"/>
                <a:gd name="connsiteY5" fmla="*/ 0 h 1144902"/>
                <a:gd name="connsiteX6" fmla="*/ 0 w 525245"/>
                <a:gd name="connsiteY6" fmla="*/ 45719 h 1144902"/>
                <a:gd name="connsiteX7" fmla="*/ 20739 w 525245"/>
                <a:gd name="connsiteY7" fmla="*/ 45719 h 1144902"/>
                <a:gd name="connsiteX8" fmla="*/ 73857 w 525245"/>
                <a:gd name="connsiteY8" fmla="*/ 1144902 h 1144902"/>
                <a:gd name="connsiteX9" fmla="*/ 223876 w 525245"/>
                <a:gd name="connsiteY9" fmla="*/ 1142521 h 1144902"/>
                <a:gd name="connsiteX10" fmla="*/ 263646 w 525245"/>
                <a:gd name="connsiteY10" fmla="*/ 218443 h 1144902"/>
                <a:gd name="connsiteX11" fmla="*/ 267345 w 525245"/>
                <a:gd name="connsiteY11" fmla="*/ 217759 h 1144902"/>
                <a:gd name="connsiteX12" fmla="*/ 302458 w 525245"/>
                <a:gd name="connsiteY12" fmla="*/ 1135377 h 1144902"/>
                <a:gd name="connsiteX13" fmla="*/ 454857 w 525245"/>
                <a:gd name="connsiteY13" fmla="*/ 1132996 h 1144902"/>
                <a:gd name="connsiteX14" fmla="*/ 500546 w 525245"/>
                <a:gd name="connsiteY14" fmla="*/ 45719 h 1144902"/>
                <a:gd name="connsiteX15" fmla="*/ 525245 w 525245"/>
                <a:gd name="connsiteY15" fmla="*/ 45719 h 1144902"/>
                <a:gd name="connsiteX0" fmla="*/ 525245 w 525245"/>
                <a:gd name="connsiteY0" fmla="*/ 0 h 1144902"/>
                <a:gd name="connsiteX1" fmla="*/ 312606 w 525245"/>
                <a:gd name="connsiteY1" fmla="*/ 0 h 1144902"/>
                <a:gd name="connsiteX2" fmla="*/ 312606 w 525245"/>
                <a:gd name="connsiteY2" fmla="*/ 33054 h 1144902"/>
                <a:gd name="connsiteX3" fmla="*/ 198983 w 525245"/>
                <a:gd name="connsiteY3" fmla="*/ 33054 h 1144902"/>
                <a:gd name="connsiteX4" fmla="*/ 198983 w 525245"/>
                <a:gd name="connsiteY4" fmla="*/ 0 h 1144902"/>
                <a:gd name="connsiteX5" fmla="*/ 0 w 525245"/>
                <a:gd name="connsiteY5" fmla="*/ 0 h 1144902"/>
                <a:gd name="connsiteX6" fmla="*/ 0 w 525245"/>
                <a:gd name="connsiteY6" fmla="*/ 45719 h 1144902"/>
                <a:gd name="connsiteX7" fmla="*/ 20739 w 525245"/>
                <a:gd name="connsiteY7" fmla="*/ 45719 h 1144902"/>
                <a:gd name="connsiteX8" fmla="*/ 73857 w 525245"/>
                <a:gd name="connsiteY8" fmla="*/ 1144902 h 1144902"/>
                <a:gd name="connsiteX9" fmla="*/ 223876 w 525245"/>
                <a:gd name="connsiteY9" fmla="*/ 1142521 h 1144902"/>
                <a:gd name="connsiteX10" fmla="*/ 263646 w 525245"/>
                <a:gd name="connsiteY10" fmla="*/ 218443 h 1144902"/>
                <a:gd name="connsiteX11" fmla="*/ 267345 w 525245"/>
                <a:gd name="connsiteY11" fmla="*/ 217759 h 1144902"/>
                <a:gd name="connsiteX12" fmla="*/ 302458 w 525245"/>
                <a:gd name="connsiteY12" fmla="*/ 1135377 h 1144902"/>
                <a:gd name="connsiteX13" fmla="*/ 454857 w 525245"/>
                <a:gd name="connsiteY13" fmla="*/ 1132996 h 1144902"/>
                <a:gd name="connsiteX14" fmla="*/ 504375 w 525245"/>
                <a:gd name="connsiteY14" fmla="*/ 223853 h 1144902"/>
                <a:gd name="connsiteX15" fmla="*/ 500546 w 525245"/>
                <a:gd name="connsiteY15" fmla="*/ 45719 h 1144902"/>
                <a:gd name="connsiteX16" fmla="*/ 525245 w 525245"/>
                <a:gd name="connsiteY16" fmla="*/ 45719 h 1144902"/>
                <a:gd name="connsiteX17" fmla="*/ 525245 w 525245"/>
                <a:gd name="connsiteY17" fmla="*/ 0 h 1144902"/>
                <a:gd name="connsiteX0" fmla="*/ 525245 w 525245"/>
                <a:gd name="connsiteY0" fmla="*/ 0 h 1144902"/>
                <a:gd name="connsiteX1" fmla="*/ 312606 w 525245"/>
                <a:gd name="connsiteY1" fmla="*/ 0 h 1144902"/>
                <a:gd name="connsiteX2" fmla="*/ 312606 w 525245"/>
                <a:gd name="connsiteY2" fmla="*/ 33054 h 1144902"/>
                <a:gd name="connsiteX3" fmla="*/ 198983 w 525245"/>
                <a:gd name="connsiteY3" fmla="*/ 33054 h 1144902"/>
                <a:gd name="connsiteX4" fmla="*/ 198983 w 525245"/>
                <a:gd name="connsiteY4" fmla="*/ 0 h 1144902"/>
                <a:gd name="connsiteX5" fmla="*/ 0 w 525245"/>
                <a:gd name="connsiteY5" fmla="*/ 0 h 1144902"/>
                <a:gd name="connsiteX6" fmla="*/ 0 w 525245"/>
                <a:gd name="connsiteY6" fmla="*/ 45719 h 1144902"/>
                <a:gd name="connsiteX7" fmla="*/ 20739 w 525245"/>
                <a:gd name="connsiteY7" fmla="*/ 45719 h 1144902"/>
                <a:gd name="connsiteX8" fmla="*/ 18408 w 525245"/>
                <a:gd name="connsiteY8" fmla="*/ 218246 h 1144902"/>
                <a:gd name="connsiteX9" fmla="*/ 73857 w 525245"/>
                <a:gd name="connsiteY9" fmla="*/ 1144902 h 1144902"/>
                <a:gd name="connsiteX10" fmla="*/ 223876 w 525245"/>
                <a:gd name="connsiteY10" fmla="*/ 1142521 h 1144902"/>
                <a:gd name="connsiteX11" fmla="*/ 263646 w 525245"/>
                <a:gd name="connsiteY11" fmla="*/ 218443 h 1144902"/>
                <a:gd name="connsiteX12" fmla="*/ 267345 w 525245"/>
                <a:gd name="connsiteY12" fmla="*/ 217759 h 1144902"/>
                <a:gd name="connsiteX13" fmla="*/ 302458 w 525245"/>
                <a:gd name="connsiteY13" fmla="*/ 1135377 h 1144902"/>
                <a:gd name="connsiteX14" fmla="*/ 454857 w 525245"/>
                <a:gd name="connsiteY14" fmla="*/ 1132996 h 1144902"/>
                <a:gd name="connsiteX15" fmla="*/ 504375 w 525245"/>
                <a:gd name="connsiteY15" fmla="*/ 223853 h 1144902"/>
                <a:gd name="connsiteX16" fmla="*/ 500546 w 525245"/>
                <a:gd name="connsiteY16" fmla="*/ 45719 h 1144902"/>
                <a:gd name="connsiteX17" fmla="*/ 525245 w 525245"/>
                <a:gd name="connsiteY17" fmla="*/ 45719 h 1144902"/>
                <a:gd name="connsiteX18" fmla="*/ 525245 w 525245"/>
                <a:gd name="connsiteY18" fmla="*/ 0 h 1144902"/>
                <a:gd name="connsiteX0" fmla="*/ 525245 w 525245"/>
                <a:gd name="connsiteY0" fmla="*/ 0 h 1144902"/>
                <a:gd name="connsiteX1" fmla="*/ 312606 w 525245"/>
                <a:gd name="connsiteY1" fmla="*/ 0 h 1144902"/>
                <a:gd name="connsiteX2" fmla="*/ 312606 w 525245"/>
                <a:gd name="connsiteY2" fmla="*/ 33054 h 1144902"/>
                <a:gd name="connsiteX3" fmla="*/ 198983 w 525245"/>
                <a:gd name="connsiteY3" fmla="*/ 33054 h 1144902"/>
                <a:gd name="connsiteX4" fmla="*/ 198983 w 525245"/>
                <a:gd name="connsiteY4" fmla="*/ 0 h 1144902"/>
                <a:gd name="connsiteX5" fmla="*/ 0 w 525245"/>
                <a:gd name="connsiteY5" fmla="*/ 0 h 1144902"/>
                <a:gd name="connsiteX6" fmla="*/ 0 w 525245"/>
                <a:gd name="connsiteY6" fmla="*/ 45719 h 1144902"/>
                <a:gd name="connsiteX7" fmla="*/ 20739 w 525245"/>
                <a:gd name="connsiteY7" fmla="*/ 45719 h 1144902"/>
                <a:gd name="connsiteX8" fmla="*/ 18408 w 525245"/>
                <a:gd name="connsiteY8" fmla="*/ 218246 h 1144902"/>
                <a:gd name="connsiteX9" fmla="*/ 73857 w 525245"/>
                <a:gd name="connsiteY9" fmla="*/ 1144902 h 1144902"/>
                <a:gd name="connsiteX10" fmla="*/ 223876 w 525245"/>
                <a:gd name="connsiteY10" fmla="*/ 1142521 h 1144902"/>
                <a:gd name="connsiteX11" fmla="*/ 263646 w 525245"/>
                <a:gd name="connsiteY11" fmla="*/ 218443 h 1144902"/>
                <a:gd name="connsiteX12" fmla="*/ 267345 w 525245"/>
                <a:gd name="connsiteY12" fmla="*/ 217759 h 1144902"/>
                <a:gd name="connsiteX13" fmla="*/ 302458 w 525245"/>
                <a:gd name="connsiteY13" fmla="*/ 1135377 h 1144902"/>
                <a:gd name="connsiteX14" fmla="*/ 454857 w 525245"/>
                <a:gd name="connsiteY14" fmla="*/ 1132996 h 1144902"/>
                <a:gd name="connsiteX15" fmla="*/ 504375 w 525245"/>
                <a:gd name="connsiteY15" fmla="*/ 207034 h 1144902"/>
                <a:gd name="connsiteX16" fmla="*/ 500546 w 525245"/>
                <a:gd name="connsiteY16" fmla="*/ 45719 h 1144902"/>
                <a:gd name="connsiteX17" fmla="*/ 525245 w 525245"/>
                <a:gd name="connsiteY17" fmla="*/ 45719 h 1144902"/>
                <a:gd name="connsiteX18" fmla="*/ 525245 w 525245"/>
                <a:gd name="connsiteY18" fmla="*/ 0 h 1144902"/>
                <a:gd name="connsiteX0" fmla="*/ 525245 w 525245"/>
                <a:gd name="connsiteY0" fmla="*/ 0 h 1144902"/>
                <a:gd name="connsiteX1" fmla="*/ 312606 w 525245"/>
                <a:gd name="connsiteY1" fmla="*/ 0 h 1144902"/>
                <a:gd name="connsiteX2" fmla="*/ 312606 w 525245"/>
                <a:gd name="connsiteY2" fmla="*/ 33054 h 1144902"/>
                <a:gd name="connsiteX3" fmla="*/ 198983 w 525245"/>
                <a:gd name="connsiteY3" fmla="*/ 33054 h 1144902"/>
                <a:gd name="connsiteX4" fmla="*/ 198983 w 525245"/>
                <a:gd name="connsiteY4" fmla="*/ 0 h 1144902"/>
                <a:gd name="connsiteX5" fmla="*/ 0 w 525245"/>
                <a:gd name="connsiteY5" fmla="*/ 0 h 1144902"/>
                <a:gd name="connsiteX6" fmla="*/ 0 w 525245"/>
                <a:gd name="connsiteY6" fmla="*/ 45719 h 1144902"/>
                <a:gd name="connsiteX7" fmla="*/ 20739 w 525245"/>
                <a:gd name="connsiteY7" fmla="*/ 45719 h 1144902"/>
                <a:gd name="connsiteX8" fmla="*/ 3455 w 525245"/>
                <a:gd name="connsiteY8" fmla="*/ 218246 h 1144902"/>
                <a:gd name="connsiteX9" fmla="*/ 73857 w 525245"/>
                <a:gd name="connsiteY9" fmla="*/ 1144902 h 1144902"/>
                <a:gd name="connsiteX10" fmla="*/ 223876 w 525245"/>
                <a:gd name="connsiteY10" fmla="*/ 1142521 h 1144902"/>
                <a:gd name="connsiteX11" fmla="*/ 263646 w 525245"/>
                <a:gd name="connsiteY11" fmla="*/ 218443 h 1144902"/>
                <a:gd name="connsiteX12" fmla="*/ 267345 w 525245"/>
                <a:gd name="connsiteY12" fmla="*/ 217759 h 1144902"/>
                <a:gd name="connsiteX13" fmla="*/ 302458 w 525245"/>
                <a:gd name="connsiteY13" fmla="*/ 1135377 h 1144902"/>
                <a:gd name="connsiteX14" fmla="*/ 454857 w 525245"/>
                <a:gd name="connsiteY14" fmla="*/ 1132996 h 1144902"/>
                <a:gd name="connsiteX15" fmla="*/ 504375 w 525245"/>
                <a:gd name="connsiteY15" fmla="*/ 207034 h 1144902"/>
                <a:gd name="connsiteX16" fmla="*/ 500546 w 525245"/>
                <a:gd name="connsiteY16" fmla="*/ 45719 h 1144902"/>
                <a:gd name="connsiteX17" fmla="*/ 525245 w 525245"/>
                <a:gd name="connsiteY17" fmla="*/ 45719 h 1144902"/>
                <a:gd name="connsiteX18" fmla="*/ 525245 w 525245"/>
                <a:gd name="connsiteY18" fmla="*/ 0 h 1144902"/>
                <a:gd name="connsiteX0" fmla="*/ 525245 w 525245"/>
                <a:gd name="connsiteY0" fmla="*/ 0 h 1144902"/>
                <a:gd name="connsiteX1" fmla="*/ 312606 w 525245"/>
                <a:gd name="connsiteY1" fmla="*/ 0 h 1144902"/>
                <a:gd name="connsiteX2" fmla="*/ 312606 w 525245"/>
                <a:gd name="connsiteY2" fmla="*/ 33054 h 1144902"/>
                <a:gd name="connsiteX3" fmla="*/ 198983 w 525245"/>
                <a:gd name="connsiteY3" fmla="*/ 33054 h 1144902"/>
                <a:gd name="connsiteX4" fmla="*/ 198983 w 525245"/>
                <a:gd name="connsiteY4" fmla="*/ 0 h 1144902"/>
                <a:gd name="connsiteX5" fmla="*/ 0 w 525245"/>
                <a:gd name="connsiteY5" fmla="*/ 0 h 1144902"/>
                <a:gd name="connsiteX6" fmla="*/ 0 w 525245"/>
                <a:gd name="connsiteY6" fmla="*/ 45719 h 1144902"/>
                <a:gd name="connsiteX7" fmla="*/ 20739 w 525245"/>
                <a:gd name="connsiteY7" fmla="*/ 45719 h 1144902"/>
                <a:gd name="connsiteX8" fmla="*/ 3455 w 525245"/>
                <a:gd name="connsiteY8" fmla="*/ 218246 h 1144902"/>
                <a:gd name="connsiteX9" fmla="*/ 73857 w 525245"/>
                <a:gd name="connsiteY9" fmla="*/ 1144902 h 1144902"/>
                <a:gd name="connsiteX10" fmla="*/ 223876 w 525245"/>
                <a:gd name="connsiteY10" fmla="*/ 1142521 h 1144902"/>
                <a:gd name="connsiteX11" fmla="*/ 263646 w 525245"/>
                <a:gd name="connsiteY11" fmla="*/ 218443 h 1144902"/>
                <a:gd name="connsiteX12" fmla="*/ 267345 w 525245"/>
                <a:gd name="connsiteY12" fmla="*/ 217759 h 1144902"/>
                <a:gd name="connsiteX13" fmla="*/ 302458 w 525245"/>
                <a:gd name="connsiteY13" fmla="*/ 1135377 h 1144902"/>
                <a:gd name="connsiteX14" fmla="*/ 454857 w 525245"/>
                <a:gd name="connsiteY14" fmla="*/ 1132996 h 1144902"/>
                <a:gd name="connsiteX15" fmla="*/ 519328 w 525245"/>
                <a:gd name="connsiteY15" fmla="*/ 207034 h 1144902"/>
                <a:gd name="connsiteX16" fmla="*/ 500546 w 525245"/>
                <a:gd name="connsiteY16" fmla="*/ 45719 h 1144902"/>
                <a:gd name="connsiteX17" fmla="*/ 525245 w 525245"/>
                <a:gd name="connsiteY17" fmla="*/ 45719 h 1144902"/>
                <a:gd name="connsiteX18" fmla="*/ 525245 w 525245"/>
                <a:gd name="connsiteY18" fmla="*/ 0 h 1144902"/>
                <a:gd name="connsiteX0" fmla="*/ 525245 w 678362"/>
                <a:gd name="connsiteY0" fmla="*/ 0 h 1144902"/>
                <a:gd name="connsiteX1" fmla="*/ 312606 w 678362"/>
                <a:gd name="connsiteY1" fmla="*/ 0 h 1144902"/>
                <a:gd name="connsiteX2" fmla="*/ 312606 w 678362"/>
                <a:gd name="connsiteY2" fmla="*/ 33054 h 1144902"/>
                <a:gd name="connsiteX3" fmla="*/ 198983 w 678362"/>
                <a:gd name="connsiteY3" fmla="*/ 33054 h 1144902"/>
                <a:gd name="connsiteX4" fmla="*/ 198983 w 678362"/>
                <a:gd name="connsiteY4" fmla="*/ 0 h 1144902"/>
                <a:gd name="connsiteX5" fmla="*/ 0 w 678362"/>
                <a:gd name="connsiteY5" fmla="*/ 0 h 1144902"/>
                <a:gd name="connsiteX6" fmla="*/ 0 w 678362"/>
                <a:gd name="connsiteY6" fmla="*/ 45719 h 1144902"/>
                <a:gd name="connsiteX7" fmla="*/ 20739 w 678362"/>
                <a:gd name="connsiteY7" fmla="*/ 45719 h 1144902"/>
                <a:gd name="connsiteX8" fmla="*/ 3455 w 678362"/>
                <a:gd name="connsiteY8" fmla="*/ 218246 h 1144902"/>
                <a:gd name="connsiteX9" fmla="*/ 73857 w 678362"/>
                <a:gd name="connsiteY9" fmla="*/ 1144902 h 1144902"/>
                <a:gd name="connsiteX10" fmla="*/ 223876 w 678362"/>
                <a:gd name="connsiteY10" fmla="*/ 1142521 h 1144902"/>
                <a:gd name="connsiteX11" fmla="*/ 263646 w 678362"/>
                <a:gd name="connsiteY11" fmla="*/ 218443 h 1144902"/>
                <a:gd name="connsiteX12" fmla="*/ 267345 w 678362"/>
                <a:gd name="connsiteY12" fmla="*/ 217759 h 1144902"/>
                <a:gd name="connsiteX13" fmla="*/ 302458 w 678362"/>
                <a:gd name="connsiteY13" fmla="*/ 1135377 h 1144902"/>
                <a:gd name="connsiteX14" fmla="*/ 454857 w 678362"/>
                <a:gd name="connsiteY14" fmla="*/ 1132996 h 1144902"/>
                <a:gd name="connsiteX15" fmla="*/ 519328 w 678362"/>
                <a:gd name="connsiteY15" fmla="*/ 207034 h 1144902"/>
                <a:gd name="connsiteX16" fmla="*/ 500546 w 678362"/>
                <a:gd name="connsiteY16" fmla="*/ 45719 h 1144902"/>
                <a:gd name="connsiteX17" fmla="*/ 678362 w 678362"/>
                <a:gd name="connsiteY17" fmla="*/ 60071 h 1144902"/>
                <a:gd name="connsiteX18" fmla="*/ 525245 w 678362"/>
                <a:gd name="connsiteY18" fmla="*/ 0 h 1144902"/>
                <a:gd name="connsiteX0" fmla="*/ 525245 w 678362"/>
                <a:gd name="connsiteY0" fmla="*/ 0 h 1144902"/>
                <a:gd name="connsiteX1" fmla="*/ 312606 w 678362"/>
                <a:gd name="connsiteY1" fmla="*/ 0 h 1144902"/>
                <a:gd name="connsiteX2" fmla="*/ 312606 w 678362"/>
                <a:gd name="connsiteY2" fmla="*/ 33054 h 1144902"/>
                <a:gd name="connsiteX3" fmla="*/ 198983 w 678362"/>
                <a:gd name="connsiteY3" fmla="*/ 33054 h 1144902"/>
                <a:gd name="connsiteX4" fmla="*/ 198983 w 678362"/>
                <a:gd name="connsiteY4" fmla="*/ 0 h 1144902"/>
                <a:gd name="connsiteX5" fmla="*/ 0 w 678362"/>
                <a:gd name="connsiteY5" fmla="*/ 0 h 1144902"/>
                <a:gd name="connsiteX6" fmla="*/ 0 w 678362"/>
                <a:gd name="connsiteY6" fmla="*/ 45719 h 1144902"/>
                <a:gd name="connsiteX7" fmla="*/ 20739 w 678362"/>
                <a:gd name="connsiteY7" fmla="*/ 45719 h 1144902"/>
                <a:gd name="connsiteX8" fmla="*/ 3455 w 678362"/>
                <a:gd name="connsiteY8" fmla="*/ 218246 h 1144902"/>
                <a:gd name="connsiteX9" fmla="*/ 73857 w 678362"/>
                <a:gd name="connsiteY9" fmla="*/ 1144902 h 1144902"/>
                <a:gd name="connsiteX10" fmla="*/ 223876 w 678362"/>
                <a:gd name="connsiteY10" fmla="*/ 1142521 h 1144902"/>
                <a:gd name="connsiteX11" fmla="*/ 263646 w 678362"/>
                <a:gd name="connsiteY11" fmla="*/ 218443 h 1144902"/>
                <a:gd name="connsiteX12" fmla="*/ 267345 w 678362"/>
                <a:gd name="connsiteY12" fmla="*/ 217759 h 1144902"/>
                <a:gd name="connsiteX13" fmla="*/ 302458 w 678362"/>
                <a:gd name="connsiteY13" fmla="*/ 1135377 h 1144902"/>
                <a:gd name="connsiteX14" fmla="*/ 454857 w 678362"/>
                <a:gd name="connsiteY14" fmla="*/ 1132996 h 1144902"/>
                <a:gd name="connsiteX15" fmla="*/ 519328 w 678362"/>
                <a:gd name="connsiteY15" fmla="*/ 207034 h 1144902"/>
                <a:gd name="connsiteX16" fmla="*/ 538826 w 678362"/>
                <a:gd name="connsiteY16" fmla="*/ 63658 h 1144902"/>
                <a:gd name="connsiteX17" fmla="*/ 678362 w 678362"/>
                <a:gd name="connsiteY17" fmla="*/ 60071 h 1144902"/>
                <a:gd name="connsiteX18" fmla="*/ 525245 w 678362"/>
                <a:gd name="connsiteY18" fmla="*/ 0 h 1144902"/>
                <a:gd name="connsiteX0" fmla="*/ 525245 w 563524"/>
                <a:gd name="connsiteY0" fmla="*/ 0 h 1144902"/>
                <a:gd name="connsiteX1" fmla="*/ 312606 w 563524"/>
                <a:gd name="connsiteY1" fmla="*/ 0 h 1144902"/>
                <a:gd name="connsiteX2" fmla="*/ 312606 w 563524"/>
                <a:gd name="connsiteY2" fmla="*/ 33054 h 1144902"/>
                <a:gd name="connsiteX3" fmla="*/ 198983 w 563524"/>
                <a:gd name="connsiteY3" fmla="*/ 33054 h 1144902"/>
                <a:gd name="connsiteX4" fmla="*/ 198983 w 563524"/>
                <a:gd name="connsiteY4" fmla="*/ 0 h 1144902"/>
                <a:gd name="connsiteX5" fmla="*/ 0 w 563524"/>
                <a:gd name="connsiteY5" fmla="*/ 0 h 1144902"/>
                <a:gd name="connsiteX6" fmla="*/ 0 w 563524"/>
                <a:gd name="connsiteY6" fmla="*/ 45719 h 1144902"/>
                <a:gd name="connsiteX7" fmla="*/ 20739 w 563524"/>
                <a:gd name="connsiteY7" fmla="*/ 45719 h 1144902"/>
                <a:gd name="connsiteX8" fmla="*/ 3455 w 563524"/>
                <a:gd name="connsiteY8" fmla="*/ 218246 h 1144902"/>
                <a:gd name="connsiteX9" fmla="*/ 73857 w 563524"/>
                <a:gd name="connsiteY9" fmla="*/ 1144902 h 1144902"/>
                <a:gd name="connsiteX10" fmla="*/ 223876 w 563524"/>
                <a:gd name="connsiteY10" fmla="*/ 1142521 h 1144902"/>
                <a:gd name="connsiteX11" fmla="*/ 263646 w 563524"/>
                <a:gd name="connsiteY11" fmla="*/ 218443 h 1144902"/>
                <a:gd name="connsiteX12" fmla="*/ 267345 w 563524"/>
                <a:gd name="connsiteY12" fmla="*/ 217759 h 1144902"/>
                <a:gd name="connsiteX13" fmla="*/ 302458 w 563524"/>
                <a:gd name="connsiteY13" fmla="*/ 1135377 h 1144902"/>
                <a:gd name="connsiteX14" fmla="*/ 454857 w 563524"/>
                <a:gd name="connsiteY14" fmla="*/ 1132996 h 1144902"/>
                <a:gd name="connsiteX15" fmla="*/ 519328 w 563524"/>
                <a:gd name="connsiteY15" fmla="*/ 207034 h 1144902"/>
                <a:gd name="connsiteX16" fmla="*/ 538826 w 563524"/>
                <a:gd name="connsiteY16" fmla="*/ 63658 h 1144902"/>
                <a:gd name="connsiteX17" fmla="*/ 563524 w 563524"/>
                <a:gd name="connsiteY17" fmla="*/ 42131 h 1144902"/>
                <a:gd name="connsiteX18" fmla="*/ 525245 w 563524"/>
                <a:gd name="connsiteY18" fmla="*/ 0 h 1144902"/>
                <a:gd name="connsiteX0" fmla="*/ 525245 w 544384"/>
                <a:gd name="connsiteY0" fmla="*/ 0 h 1144902"/>
                <a:gd name="connsiteX1" fmla="*/ 312606 w 544384"/>
                <a:gd name="connsiteY1" fmla="*/ 0 h 1144902"/>
                <a:gd name="connsiteX2" fmla="*/ 312606 w 544384"/>
                <a:gd name="connsiteY2" fmla="*/ 33054 h 1144902"/>
                <a:gd name="connsiteX3" fmla="*/ 198983 w 544384"/>
                <a:gd name="connsiteY3" fmla="*/ 33054 h 1144902"/>
                <a:gd name="connsiteX4" fmla="*/ 198983 w 544384"/>
                <a:gd name="connsiteY4" fmla="*/ 0 h 1144902"/>
                <a:gd name="connsiteX5" fmla="*/ 0 w 544384"/>
                <a:gd name="connsiteY5" fmla="*/ 0 h 1144902"/>
                <a:gd name="connsiteX6" fmla="*/ 0 w 544384"/>
                <a:gd name="connsiteY6" fmla="*/ 45719 h 1144902"/>
                <a:gd name="connsiteX7" fmla="*/ 20739 w 544384"/>
                <a:gd name="connsiteY7" fmla="*/ 45719 h 1144902"/>
                <a:gd name="connsiteX8" fmla="*/ 3455 w 544384"/>
                <a:gd name="connsiteY8" fmla="*/ 218246 h 1144902"/>
                <a:gd name="connsiteX9" fmla="*/ 73857 w 544384"/>
                <a:gd name="connsiteY9" fmla="*/ 1144902 h 1144902"/>
                <a:gd name="connsiteX10" fmla="*/ 223876 w 544384"/>
                <a:gd name="connsiteY10" fmla="*/ 1142521 h 1144902"/>
                <a:gd name="connsiteX11" fmla="*/ 263646 w 544384"/>
                <a:gd name="connsiteY11" fmla="*/ 218443 h 1144902"/>
                <a:gd name="connsiteX12" fmla="*/ 267345 w 544384"/>
                <a:gd name="connsiteY12" fmla="*/ 217759 h 1144902"/>
                <a:gd name="connsiteX13" fmla="*/ 302458 w 544384"/>
                <a:gd name="connsiteY13" fmla="*/ 1135377 h 1144902"/>
                <a:gd name="connsiteX14" fmla="*/ 454857 w 544384"/>
                <a:gd name="connsiteY14" fmla="*/ 1132996 h 1144902"/>
                <a:gd name="connsiteX15" fmla="*/ 519328 w 544384"/>
                <a:gd name="connsiteY15" fmla="*/ 207034 h 1144902"/>
                <a:gd name="connsiteX16" fmla="*/ 538826 w 544384"/>
                <a:gd name="connsiteY16" fmla="*/ 63658 h 1144902"/>
                <a:gd name="connsiteX17" fmla="*/ 544384 w 544384"/>
                <a:gd name="connsiteY17" fmla="*/ 42131 h 1144902"/>
                <a:gd name="connsiteX18" fmla="*/ 525245 w 544384"/>
                <a:gd name="connsiteY18" fmla="*/ 0 h 1144902"/>
                <a:gd name="connsiteX0" fmla="*/ 525245 w 544384"/>
                <a:gd name="connsiteY0" fmla="*/ 0 h 1144902"/>
                <a:gd name="connsiteX1" fmla="*/ 312606 w 544384"/>
                <a:gd name="connsiteY1" fmla="*/ 0 h 1144902"/>
                <a:gd name="connsiteX2" fmla="*/ 312606 w 544384"/>
                <a:gd name="connsiteY2" fmla="*/ 33054 h 1144902"/>
                <a:gd name="connsiteX3" fmla="*/ 198983 w 544384"/>
                <a:gd name="connsiteY3" fmla="*/ 33054 h 1144902"/>
                <a:gd name="connsiteX4" fmla="*/ 198983 w 544384"/>
                <a:gd name="connsiteY4" fmla="*/ 0 h 1144902"/>
                <a:gd name="connsiteX5" fmla="*/ 0 w 544384"/>
                <a:gd name="connsiteY5" fmla="*/ 0 h 1144902"/>
                <a:gd name="connsiteX6" fmla="*/ 0 w 544384"/>
                <a:gd name="connsiteY6" fmla="*/ 45719 h 1144902"/>
                <a:gd name="connsiteX7" fmla="*/ 20739 w 544384"/>
                <a:gd name="connsiteY7" fmla="*/ 45719 h 1144902"/>
                <a:gd name="connsiteX8" fmla="*/ 3455 w 544384"/>
                <a:gd name="connsiteY8" fmla="*/ 218246 h 1144902"/>
                <a:gd name="connsiteX9" fmla="*/ 73857 w 544384"/>
                <a:gd name="connsiteY9" fmla="*/ 1144902 h 1144902"/>
                <a:gd name="connsiteX10" fmla="*/ 223876 w 544384"/>
                <a:gd name="connsiteY10" fmla="*/ 1142521 h 1144902"/>
                <a:gd name="connsiteX11" fmla="*/ 263646 w 544384"/>
                <a:gd name="connsiteY11" fmla="*/ 218443 h 1144902"/>
                <a:gd name="connsiteX12" fmla="*/ 267345 w 544384"/>
                <a:gd name="connsiteY12" fmla="*/ 217759 h 1144902"/>
                <a:gd name="connsiteX13" fmla="*/ 302458 w 544384"/>
                <a:gd name="connsiteY13" fmla="*/ 1135377 h 1144902"/>
                <a:gd name="connsiteX14" fmla="*/ 454857 w 544384"/>
                <a:gd name="connsiteY14" fmla="*/ 1132996 h 1144902"/>
                <a:gd name="connsiteX15" fmla="*/ 519328 w 544384"/>
                <a:gd name="connsiteY15" fmla="*/ 207034 h 1144902"/>
                <a:gd name="connsiteX16" fmla="*/ 538827 w 544384"/>
                <a:gd name="connsiteY16" fmla="*/ 95950 h 1144902"/>
                <a:gd name="connsiteX17" fmla="*/ 544384 w 544384"/>
                <a:gd name="connsiteY17" fmla="*/ 42131 h 1144902"/>
                <a:gd name="connsiteX18" fmla="*/ 525245 w 544384"/>
                <a:gd name="connsiteY18" fmla="*/ 0 h 1144902"/>
                <a:gd name="connsiteX0" fmla="*/ 525245 w 544384"/>
                <a:gd name="connsiteY0" fmla="*/ 0 h 1144902"/>
                <a:gd name="connsiteX1" fmla="*/ 312606 w 544384"/>
                <a:gd name="connsiteY1" fmla="*/ 0 h 1144902"/>
                <a:gd name="connsiteX2" fmla="*/ 312606 w 544384"/>
                <a:gd name="connsiteY2" fmla="*/ 33054 h 1144902"/>
                <a:gd name="connsiteX3" fmla="*/ 198983 w 544384"/>
                <a:gd name="connsiteY3" fmla="*/ 33054 h 1144902"/>
                <a:gd name="connsiteX4" fmla="*/ 198983 w 544384"/>
                <a:gd name="connsiteY4" fmla="*/ 0 h 1144902"/>
                <a:gd name="connsiteX5" fmla="*/ 0 w 544384"/>
                <a:gd name="connsiteY5" fmla="*/ 0 h 1144902"/>
                <a:gd name="connsiteX6" fmla="*/ 0 w 544384"/>
                <a:gd name="connsiteY6" fmla="*/ 45719 h 1144902"/>
                <a:gd name="connsiteX7" fmla="*/ 20739 w 544384"/>
                <a:gd name="connsiteY7" fmla="*/ 45719 h 1144902"/>
                <a:gd name="connsiteX8" fmla="*/ 3455 w 544384"/>
                <a:gd name="connsiteY8" fmla="*/ 218246 h 1144902"/>
                <a:gd name="connsiteX9" fmla="*/ 73857 w 544384"/>
                <a:gd name="connsiteY9" fmla="*/ 1144902 h 1144902"/>
                <a:gd name="connsiteX10" fmla="*/ 223876 w 544384"/>
                <a:gd name="connsiteY10" fmla="*/ 1142521 h 1144902"/>
                <a:gd name="connsiteX11" fmla="*/ 263646 w 544384"/>
                <a:gd name="connsiteY11" fmla="*/ 218443 h 1144902"/>
                <a:gd name="connsiteX12" fmla="*/ 267345 w 544384"/>
                <a:gd name="connsiteY12" fmla="*/ 217759 h 1144902"/>
                <a:gd name="connsiteX13" fmla="*/ 302458 w 544384"/>
                <a:gd name="connsiteY13" fmla="*/ 1135377 h 1144902"/>
                <a:gd name="connsiteX14" fmla="*/ 454857 w 544384"/>
                <a:gd name="connsiteY14" fmla="*/ 1132996 h 1144902"/>
                <a:gd name="connsiteX15" fmla="*/ 533682 w 544384"/>
                <a:gd name="connsiteY15" fmla="*/ 224973 h 1144902"/>
                <a:gd name="connsiteX16" fmla="*/ 538827 w 544384"/>
                <a:gd name="connsiteY16" fmla="*/ 95950 h 1144902"/>
                <a:gd name="connsiteX17" fmla="*/ 544384 w 544384"/>
                <a:gd name="connsiteY17" fmla="*/ 42131 h 1144902"/>
                <a:gd name="connsiteX18" fmla="*/ 525245 w 544384"/>
                <a:gd name="connsiteY18" fmla="*/ 0 h 1144902"/>
                <a:gd name="connsiteX0" fmla="*/ 525245 w 548464"/>
                <a:gd name="connsiteY0" fmla="*/ 0 h 1144902"/>
                <a:gd name="connsiteX1" fmla="*/ 312606 w 548464"/>
                <a:gd name="connsiteY1" fmla="*/ 0 h 1144902"/>
                <a:gd name="connsiteX2" fmla="*/ 312606 w 548464"/>
                <a:gd name="connsiteY2" fmla="*/ 33054 h 1144902"/>
                <a:gd name="connsiteX3" fmla="*/ 198983 w 548464"/>
                <a:gd name="connsiteY3" fmla="*/ 33054 h 1144902"/>
                <a:gd name="connsiteX4" fmla="*/ 198983 w 548464"/>
                <a:gd name="connsiteY4" fmla="*/ 0 h 1144902"/>
                <a:gd name="connsiteX5" fmla="*/ 0 w 548464"/>
                <a:gd name="connsiteY5" fmla="*/ 0 h 1144902"/>
                <a:gd name="connsiteX6" fmla="*/ 0 w 548464"/>
                <a:gd name="connsiteY6" fmla="*/ 45719 h 1144902"/>
                <a:gd name="connsiteX7" fmla="*/ 20739 w 548464"/>
                <a:gd name="connsiteY7" fmla="*/ 45719 h 1144902"/>
                <a:gd name="connsiteX8" fmla="*/ 3455 w 548464"/>
                <a:gd name="connsiteY8" fmla="*/ 218246 h 1144902"/>
                <a:gd name="connsiteX9" fmla="*/ 73857 w 548464"/>
                <a:gd name="connsiteY9" fmla="*/ 1144902 h 1144902"/>
                <a:gd name="connsiteX10" fmla="*/ 223876 w 548464"/>
                <a:gd name="connsiteY10" fmla="*/ 1142521 h 1144902"/>
                <a:gd name="connsiteX11" fmla="*/ 263646 w 548464"/>
                <a:gd name="connsiteY11" fmla="*/ 218443 h 1144902"/>
                <a:gd name="connsiteX12" fmla="*/ 267345 w 548464"/>
                <a:gd name="connsiteY12" fmla="*/ 217759 h 1144902"/>
                <a:gd name="connsiteX13" fmla="*/ 302458 w 548464"/>
                <a:gd name="connsiteY13" fmla="*/ 1135377 h 1144902"/>
                <a:gd name="connsiteX14" fmla="*/ 454857 w 548464"/>
                <a:gd name="connsiteY14" fmla="*/ 1132996 h 1144902"/>
                <a:gd name="connsiteX15" fmla="*/ 533682 w 548464"/>
                <a:gd name="connsiteY15" fmla="*/ 224973 h 1144902"/>
                <a:gd name="connsiteX16" fmla="*/ 548397 w 548464"/>
                <a:gd name="connsiteY16" fmla="*/ 106713 h 1144902"/>
                <a:gd name="connsiteX17" fmla="*/ 544384 w 548464"/>
                <a:gd name="connsiteY17" fmla="*/ 42131 h 1144902"/>
                <a:gd name="connsiteX18" fmla="*/ 525245 w 548464"/>
                <a:gd name="connsiteY18" fmla="*/ 0 h 1144902"/>
                <a:gd name="connsiteX0" fmla="*/ 533215 w 556434"/>
                <a:gd name="connsiteY0" fmla="*/ 0 h 1144902"/>
                <a:gd name="connsiteX1" fmla="*/ 320576 w 556434"/>
                <a:gd name="connsiteY1" fmla="*/ 0 h 1144902"/>
                <a:gd name="connsiteX2" fmla="*/ 320576 w 556434"/>
                <a:gd name="connsiteY2" fmla="*/ 33054 h 1144902"/>
                <a:gd name="connsiteX3" fmla="*/ 206953 w 556434"/>
                <a:gd name="connsiteY3" fmla="*/ 33054 h 1144902"/>
                <a:gd name="connsiteX4" fmla="*/ 206953 w 556434"/>
                <a:gd name="connsiteY4" fmla="*/ 0 h 1144902"/>
                <a:gd name="connsiteX5" fmla="*/ 7970 w 556434"/>
                <a:gd name="connsiteY5" fmla="*/ 0 h 1144902"/>
                <a:gd name="connsiteX6" fmla="*/ 7970 w 556434"/>
                <a:gd name="connsiteY6" fmla="*/ 45719 h 1144902"/>
                <a:gd name="connsiteX7" fmla="*/ 0 w 556434"/>
                <a:gd name="connsiteY7" fmla="*/ 81598 h 1144902"/>
                <a:gd name="connsiteX8" fmla="*/ 11425 w 556434"/>
                <a:gd name="connsiteY8" fmla="*/ 218246 h 1144902"/>
                <a:gd name="connsiteX9" fmla="*/ 81827 w 556434"/>
                <a:gd name="connsiteY9" fmla="*/ 1144902 h 1144902"/>
                <a:gd name="connsiteX10" fmla="*/ 231846 w 556434"/>
                <a:gd name="connsiteY10" fmla="*/ 1142521 h 1144902"/>
                <a:gd name="connsiteX11" fmla="*/ 271616 w 556434"/>
                <a:gd name="connsiteY11" fmla="*/ 218443 h 1144902"/>
                <a:gd name="connsiteX12" fmla="*/ 275315 w 556434"/>
                <a:gd name="connsiteY12" fmla="*/ 217759 h 1144902"/>
                <a:gd name="connsiteX13" fmla="*/ 310428 w 556434"/>
                <a:gd name="connsiteY13" fmla="*/ 1135377 h 1144902"/>
                <a:gd name="connsiteX14" fmla="*/ 462827 w 556434"/>
                <a:gd name="connsiteY14" fmla="*/ 1132996 h 1144902"/>
                <a:gd name="connsiteX15" fmla="*/ 541652 w 556434"/>
                <a:gd name="connsiteY15" fmla="*/ 224973 h 1144902"/>
                <a:gd name="connsiteX16" fmla="*/ 556367 w 556434"/>
                <a:gd name="connsiteY16" fmla="*/ 106713 h 1144902"/>
                <a:gd name="connsiteX17" fmla="*/ 552354 w 556434"/>
                <a:gd name="connsiteY17" fmla="*/ 42131 h 1144902"/>
                <a:gd name="connsiteX18" fmla="*/ 533215 w 556434"/>
                <a:gd name="connsiteY18" fmla="*/ 0 h 1144902"/>
                <a:gd name="connsiteX0" fmla="*/ 536144 w 559363"/>
                <a:gd name="connsiteY0" fmla="*/ 0 h 1144902"/>
                <a:gd name="connsiteX1" fmla="*/ 323505 w 559363"/>
                <a:gd name="connsiteY1" fmla="*/ 0 h 1144902"/>
                <a:gd name="connsiteX2" fmla="*/ 323505 w 559363"/>
                <a:gd name="connsiteY2" fmla="*/ 33054 h 1144902"/>
                <a:gd name="connsiteX3" fmla="*/ 209882 w 559363"/>
                <a:gd name="connsiteY3" fmla="*/ 33054 h 1144902"/>
                <a:gd name="connsiteX4" fmla="*/ 209882 w 559363"/>
                <a:gd name="connsiteY4" fmla="*/ 0 h 1144902"/>
                <a:gd name="connsiteX5" fmla="*/ 10899 w 559363"/>
                <a:gd name="connsiteY5" fmla="*/ 0 h 1144902"/>
                <a:gd name="connsiteX6" fmla="*/ 10899 w 559363"/>
                <a:gd name="connsiteY6" fmla="*/ 45719 h 1144902"/>
                <a:gd name="connsiteX7" fmla="*/ 2929 w 559363"/>
                <a:gd name="connsiteY7" fmla="*/ 81598 h 1144902"/>
                <a:gd name="connsiteX8" fmla="*/ 0 w 559363"/>
                <a:gd name="connsiteY8" fmla="*/ 229010 h 1144902"/>
                <a:gd name="connsiteX9" fmla="*/ 84756 w 559363"/>
                <a:gd name="connsiteY9" fmla="*/ 1144902 h 1144902"/>
                <a:gd name="connsiteX10" fmla="*/ 234775 w 559363"/>
                <a:gd name="connsiteY10" fmla="*/ 1142521 h 1144902"/>
                <a:gd name="connsiteX11" fmla="*/ 274545 w 559363"/>
                <a:gd name="connsiteY11" fmla="*/ 218443 h 1144902"/>
                <a:gd name="connsiteX12" fmla="*/ 278244 w 559363"/>
                <a:gd name="connsiteY12" fmla="*/ 217759 h 1144902"/>
                <a:gd name="connsiteX13" fmla="*/ 313357 w 559363"/>
                <a:gd name="connsiteY13" fmla="*/ 1135377 h 1144902"/>
                <a:gd name="connsiteX14" fmla="*/ 465756 w 559363"/>
                <a:gd name="connsiteY14" fmla="*/ 1132996 h 1144902"/>
                <a:gd name="connsiteX15" fmla="*/ 544581 w 559363"/>
                <a:gd name="connsiteY15" fmla="*/ 224973 h 1144902"/>
                <a:gd name="connsiteX16" fmla="*/ 559296 w 559363"/>
                <a:gd name="connsiteY16" fmla="*/ 106713 h 1144902"/>
                <a:gd name="connsiteX17" fmla="*/ 555283 w 559363"/>
                <a:gd name="connsiteY17" fmla="*/ 42131 h 1144902"/>
                <a:gd name="connsiteX18" fmla="*/ 536144 w 559363"/>
                <a:gd name="connsiteY18" fmla="*/ 0 h 1144902"/>
                <a:gd name="connsiteX0" fmla="*/ 536144 w 568506"/>
                <a:gd name="connsiteY0" fmla="*/ 0 h 1144902"/>
                <a:gd name="connsiteX1" fmla="*/ 323505 w 568506"/>
                <a:gd name="connsiteY1" fmla="*/ 0 h 1144902"/>
                <a:gd name="connsiteX2" fmla="*/ 323505 w 568506"/>
                <a:gd name="connsiteY2" fmla="*/ 33054 h 1144902"/>
                <a:gd name="connsiteX3" fmla="*/ 209882 w 568506"/>
                <a:gd name="connsiteY3" fmla="*/ 33054 h 1144902"/>
                <a:gd name="connsiteX4" fmla="*/ 209882 w 568506"/>
                <a:gd name="connsiteY4" fmla="*/ 0 h 1144902"/>
                <a:gd name="connsiteX5" fmla="*/ 10899 w 568506"/>
                <a:gd name="connsiteY5" fmla="*/ 0 h 1144902"/>
                <a:gd name="connsiteX6" fmla="*/ 10899 w 568506"/>
                <a:gd name="connsiteY6" fmla="*/ 45719 h 1144902"/>
                <a:gd name="connsiteX7" fmla="*/ 2929 w 568506"/>
                <a:gd name="connsiteY7" fmla="*/ 81598 h 1144902"/>
                <a:gd name="connsiteX8" fmla="*/ 0 w 568506"/>
                <a:gd name="connsiteY8" fmla="*/ 229010 h 1144902"/>
                <a:gd name="connsiteX9" fmla="*/ 84756 w 568506"/>
                <a:gd name="connsiteY9" fmla="*/ 1144902 h 1144902"/>
                <a:gd name="connsiteX10" fmla="*/ 234775 w 568506"/>
                <a:gd name="connsiteY10" fmla="*/ 1142521 h 1144902"/>
                <a:gd name="connsiteX11" fmla="*/ 274545 w 568506"/>
                <a:gd name="connsiteY11" fmla="*/ 218443 h 1144902"/>
                <a:gd name="connsiteX12" fmla="*/ 278244 w 568506"/>
                <a:gd name="connsiteY12" fmla="*/ 217759 h 1144902"/>
                <a:gd name="connsiteX13" fmla="*/ 313357 w 568506"/>
                <a:gd name="connsiteY13" fmla="*/ 1135377 h 1144902"/>
                <a:gd name="connsiteX14" fmla="*/ 465756 w 568506"/>
                <a:gd name="connsiteY14" fmla="*/ 1132996 h 1144902"/>
                <a:gd name="connsiteX15" fmla="*/ 568506 w 568506"/>
                <a:gd name="connsiteY15" fmla="*/ 232149 h 1144902"/>
                <a:gd name="connsiteX16" fmla="*/ 559296 w 568506"/>
                <a:gd name="connsiteY16" fmla="*/ 106713 h 1144902"/>
                <a:gd name="connsiteX17" fmla="*/ 555283 w 568506"/>
                <a:gd name="connsiteY17" fmla="*/ 42131 h 1144902"/>
                <a:gd name="connsiteX18" fmla="*/ 536144 w 568506"/>
                <a:gd name="connsiteY18" fmla="*/ 0 h 1144902"/>
                <a:gd name="connsiteX0" fmla="*/ 552390 w 584752"/>
                <a:gd name="connsiteY0" fmla="*/ 0 h 1144902"/>
                <a:gd name="connsiteX1" fmla="*/ 339751 w 584752"/>
                <a:gd name="connsiteY1" fmla="*/ 0 h 1144902"/>
                <a:gd name="connsiteX2" fmla="*/ 339751 w 584752"/>
                <a:gd name="connsiteY2" fmla="*/ 33054 h 1144902"/>
                <a:gd name="connsiteX3" fmla="*/ 226128 w 584752"/>
                <a:gd name="connsiteY3" fmla="*/ 33054 h 1144902"/>
                <a:gd name="connsiteX4" fmla="*/ 226128 w 584752"/>
                <a:gd name="connsiteY4" fmla="*/ 0 h 1144902"/>
                <a:gd name="connsiteX5" fmla="*/ 27145 w 584752"/>
                <a:gd name="connsiteY5" fmla="*/ 0 h 1144902"/>
                <a:gd name="connsiteX6" fmla="*/ 27145 w 584752"/>
                <a:gd name="connsiteY6" fmla="*/ 45719 h 1144902"/>
                <a:gd name="connsiteX7" fmla="*/ 36 w 584752"/>
                <a:gd name="connsiteY7" fmla="*/ 99538 h 1144902"/>
                <a:gd name="connsiteX8" fmla="*/ 16246 w 584752"/>
                <a:gd name="connsiteY8" fmla="*/ 229010 h 1144902"/>
                <a:gd name="connsiteX9" fmla="*/ 101002 w 584752"/>
                <a:gd name="connsiteY9" fmla="*/ 1144902 h 1144902"/>
                <a:gd name="connsiteX10" fmla="*/ 251021 w 584752"/>
                <a:gd name="connsiteY10" fmla="*/ 1142521 h 1144902"/>
                <a:gd name="connsiteX11" fmla="*/ 290791 w 584752"/>
                <a:gd name="connsiteY11" fmla="*/ 218443 h 1144902"/>
                <a:gd name="connsiteX12" fmla="*/ 294490 w 584752"/>
                <a:gd name="connsiteY12" fmla="*/ 217759 h 1144902"/>
                <a:gd name="connsiteX13" fmla="*/ 329603 w 584752"/>
                <a:gd name="connsiteY13" fmla="*/ 1135377 h 1144902"/>
                <a:gd name="connsiteX14" fmla="*/ 482002 w 584752"/>
                <a:gd name="connsiteY14" fmla="*/ 1132996 h 1144902"/>
                <a:gd name="connsiteX15" fmla="*/ 584752 w 584752"/>
                <a:gd name="connsiteY15" fmla="*/ 232149 h 1144902"/>
                <a:gd name="connsiteX16" fmla="*/ 575542 w 584752"/>
                <a:gd name="connsiteY16" fmla="*/ 106713 h 1144902"/>
                <a:gd name="connsiteX17" fmla="*/ 571529 w 584752"/>
                <a:gd name="connsiteY17" fmla="*/ 42131 h 1144902"/>
                <a:gd name="connsiteX18" fmla="*/ 552390 w 584752"/>
                <a:gd name="connsiteY18" fmla="*/ 0 h 1144902"/>
                <a:gd name="connsiteX0" fmla="*/ 552392 w 584754"/>
                <a:gd name="connsiteY0" fmla="*/ 0 h 1144902"/>
                <a:gd name="connsiteX1" fmla="*/ 339753 w 584754"/>
                <a:gd name="connsiteY1" fmla="*/ 0 h 1144902"/>
                <a:gd name="connsiteX2" fmla="*/ 339753 w 584754"/>
                <a:gd name="connsiteY2" fmla="*/ 33054 h 1144902"/>
                <a:gd name="connsiteX3" fmla="*/ 226130 w 584754"/>
                <a:gd name="connsiteY3" fmla="*/ 33054 h 1144902"/>
                <a:gd name="connsiteX4" fmla="*/ 226130 w 584754"/>
                <a:gd name="connsiteY4" fmla="*/ 0 h 1144902"/>
                <a:gd name="connsiteX5" fmla="*/ 27147 w 584754"/>
                <a:gd name="connsiteY5" fmla="*/ 0 h 1144902"/>
                <a:gd name="connsiteX6" fmla="*/ 8007 w 584754"/>
                <a:gd name="connsiteY6" fmla="*/ 42131 h 1144902"/>
                <a:gd name="connsiteX7" fmla="*/ 38 w 584754"/>
                <a:gd name="connsiteY7" fmla="*/ 99538 h 1144902"/>
                <a:gd name="connsiteX8" fmla="*/ 16248 w 584754"/>
                <a:gd name="connsiteY8" fmla="*/ 229010 h 1144902"/>
                <a:gd name="connsiteX9" fmla="*/ 101004 w 584754"/>
                <a:gd name="connsiteY9" fmla="*/ 1144902 h 1144902"/>
                <a:gd name="connsiteX10" fmla="*/ 251023 w 584754"/>
                <a:gd name="connsiteY10" fmla="*/ 1142521 h 1144902"/>
                <a:gd name="connsiteX11" fmla="*/ 290793 w 584754"/>
                <a:gd name="connsiteY11" fmla="*/ 218443 h 1144902"/>
                <a:gd name="connsiteX12" fmla="*/ 294492 w 584754"/>
                <a:gd name="connsiteY12" fmla="*/ 217759 h 1144902"/>
                <a:gd name="connsiteX13" fmla="*/ 329605 w 584754"/>
                <a:gd name="connsiteY13" fmla="*/ 1135377 h 1144902"/>
                <a:gd name="connsiteX14" fmla="*/ 482004 w 584754"/>
                <a:gd name="connsiteY14" fmla="*/ 1132996 h 1144902"/>
                <a:gd name="connsiteX15" fmla="*/ 584754 w 584754"/>
                <a:gd name="connsiteY15" fmla="*/ 232149 h 1144902"/>
                <a:gd name="connsiteX16" fmla="*/ 575544 w 584754"/>
                <a:gd name="connsiteY16" fmla="*/ 106713 h 1144902"/>
                <a:gd name="connsiteX17" fmla="*/ 571531 w 584754"/>
                <a:gd name="connsiteY17" fmla="*/ 42131 h 1144902"/>
                <a:gd name="connsiteX18" fmla="*/ 552392 w 584754"/>
                <a:gd name="connsiteY18" fmla="*/ 0 h 1144902"/>
                <a:gd name="connsiteX0" fmla="*/ 560069 w 592431"/>
                <a:gd name="connsiteY0" fmla="*/ 0 h 1144902"/>
                <a:gd name="connsiteX1" fmla="*/ 347430 w 592431"/>
                <a:gd name="connsiteY1" fmla="*/ 0 h 1144902"/>
                <a:gd name="connsiteX2" fmla="*/ 347430 w 592431"/>
                <a:gd name="connsiteY2" fmla="*/ 33054 h 1144902"/>
                <a:gd name="connsiteX3" fmla="*/ 233807 w 592431"/>
                <a:gd name="connsiteY3" fmla="*/ 33054 h 1144902"/>
                <a:gd name="connsiteX4" fmla="*/ 233807 w 592431"/>
                <a:gd name="connsiteY4" fmla="*/ 0 h 1144902"/>
                <a:gd name="connsiteX5" fmla="*/ 34824 w 592431"/>
                <a:gd name="connsiteY5" fmla="*/ 0 h 1144902"/>
                <a:gd name="connsiteX6" fmla="*/ 15684 w 592431"/>
                <a:gd name="connsiteY6" fmla="*/ 42131 h 1144902"/>
                <a:gd name="connsiteX7" fmla="*/ 7715 w 592431"/>
                <a:gd name="connsiteY7" fmla="*/ 99538 h 1144902"/>
                <a:gd name="connsiteX8" fmla="*/ 0 w 592431"/>
                <a:gd name="connsiteY8" fmla="*/ 239774 h 1144902"/>
                <a:gd name="connsiteX9" fmla="*/ 108681 w 592431"/>
                <a:gd name="connsiteY9" fmla="*/ 1144902 h 1144902"/>
                <a:gd name="connsiteX10" fmla="*/ 258700 w 592431"/>
                <a:gd name="connsiteY10" fmla="*/ 1142521 h 1144902"/>
                <a:gd name="connsiteX11" fmla="*/ 298470 w 592431"/>
                <a:gd name="connsiteY11" fmla="*/ 218443 h 1144902"/>
                <a:gd name="connsiteX12" fmla="*/ 302169 w 592431"/>
                <a:gd name="connsiteY12" fmla="*/ 217759 h 1144902"/>
                <a:gd name="connsiteX13" fmla="*/ 337282 w 592431"/>
                <a:gd name="connsiteY13" fmla="*/ 1135377 h 1144902"/>
                <a:gd name="connsiteX14" fmla="*/ 489681 w 592431"/>
                <a:gd name="connsiteY14" fmla="*/ 1132996 h 1144902"/>
                <a:gd name="connsiteX15" fmla="*/ 592431 w 592431"/>
                <a:gd name="connsiteY15" fmla="*/ 232149 h 1144902"/>
                <a:gd name="connsiteX16" fmla="*/ 583221 w 592431"/>
                <a:gd name="connsiteY16" fmla="*/ 106713 h 1144902"/>
                <a:gd name="connsiteX17" fmla="*/ 579208 w 592431"/>
                <a:gd name="connsiteY17" fmla="*/ 42131 h 1144902"/>
                <a:gd name="connsiteX18" fmla="*/ 560069 w 592431"/>
                <a:gd name="connsiteY18" fmla="*/ 0 h 1144902"/>
                <a:gd name="connsiteX0" fmla="*/ 560069 w 592431"/>
                <a:gd name="connsiteY0" fmla="*/ 0 h 1144902"/>
                <a:gd name="connsiteX1" fmla="*/ 347430 w 592431"/>
                <a:gd name="connsiteY1" fmla="*/ 0 h 1144902"/>
                <a:gd name="connsiteX2" fmla="*/ 347430 w 592431"/>
                <a:gd name="connsiteY2" fmla="*/ 33054 h 1144902"/>
                <a:gd name="connsiteX3" fmla="*/ 233807 w 592431"/>
                <a:gd name="connsiteY3" fmla="*/ 33054 h 1144902"/>
                <a:gd name="connsiteX4" fmla="*/ 233807 w 592431"/>
                <a:gd name="connsiteY4" fmla="*/ 0 h 1144902"/>
                <a:gd name="connsiteX5" fmla="*/ 34824 w 592431"/>
                <a:gd name="connsiteY5" fmla="*/ 0 h 1144902"/>
                <a:gd name="connsiteX6" fmla="*/ 15684 w 592431"/>
                <a:gd name="connsiteY6" fmla="*/ 42131 h 1144902"/>
                <a:gd name="connsiteX7" fmla="*/ 7715 w 592431"/>
                <a:gd name="connsiteY7" fmla="*/ 99538 h 1144902"/>
                <a:gd name="connsiteX8" fmla="*/ 0 w 592431"/>
                <a:gd name="connsiteY8" fmla="*/ 239774 h 1144902"/>
                <a:gd name="connsiteX9" fmla="*/ 108681 w 592431"/>
                <a:gd name="connsiteY9" fmla="*/ 1144902 h 1144902"/>
                <a:gd name="connsiteX10" fmla="*/ 258700 w 592431"/>
                <a:gd name="connsiteY10" fmla="*/ 1142521 h 1144902"/>
                <a:gd name="connsiteX11" fmla="*/ 298470 w 592431"/>
                <a:gd name="connsiteY11" fmla="*/ 218443 h 1144902"/>
                <a:gd name="connsiteX12" fmla="*/ 302169 w 592431"/>
                <a:gd name="connsiteY12" fmla="*/ 217759 h 1144902"/>
                <a:gd name="connsiteX13" fmla="*/ 318142 w 592431"/>
                <a:gd name="connsiteY13" fmla="*/ 1138965 h 1144902"/>
                <a:gd name="connsiteX14" fmla="*/ 489681 w 592431"/>
                <a:gd name="connsiteY14" fmla="*/ 1132996 h 1144902"/>
                <a:gd name="connsiteX15" fmla="*/ 592431 w 592431"/>
                <a:gd name="connsiteY15" fmla="*/ 232149 h 1144902"/>
                <a:gd name="connsiteX16" fmla="*/ 583221 w 592431"/>
                <a:gd name="connsiteY16" fmla="*/ 106713 h 1144902"/>
                <a:gd name="connsiteX17" fmla="*/ 579208 w 592431"/>
                <a:gd name="connsiteY17" fmla="*/ 42131 h 1144902"/>
                <a:gd name="connsiteX18" fmla="*/ 560069 w 592431"/>
                <a:gd name="connsiteY18" fmla="*/ 0 h 1144902"/>
                <a:gd name="connsiteX0" fmla="*/ 560069 w 592431"/>
                <a:gd name="connsiteY0" fmla="*/ 0 h 1144902"/>
                <a:gd name="connsiteX1" fmla="*/ 347430 w 592431"/>
                <a:gd name="connsiteY1" fmla="*/ 0 h 1144902"/>
                <a:gd name="connsiteX2" fmla="*/ 347430 w 592431"/>
                <a:gd name="connsiteY2" fmla="*/ 33054 h 1144902"/>
                <a:gd name="connsiteX3" fmla="*/ 233807 w 592431"/>
                <a:gd name="connsiteY3" fmla="*/ 33054 h 1144902"/>
                <a:gd name="connsiteX4" fmla="*/ 233807 w 592431"/>
                <a:gd name="connsiteY4" fmla="*/ 0 h 1144902"/>
                <a:gd name="connsiteX5" fmla="*/ 34824 w 592431"/>
                <a:gd name="connsiteY5" fmla="*/ 0 h 1144902"/>
                <a:gd name="connsiteX6" fmla="*/ 15684 w 592431"/>
                <a:gd name="connsiteY6" fmla="*/ 42131 h 1144902"/>
                <a:gd name="connsiteX7" fmla="*/ 7715 w 592431"/>
                <a:gd name="connsiteY7" fmla="*/ 99538 h 1144902"/>
                <a:gd name="connsiteX8" fmla="*/ 0 w 592431"/>
                <a:gd name="connsiteY8" fmla="*/ 239774 h 1144902"/>
                <a:gd name="connsiteX9" fmla="*/ 108681 w 592431"/>
                <a:gd name="connsiteY9" fmla="*/ 1144902 h 1144902"/>
                <a:gd name="connsiteX10" fmla="*/ 268271 w 592431"/>
                <a:gd name="connsiteY10" fmla="*/ 1135345 h 1144902"/>
                <a:gd name="connsiteX11" fmla="*/ 298470 w 592431"/>
                <a:gd name="connsiteY11" fmla="*/ 218443 h 1144902"/>
                <a:gd name="connsiteX12" fmla="*/ 302169 w 592431"/>
                <a:gd name="connsiteY12" fmla="*/ 217759 h 1144902"/>
                <a:gd name="connsiteX13" fmla="*/ 318142 w 592431"/>
                <a:gd name="connsiteY13" fmla="*/ 1138965 h 1144902"/>
                <a:gd name="connsiteX14" fmla="*/ 489681 w 592431"/>
                <a:gd name="connsiteY14" fmla="*/ 1132996 h 1144902"/>
                <a:gd name="connsiteX15" fmla="*/ 592431 w 592431"/>
                <a:gd name="connsiteY15" fmla="*/ 232149 h 1144902"/>
                <a:gd name="connsiteX16" fmla="*/ 583221 w 592431"/>
                <a:gd name="connsiteY16" fmla="*/ 106713 h 1144902"/>
                <a:gd name="connsiteX17" fmla="*/ 579208 w 592431"/>
                <a:gd name="connsiteY17" fmla="*/ 42131 h 1144902"/>
                <a:gd name="connsiteX18" fmla="*/ 560069 w 592431"/>
                <a:gd name="connsiteY18" fmla="*/ 0 h 1144902"/>
                <a:gd name="connsiteX0" fmla="*/ 577842 w 610204"/>
                <a:gd name="connsiteY0" fmla="*/ 0 h 1144902"/>
                <a:gd name="connsiteX1" fmla="*/ 365203 w 610204"/>
                <a:gd name="connsiteY1" fmla="*/ 0 h 1144902"/>
                <a:gd name="connsiteX2" fmla="*/ 365203 w 610204"/>
                <a:gd name="connsiteY2" fmla="*/ 33054 h 1144902"/>
                <a:gd name="connsiteX3" fmla="*/ 251580 w 610204"/>
                <a:gd name="connsiteY3" fmla="*/ 33054 h 1144902"/>
                <a:gd name="connsiteX4" fmla="*/ 251580 w 610204"/>
                <a:gd name="connsiteY4" fmla="*/ 0 h 1144902"/>
                <a:gd name="connsiteX5" fmla="*/ 52597 w 610204"/>
                <a:gd name="connsiteY5" fmla="*/ 0 h 1144902"/>
                <a:gd name="connsiteX6" fmla="*/ 33457 w 610204"/>
                <a:gd name="connsiteY6" fmla="*/ 42131 h 1144902"/>
                <a:gd name="connsiteX7" fmla="*/ 25488 w 610204"/>
                <a:gd name="connsiteY7" fmla="*/ 99538 h 1144902"/>
                <a:gd name="connsiteX8" fmla="*/ 0 w 610204"/>
                <a:gd name="connsiteY8" fmla="*/ 239774 h 1144902"/>
                <a:gd name="connsiteX9" fmla="*/ 126454 w 610204"/>
                <a:gd name="connsiteY9" fmla="*/ 1144902 h 1144902"/>
                <a:gd name="connsiteX10" fmla="*/ 286044 w 610204"/>
                <a:gd name="connsiteY10" fmla="*/ 1135345 h 1144902"/>
                <a:gd name="connsiteX11" fmla="*/ 316243 w 610204"/>
                <a:gd name="connsiteY11" fmla="*/ 218443 h 1144902"/>
                <a:gd name="connsiteX12" fmla="*/ 319942 w 610204"/>
                <a:gd name="connsiteY12" fmla="*/ 217759 h 1144902"/>
                <a:gd name="connsiteX13" fmla="*/ 335915 w 610204"/>
                <a:gd name="connsiteY13" fmla="*/ 1138965 h 1144902"/>
                <a:gd name="connsiteX14" fmla="*/ 507454 w 610204"/>
                <a:gd name="connsiteY14" fmla="*/ 1132996 h 1144902"/>
                <a:gd name="connsiteX15" fmla="*/ 610204 w 610204"/>
                <a:gd name="connsiteY15" fmla="*/ 232149 h 1144902"/>
                <a:gd name="connsiteX16" fmla="*/ 600994 w 610204"/>
                <a:gd name="connsiteY16" fmla="*/ 106713 h 1144902"/>
                <a:gd name="connsiteX17" fmla="*/ 596981 w 610204"/>
                <a:gd name="connsiteY17" fmla="*/ 42131 h 1144902"/>
                <a:gd name="connsiteX18" fmla="*/ 577842 w 610204"/>
                <a:gd name="connsiteY18" fmla="*/ 0 h 1144902"/>
                <a:gd name="connsiteX0" fmla="*/ 577842 w 627978"/>
                <a:gd name="connsiteY0" fmla="*/ 0 h 1144902"/>
                <a:gd name="connsiteX1" fmla="*/ 365203 w 627978"/>
                <a:gd name="connsiteY1" fmla="*/ 0 h 1144902"/>
                <a:gd name="connsiteX2" fmla="*/ 365203 w 627978"/>
                <a:gd name="connsiteY2" fmla="*/ 33054 h 1144902"/>
                <a:gd name="connsiteX3" fmla="*/ 251580 w 627978"/>
                <a:gd name="connsiteY3" fmla="*/ 33054 h 1144902"/>
                <a:gd name="connsiteX4" fmla="*/ 251580 w 627978"/>
                <a:gd name="connsiteY4" fmla="*/ 0 h 1144902"/>
                <a:gd name="connsiteX5" fmla="*/ 52597 w 627978"/>
                <a:gd name="connsiteY5" fmla="*/ 0 h 1144902"/>
                <a:gd name="connsiteX6" fmla="*/ 33457 w 627978"/>
                <a:gd name="connsiteY6" fmla="*/ 42131 h 1144902"/>
                <a:gd name="connsiteX7" fmla="*/ 25488 w 627978"/>
                <a:gd name="connsiteY7" fmla="*/ 99538 h 1144902"/>
                <a:gd name="connsiteX8" fmla="*/ 0 w 627978"/>
                <a:gd name="connsiteY8" fmla="*/ 239774 h 1144902"/>
                <a:gd name="connsiteX9" fmla="*/ 126454 w 627978"/>
                <a:gd name="connsiteY9" fmla="*/ 1144902 h 1144902"/>
                <a:gd name="connsiteX10" fmla="*/ 286044 w 627978"/>
                <a:gd name="connsiteY10" fmla="*/ 1135345 h 1144902"/>
                <a:gd name="connsiteX11" fmla="*/ 316243 w 627978"/>
                <a:gd name="connsiteY11" fmla="*/ 218443 h 1144902"/>
                <a:gd name="connsiteX12" fmla="*/ 319942 w 627978"/>
                <a:gd name="connsiteY12" fmla="*/ 217759 h 1144902"/>
                <a:gd name="connsiteX13" fmla="*/ 335915 w 627978"/>
                <a:gd name="connsiteY13" fmla="*/ 1138965 h 1144902"/>
                <a:gd name="connsiteX14" fmla="*/ 507454 w 627978"/>
                <a:gd name="connsiteY14" fmla="*/ 1132996 h 1144902"/>
                <a:gd name="connsiteX15" fmla="*/ 627978 w 627978"/>
                <a:gd name="connsiteY15" fmla="*/ 232149 h 1144902"/>
                <a:gd name="connsiteX16" fmla="*/ 600994 w 627978"/>
                <a:gd name="connsiteY16" fmla="*/ 106713 h 1144902"/>
                <a:gd name="connsiteX17" fmla="*/ 596981 w 627978"/>
                <a:gd name="connsiteY17" fmla="*/ 42131 h 1144902"/>
                <a:gd name="connsiteX18" fmla="*/ 577842 w 627978"/>
                <a:gd name="connsiteY18" fmla="*/ 0 h 114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7978" h="1144902">
                  <a:moveTo>
                    <a:pt x="577842" y="0"/>
                  </a:moveTo>
                  <a:lnTo>
                    <a:pt x="365203" y="0"/>
                  </a:lnTo>
                  <a:lnTo>
                    <a:pt x="365203" y="33054"/>
                  </a:lnTo>
                  <a:lnTo>
                    <a:pt x="251580" y="33054"/>
                  </a:lnTo>
                  <a:lnTo>
                    <a:pt x="251580" y="0"/>
                  </a:lnTo>
                  <a:lnTo>
                    <a:pt x="52597" y="0"/>
                  </a:lnTo>
                  <a:lnTo>
                    <a:pt x="33457" y="42131"/>
                  </a:lnTo>
                  <a:lnTo>
                    <a:pt x="25488" y="99538"/>
                  </a:lnTo>
                  <a:cubicBezTo>
                    <a:pt x="24512" y="148675"/>
                    <a:pt x="976" y="190637"/>
                    <a:pt x="0" y="239774"/>
                  </a:cubicBezTo>
                  <a:cubicBezTo>
                    <a:pt x="36227" y="541483"/>
                    <a:pt x="90227" y="843193"/>
                    <a:pt x="126454" y="1144902"/>
                  </a:cubicBezTo>
                  <a:cubicBezTo>
                    <a:pt x="178841" y="1144902"/>
                    <a:pt x="233657" y="1135345"/>
                    <a:pt x="286044" y="1135345"/>
                  </a:cubicBezTo>
                  <a:lnTo>
                    <a:pt x="316243" y="218443"/>
                  </a:lnTo>
                  <a:lnTo>
                    <a:pt x="319942" y="217759"/>
                  </a:lnTo>
                  <a:lnTo>
                    <a:pt x="335915" y="1138965"/>
                  </a:lnTo>
                  <a:lnTo>
                    <a:pt x="507454" y="1132996"/>
                  </a:lnTo>
                  <a:lnTo>
                    <a:pt x="627978" y="232149"/>
                  </a:lnTo>
                  <a:cubicBezTo>
                    <a:pt x="626702" y="172771"/>
                    <a:pt x="602270" y="166091"/>
                    <a:pt x="600994" y="106713"/>
                  </a:cubicBezTo>
                  <a:lnTo>
                    <a:pt x="596981" y="42131"/>
                  </a:lnTo>
                  <a:lnTo>
                    <a:pt x="577842" y="0"/>
                  </a:lnTo>
                  <a:close/>
                </a:path>
              </a:pathLst>
            </a:custGeom>
            <a:solidFill>
              <a:srgbClr val="C00000"/>
            </a:solidFill>
            <a:ln w="9525" cap="flat" cmpd="sng" algn="ctr">
              <a:noFill/>
              <a:prstDash val="solid"/>
              <a:headEnd type="none" w="med" len="med"/>
              <a:tailEnd type="none" w="med" len="med"/>
            </a:ln>
            <a:effectLst/>
          </p:spPr>
          <p:txBody>
            <a:bodyPr rot="0" spcFirstLastPara="0" vertOverflow="overflow" horzOverflow="overflow" vert="horz" wrap="square" lIns="137160" tIns="109729" rIns="137160" bIns="109729" numCol="1" spcCol="0" rtlCol="0" fromWordArt="0" anchor="t" anchorCtr="0" forceAA="0" compatLnSpc="1">
              <a:prstTxWarp prst="textNoShape">
                <a:avLst/>
              </a:prstTxWarp>
              <a:noAutofit/>
            </a:bodyPr>
            <a:lstStyle/>
            <a:p>
              <a:pPr algn="ctr" defTabSz="699365" fontAlgn="base">
                <a:lnSpc>
                  <a:spcPct val="90000"/>
                </a:lnSpc>
                <a:spcBef>
                  <a:spcPct val="0"/>
                </a:spcBef>
                <a:spcAft>
                  <a:spcPct val="0"/>
                </a:spcAft>
                <a:defRPr/>
              </a:pPr>
              <a:endParaRPr lang="en-US" sz="1799" kern="0" dirty="0">
                <a:gradFill>
                  <a:gsLst>
                    <a:gs pos="0">
                      <a:srgbClr val="FFFFFF"/>
                    </a:gs>
                    <a:gs pos="100000">
                      <a:srgbClr val="FFFFFF"/>
                    </a:gs>
                  </a:gsLst>
                  <a:lin ang="5400000" scaled="0"/>
                </a:gradFill>
                <a:ea typeface="Segoe UI" pitchFamily="34" charset="0"/>
                <a:cs typeface="Segoe UI" pitchFamily="34" charset="0"/>
              </a:endParaRPr>
            </a:p>
          </p:txBody>
        </p:sp>
        <p:grpSp>
          <p:nvGrpSpPr>
            <p:cNvPr id="195" name="Group 194"/>
            <p:cNvGrpSpPr/>
            <p:nvPr/>
          </p:nvGrpSpPr>
          <p:grpSpPr>
            <a:xfrm>
              <a:off x="9926109" y="4414894"/>
              <a:ext cx="185129" cy="125702"/>
              <a:chOff x="8907336" y="3981032"/>
              <a:chExt cx="339329" cy="111506"/>
            </a:xfrm>
          </p:grpSpPr>
          <p:sp>
            <p:nvSpPr>
              <p:cNvPr id="203" name="Freeform 202"/>
              <p:cNvSpPr/>
              <p:nvPr/>
            </p:nvSpPr>
            <p:spPr bwMode="auto">
              <a:xfrm>
                <a:off x="8907336" y="3981032"/>
                <a:ext cx="120854" cy="111506"/>
              </a:xfrm>
              <a:custGeom>
                <a:avLst/>
                <a:gdLst>
                  <a:gd name="connsiteX0" fmla="*/ 41275 w 123825"/>
                  <a:gd name="connsiteY0" fmla="*/ 0 h 127000"/>
                  <a:gd name="connsiteX1" fmla="*/ 0 w 123825"/>
                  <a:gd name="connsiteY1" fmla="*/ 34925 h 127000"/>
                  <a:gd name="connsiteX2" fmla="*/ 104775 w 123825"/>
                  <a:gd name="connsiteY2" fmla="*/ 127000 h 127000"/>
                  <a:gd name="connsiteX3" fmla="*/ 123825 w 123825"/>
                  <a:gd name="connsiteY3" fmla="*/ 15875 h 127000"/>
                  <a:gd name="connsiteX4" fmla="*/ 41275 w 123825"/>
                  <a:gd name="connsiteY4" fmla="*/ 0 h 127000"/>
                  <a:gd name="connsiteX0" fmla="*/ 57150 w 139700"/>
                  <a:gd name="connsiteY0" fmla="*/ 0 h 127000"/>
                  <a:gd name="connsiteX1" fmla="*/ 0 w 139700"/>
                  <a:gd name="connsiteY1" fmla="*/ 34925 h 127000"/>
                  <a:gd name="connsiteX2" fmla="*/ 120650 w 139700"/>
                  <a:gd name="connsiteY2" fmla="*/ 127000 h 127000"/>
                  <a:gd name="connsiteX3" fmla="*/ 139700 w 139700"/>
                  <a:gd name="connsiteY3" fmla="*/ 15875 h 127000"/>
                  <a:gd name="connsiteX4" fmla="*/ 57150 w 139700"/>
                  <a:gd name="connsiteY4" fmla="*/ 0 h 127000"/>
                  <a:gd name="connsiteX0" fmla="*/ 57150 w 139700"/>
                  <a:gd name="connsiteY0" fmla="*/ 0 h 127000"/>
                  <a:gd name="connsiteX1" fmla="*/ 0 w 139700"/>
                  <a:gd name="connsiteY1" fmla="*/ 34925 h 127000"/>
                  <a:gd name="connsiteX2" fmla="*/ 120650 w 139700"/>
                  <a:gd name="connsiteY2" fmla="*/ 127000 h 127000"/>
                  <a:gd name="connsiteX3" fmla="*/ 139700 w 139700"/>
                  <a:gd name="connsiteY3" fmla="*/ 15875 h 127000"/>
                  <a:gd name="connsiteX4" fmla="*/ 57150 w 139700"/>
                  <a:gd name="connsiteY4" fmla="*/ 0 h 127000"/>
                  <a:gd name="connsiteX0" fmla="*/ 59779 w 142329"/>
                  <a:gd name="connsiteY0" fmla="*/ 0 h 127000"/>
                  <a:gd name="connsiteX1" fmla="*/ 2629 w 142329"/>
                  <a:gd name="connsiteY1" fmla="*/ 34925 h 127000"/>
                  <a:gd name="connsiteX2" fmla="*/ 123279 w 142329"/>
                  <a:gd name="connsiteY2" fmla="*/ 127000 h 127000"/>
                  <a:gd name="connsiteX3" fmla="*/ 142329 w 142329"/>
                  <a:gd name="connsiteY3" fmla="*/ 15875 h 127000"/>
                  <a:gd name="connsiteX4" fmla="*/ 59779 w 142329"/>
                  <a:gd name="connsiteY4" fmla="*/ 0 h 127000"/>
                  <a:gd name="connsiteX0" fmla="*/ 59712 w 142262"/>
                  <a:gd name="connsiteY0" fmla="*/ 0 h 131258"/>
                  <a:gd name="connsiteX1" fmla="*/ 2562 w 142262"/>
                  <a:gd name="connsiteY1" fmla="*/ 34925 h 131258"/>
                  <a:gd name="connsiteX2" fmla="*/ 123212 w 142262"/>
                  <a:gd name="connsiteY2" fmla="*/ 127000 h 131258"/>
                  <a:gd name="connsiteX3" fmla="*/ 142262 w 142262"/>
                  <a:gd name="connsiteY3" fmla="*/ 15875 h 131258"/>
                  <a:gd name="connsiteX4" fmla="*/ 59712 w 142262"/>
                  <a:gd name="connsiteY4" fmla="*/ 0 h 131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62" h="131258">
                    <a:moveTo>
                      <a:pt x="59712" y="0"/>
                    </a:moveTo>
                    <a:cubicBezTo>
                      <a:pt x="78762" y="94192"/>
                      <a:pt x="21612" y="23283"/>
                      <a:pt x="2562" y="34925"/>
                    </a:cubicBezTo>
                    <a:cubicBezTo>
                      <a:pt x="-17546" y="144992"/>
                      <a:pt x="86170" y="134408"/>
                      <a:pt x="123212" y="127000"/>
                    </a:cubicBezTo>
                    <a:lnTo>
                      <a:pt x="142262" y="15875"/>
                    </a:lnTo>
                    <a:lnTo>
                      <a:pt x="59712" y="0"/>
                    </a:lnTo>
                    <a:close/>
                  </a:path>
                </a:pathLst>
              </a:custGeom>
              <a:solidFill>
                <a:srgbClr val="3F3F3F">
                  <a:lumMod val="95000"/>
                  <a:lumOff val="5000"/>
                </a:srgbClr>
              </a:solidFill>
              <a:ln w="9525" cap="flat" cmpd="sng" algn="ctr">
                <a:noFill/>
                <a:prstDash val="solid"/>
                <a:headEnd type="none" w="med" len="med"/>
                <a:tailEnd type="none" w="med" len="med"/>
              </a:ln>
              <a:effectLst/>
            </p:spPr>
            <p:txBody>
              <a:bodyPr rot="0" spcFirstLastPara="0" vertOverflow="overflow" horzOverflow="overflow" vert="horz" wrap="square" lIns="137160" tIns="109729" rIns="137160" bIns="109729" numCol="1" spcCol="0" rtlCol="0" fromWordArt="0" anchor="t" anchorCtr="0" forceAA="0" compatLnSpc="1">
                <a:prstTxWarp prst="textNoShape">
                  <a:avLst/>
                </a:prstTxWarp>
                <a:noAutofit/>
              </a:bodyPr>
              <a:lstStyle/>
              <a:p>
                <a:pPr algn="ctr" defTabSz="699365" fontAlgn="base">
                  <a:lnSpc>
                    <a:spcPct val="90000"/>
                  </a:lnSpc>
                  <a:spcBef>
                    <a:spcPct val="0"/>
                  </a:spcBef>
                  <a:spcAft>
                    <a:spcPct val="0"/>
                  </a:spcAft>
                  <a:defRPr/>
                </a:pPr>
                <a:endParaRPr lang="en-US" sz="1799" kern="0" dirty="0">
                  <a:gradFill>
                    <a:gsLst>
                      <a:gs pos="0">
                        <a:srgbClr val="FFFFFF"/>
                      </a:gs>
                      <a:gs pos="100000">
                        <a:srgbClr val="FFFFFF"/>
                      </a:gs>
                    </a:gsLst>
                    <a:lin ang="5400000" scaled="0"/>
                  </a:gradFill>
                  <a:ea typeface="Segoe UI" pitchFamily="34" charset="0"/>
                  <a:cs typeface="Segoe UI" pitchFamily="34" charset="0"/>
                </a:endParaRPr>
              </a:p>
            </p:txBody>
          </p:sp>
          <p:sp>
            <p:nvSpPr>
              <p:cNvPr id="204" name="Freeform 203"/>
              <p:cNvSpPr/>
              <p:nvPr/>
            </p:nvSpPr>
            <p:spPr bwMode="auto">
              <a:xfrm flipH="1">
                <a:off x="9125811" y="3981032"/>
                <a:ext cx="120854" cy="111506"/>
              </a:xfrm>
              <a:custGeom>
                <a:avLst/>
                <a:gdLst>
                  <a:gd name="connsiteX0" fmla="*/ 41275 w 123825"/>
                  <a:gd name="connsiteY0" fmla="*/ 0 h 127000"/>
                  <a:gd name="connsiteX1" fmla="*/ 0 w 123825"/>
                  <a:gd name="connsiteY1" fmla="*/ 34925 h 127000"/>
                  <a:gd name="connsiteX2" fmla="*/ 104775 w 123825"/>
                  <a:gd name="connsiteY2" fmla="*/ 127000 h 127000"/>
                  <a:gd name="connsiteX3" fmla="*/ 123825 w 123825"/>
                  <a:gd name="connsiteY3" fmla="*/ 15875 h 127000"/>
                  <a:gd name="connsiteX4" fmla="*/ 41275 w 123825"/>
                  <a:gd name="connsiteY4" fmla="*/ 0 h 127000"/>
                  <a:gd name="connsiteX0" fmla="*/ 57150 w 139700"/>
                  <a:gd name="connsiteY0" fmla="*/ 0 h 127000"/>
                  <a:gd name="connsiteX1" fmla="*/ 0 w 139700"/>
                  <a:gd name="connsiteY1" fmla="*/ 34925 h 127000"/>
                  <a:gd name="connsiteX2" fmla="*/ 120650 w 139700"/>
                  <a:gd name="connsiteY2" fmla="*/ 127000 h 127000"/>
                  <a:gd name="connsiteX3" fmla="*/ 139700 w 139700"/>
                  <a:gd name="connsiteY3" fmla="*/ 15875 h 127000"/>
                  <a:gd name="connsiteX4" fmla="*/ 57150 w 139700"/>
                  <a:gd name="connsiteY4" fmla="*/ 0 h 127000"/>
                  <a:gd name="connsiteX0" fmla="*/ 57150 w 139700"/>
                  <a:gd name="connsiteY0" fmla="*/ 0 h 127000"/>
                  <a:gd name="connsiteX1" fmla="*/ 0 w 139700"/>
                  <a:gd name="connsiteY1" fmla="*/ 34925 h 127000"/>
                  <a:gd name="connsiteX2" fmla="*/ 120650 w 139700"/>
                  <a:gd name="connsiteY2" fmla="*/ 127000 h 127000"/>
                  <a:gd name="connsiteX3" fmla="*/ 139700 w 139700"/>
                  <a:gd name="connsiteY3" fmla="*/ 15875 h 127000"/>
                  <a:gd name="connsiteX4" fmla="*/ 57150 w 139700"/>
                  <a:gd name="connsiteY4" fmla="*/ 0 h 127000"/>
                  <a:gd name="connsiteX0" fmla="*/ 59779 w 142329"/>
                  <a:gd name="connsiteY0" fmla="*/ 0 h 127000"/>
                  <a:gd name="connsiteX1" fmla="*/ 2629 w 142329"/>
                  <a:gd name="connsiteY1" fmla="*/ 34925 h 127000"/>
                  <a:gd name="connsiteX2" fmla="*/ 123279 w 142329"/>
                  <a:gd name="connsiteY2" fmla="*/ 127000 h 127000"/>
                  <a:gd name="connsiteX3" fmla="*/ 142329 w 142329"/>
                  <a:gd name="connsiteY3" fmla="*/ 15875 h 127000"/>
                  <a:gd name="connsiteX4" fmla="*/ 59779 w 142329"/>
                  <a:gd name="connsiteY4" fmla="*/ 0 h 127000"/>
                  <a:gd name="connsiteX0" fmla="*/ 59712 w 142262"/>
                  <a:gd name="connsiteY0" fmla="*/ 0 h 131258"/>
                  <a:gd name="connsiteX1" fmla="*/ 2562 w 142262"/>
                  <a:gd name="connsiteY1" fmla="*/ 34925 h 131258"/>
                  <a:gd name="connsiteX2" fmla="*/ 123212 w 142262"/>
                  <a:gd name="connsiteY2" fmla="*/ 127000 h 131258"/>
                  <a:gd name="connsiteX3" fmla="*/ 142262 w 142262"/>
                  <a:gd name="connsiteY3" fmla="*/ 15875 h 131258"/>
                  <a:gd name="connsiteX4" fmla="*/ 59712 w 142262"/>
                  <a:gd name="connsiteY4" fmla="*/ 0 h 131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262" h="131258">
                    <a:moveTo>
                      <a:pt x="59712" y="0"/>
                    </a:moveTo>
                    <a:cubicBezTo>
                      <a:pt x="78762" y="94192"/>
                      <a:pt x="21612" y="23283"/>
                      <a:pt x="2562" y="34925"/>
                    </a:cubicBezTo>
                    <a:cubicBezTo>
                      <a:pt x="-17546" y="144992"/>
                      <a:pt x="86170" y="134408"/>
                      <a:pt x="123212" y="127000"/>
                    </a:cubicBezTo>
                    <a:lnTo>
                      <a:pt x="142262" y="15875"/>
                    </a:lnTo>
                    <a:lnTo>
                      <a:pt x="59712" y="0"/>
                    </a:lnTo>
                    <a:close/>
                  </a:path>
                </a:pathLst>
              </a:custGeom>
              <a:solidFill>
                <a:srgbClr val="3F3F3F">
                  <a:lumMod val="95000"/>
                  <a:lumOff val="5000"/>
                </a:srgbClr>
              </a:solidFill>
              <a:ln w="9525" cap="flat" cmpd="sng" algn="ctr">
                <a:noFill/>
                <a:prstDash val="solid"/>
                <a:headEnd type="none" w="med" len="med"/>
                <a:tailEnd type="none" w="med" len="med"/>
              </a:ln>
              <a:effectLst/>
            </p:spPr>
            <p:txBody>
              <a:bodyPr rot="0" spcFirstLastPara="0" vertOverflow="overflow" horzOverflow="overflow" vert="horz" wrap="square" lIns="137160" tIns="109729" rIns="137160" bIns="109729" numCol="1" spcCol="0" rtlCol="0" fromWordArt="0" anchor="t" anchorCtr="0" forceAA="0" compatLnSpc="1">
                <a:prstTxWarp prst="textNoShape">
                  <a:avLst/>
                </a:prstTxWarp>
                <a:noAutofit/>
              </a:bodyPr>
              <a:lstStyle/>
              <a:p>
                <a:pPr algn="ctr" defTabSz="699365" fontAlgn="base">
                  <a:lnSpc>
                    <a:spcPct val="90000"/>
                  </a:lnSpc>
                  <a:spcBef>
                    <a:spcPct val="0"/>
                  </a:spcBef>
                  <a:spcAft>
                    <a:spcPct val="0"/>
                  </a:spcAft>
                  <a:defRPr/>
                </a:pPr>
                <a:endParaRPr lang="en-US" sz="1799" kern="0" dirty="0">
                  <a:gradFill>
                    <a:gsLst>
                      <a:gs pos="0">
                        <a:srgbClr val="FFFFFF"/>
                      </a:gs>
                      <a:gs pos="100000">
                        <a:srgbClr val="FFFFFF"/>
                      </a:gs>
                    </a:gsLst>
                    <a:lin ang="5400000" scaled="0"/>
                  </a:gradFill>
                  <a:ea typeface="Segoe UI" pitchFamily="34" charset="0"/>
                  <a:cs typeface="Segoe UI" pitchFamily="34" charset="0"/>
                </a:endParaRPr>
              </a:p>
            </p:txBody>
          </p:sp>
        </p:grpSp>
        <p:sp>
          <p:nvSpPr>
            <p:cNvPr id="196" name="Rounded Rectangle 195"/>
            <p:cNvSpPr/>
            <p:nvPr/>
          </p:nvSpPr>
          <p:spPr bwMode="auto">
            <a:xfrm>
              <a:off x="9763917" y="5107151"/>
              <a:ext cx="47364" cy="86486"/>
            </a:xfrm>
            <a:prstGeom prst="roundRect">
              <a:avLst>
                <a:gd name="adj" fmla="val 50000"/>
              </a:avLst>
            </a:prstGeom>
            <a:solidFill>
              <a:srgbClr val="FFC000"/>
            </a:solidFill>
            <a:ln w="9525" cap="flat" cmpd="sng" algn="ctr">
              <a:noFill/>
              <a:prstDash val="solid"/>
              <a:headEnd type="none" w="med" len="med"/>
              <a:tailEnd type="none" w="med" len="med"/>
            </a:ln>
            <a:effectLst/>
          </p:spPr>
          <p:txBody>
            <a:bodyPr rot="0" spcFirstLastPara="0" vertOverflow="overflow" horzOverflow="overflow" vert="horz" wrap="square" lIns="137160" tIns="109729" rIns="137160" bIns="109729" numCol="1" spcCol="0" rtlCol="0" fromWordArt="0" anchor="t" anchorCtr="0" forceAA="0" compatLnSpc="1">
              <a:prstTxWarp prst="textNoShape">
                <a:avLst/>
              </a:prstTxWarp>
              <a:noAutofit/>
            </a:bodyPr>
            <a:lstStyle/>
            <a:p>
              <a:pPr algn="ctr" defTabSz="699365" fontAlgn="base">
                <a:lnSpc>
                  <a:spcPct val="90000"/>
                </a:lnSpc>
                <a:spcBef>
                  <a:spcPct val="0"/>
                </a:spcBef>
                <a:spcAft>
                  <a:spcPct val="0"/>
                </a:spcAft>
                <a:defRPr/>
              </a:pPr>
              <a:endParaRPr lang="en-US" sz="1799" kern="0" dirty="0">
                <a:gradFill>
                  <a:gsLst>
                    <a:gs pos="0">
                      <a:srgbClr val="FFFFFF"/>
                    </a:gs>
                    <a:gs pos="100000">
                      <a:srgbClr val="FFFFFF"/>
                    </a:gs>
                  </a:gsLst>
                  <a:lin ang="5400000" scaled="0"/>
                </a:gradFill>
                <a:ea typeface="Segoe UI" pitchFamily="34" charset="0"/>
                <a:cs typeface="Segoe UI" pitchFamily="34" charset="0"/>
              </a:endParaRPr>
            </a:p>
          </p:txBody>
        </p:sp>
        <p:grpSp>
          <p:nvGrpSpPr>
            <p:cNvPr id="197" name="Group 196"/>
            <p:cNvGrpSpPr/>
            <p:nvPr/>
          </p:nvGrpSpPr>
          <p:grpSpPr>
            <a:xfrm>
              <a:off x="9917315" y="5979459"/>
              <a:ext cx="188578" cy="84933"/>
              <a:chOff x="8947799" y="5725197"/>
              <a:chExt cx="257734" cy="58573"/>
            </a:xfrm>
          </p:grpSpPr>
          <p:sp>
            <p:nvSpPr>
              <p:cNvPr id="201" name="Freeform 200"/>
              <p:cNvSpPr/>
              <p:nvPr/>
            </p:nvSpPr>
            <p:spPr bwMode="auto">
              <a:xfrm>
                <a:off x="8947799" y="5725197"/>
                <a:ext cx="118153" cy="58573"/>
              </a:xfrm>
              <a:custGeom>
                <a:avLst/>
                <a:gdLst>
                  <a:gd name="connsiteX0" fmla="*/ 93857 w 187714"/>
                  <a:gd name="connsiteY0" fmla="*/ 0 h 93056"/>
                  <a:gd name="connsiteX1" fmla="*/ 180525 w 187714"/>
                  <a:gd name="connsiteY1" fmla="*/ 57448 h 93056"/>
                  <a:gd name="connsiteX2" fmla="*/ 187714 w 187714"/>
                  <a:gd name="connsiteY2" fmla="*/ 93056 h 93056"/>
                  <a:gd name="connsiteX3" fmla="*/ 0 w 187714"/>
                  <a:gd name="connsiteY3" fmla="*/ 93056 h 93056"/>
                  <a:gd name="connsiteX4" fmla="*/ 7189 w 187714"/>
                  <a:gd name="connsiteY4" fmla="*/ 57448 h 93056"/>
                  <a:gd name="connsiteX5" fmla="*/ 93857 w 187714"/>
                  <a:gd name="connsiteY5" fmla="*/ 0 h 9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14" h="93056">
                    <a:moveTo>
                      <a:pt x="93857" y="0"/>
                    </a:moveTo>
                    <a:cubicBezTo>
                      <a:pt x="132818" y="0"/>
                      <a:pt x="166246" y="23688"/>
                      <a:pt x="180525" y="57448"/>
                    </a:cubicBezTo>
                    <a:lnTo>
                      <a:pt x="187714" y="93056"/>
                    </a:lnTo>
                    <a:lnTo>
                      <a:pt x="0" y="93056"/>
                    </a:lnTo>
                    <a:lnTo>
                      <a:pt x="7189" y="57448"/>
                    </a:lnTo>
                    <a:cubicBezTo>
                      <a:pt x="21468" y="23688"/>
                      <a:pt x="54896" y="0"/>
                      <a:pt x="93857" y="0"/>
                    </a:cubicBezTo>
                    <a:close/>
                  </a:path>
                </a:pathLst>
              </a:custGeom>
              <a:solidFill>
                <a:srgbClr val="663300"/>
              </a:solidFill>
              <a:ln w="9525" cap="flat" cmpd="sng" algn="ctr">
                <a:noFill/>
                <a:prstDash val="solid"/>
                <a:headEnd type="none" w="med" len="med"/>
                <a:tailEnd type="none" w="med" len="med"/>
              </a:ln>
              <a:effectLst/>
            </p:spPr>
            <p:txBody>
              <a:bodyPr rot="0" spcFirstLastPara="0" vertOverflow="overflow" horzOverflow="overflow" vert="horz" wrap="square" lIns="137160" tIns="109729" rIns="137160" bIns="109729" numCol="1" spcCol="0" rtlCol="0" fromWordArt="0" anchor="t" anchorCtr="0" forceAA="0" compatLnSpc="1">
                <a:prstTxWarp prst="textNoShape">
                  <a:avLst/>
                </a:prstTxWarp>
                <a:noAutofit/>
              </a:bodyPr>
              <a:lstStyle/>
              <a:p>
                <a:pPr algn="ctr" defTabSz="699365" fontAlgn="base">
                  <a:lnSpc>
                    <a:spcPct val="90000"/>
                  </a:lnSpc>
                  <a:spcBef>
                    <a:spcPct val="0"/>
                  </a:spcBef>
                  <a:spcAft>
                    <a:spcPct val="0"/>
                  </a:spcAft>
                  <a:defRPr/>
                </a:pPr>
                <a:endParaRPr lang="en-US" sz="1377" kern="0" dirty="0">
                  <a:solidFill>
                    <a:srgbClr val="FFFFFF"/>
                  </a:solidFill>
                </a:endParaRPr>
              </a:p>
            </p:txBody>
          </p:sp>
          <p:sp>
            <p:nvSpPr>
              <p:cNvPr id="202" name="Freeform 201"/>
              <p:cNvSpPr/>
              <p:nvPr/>
            </p:nvSpPr>
            <p:spPr bwMode="auto">
              <a:xfrm>
                <a:off x="9087380" y="5725197"/>
                <a:ext cx="118153" cy="58573"/>
              </a:xfrm>
              <a:custGeom>
                <a:avLst/>
                <a:gdLst>
                  <a:gd name="connsiteX0" fmla="*/ 93857 w 187714"/>
                  <a:gd name="connsiteY0" fmla="*/ 0 h 93056"/>
                  <a:gd name="connsiteX1" fmla="*/ 180525 w 187714"/>
                  <a:gd name="connsiteY1" fmla="*/ 57448 h 93056"/>
                  <a:gd name="connsiteX2" fmla="*/ 187714 w 187714"/>
                  <a:gd name="connsiteY2" fmla="*/ 93056 h 93056"/>
                  <a:gd name="connsiteX3" fmla="*/ 0 w 187714"/>
                  <a:gd name="connsiteY3" fmla="*/ 93056 h 93056"/>
                  <a:gd name="connsiteX4" fmla="*/ 7189 w 187714"/>
                  <a:gd name="connsiteY4" fmla="*/ 57448 h 93056"/>
                  <a:gd name="connsiteX5" fmla="*/ 93857 w 187714"/>
                  <a:gd name="connsiteY5" fmla="*/ 0 h 9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14" h="93056">
                    <a:moveTo>
                      <a:pt x="93857" y="0"/>
                    </a:moveTo>
                    <a:cubicBezTo>
                      <a:pt x="132818" y="0"/>
                      <a:pt x="166246" y="23688"/>
                      <a:pt x="180525" y="57448"/>
                    </a:cubicBezTo>
                    <a:lnTo>
                      <a:pt x="187714" y="93056"/>
                    </a:lnTo>
                    <a:lnTo>
                      <a:pt x="0" y="93056"/>
                    </a:lnTo>
                    <a:lnTo>
                      <a:pt x="7189" y="57448"/>
                    </a:lnTo>
                    <a:cubicBezTo>
                      <a:pt x="21468" y="23688"/>
                      <a:pt x="54896" y="0"/>
                      <a:pt x="93857" y="0"/>
                    </a:cubicBezTo>
                    <a:close/>
                  </a:path>
                </a:pathLst>
              </a:custGeom>
              <a:solidFill>
                <a:srgbClr val="663300"/>
              </a:solidFill>
              <a:ln w="9525" cap="flat" cmpd="sng" algn="ctr">
                <a:noFill/>
                <a:prstDash val="solid"/>
                <a:headEnd type="none" w="med" len="med"/>
                <a:tailEnd type="none" w="med" len="med"/>
              </a:ln>
              <a:effectLst/>
            </p:spPr>
            <p:txBody>
              <a:bodyPr rot="0" spcFirstLastPara="0" vertOverflow="overflow" horzOverflow="overflow" vert="horz" wrap="square" lIns="137160" tIns="109729" rIns="137160" bIns="109729" numCol="1" spcCol="0" rtlCol="0" fromWordArt="0" anchor="t" anchorCtr="0" forceAA="0" compatLnSpc="1">
                <a:prstTxWarp prst="textNoShape">
                  <a:avLst/>
                </a:prstTxWarp>
                <a:noAutofit/>
              </a:bodyPr>
              <a:lstStyle/>
              <a:p>
                <a:pPr algn="ctr" defTabSz="699365" fontAlgn="base">
                  <a:lnSpc>
                    <a:spcPct val="90000"/>
                  </a:lnSpc>
                  <a:spcBef>
                    <a:spcPct val="0"/>
                  </a:spcBef>
                  <a:spcAft>
                    <a:spcPct val="0"/>
                  </a:spcAft>
                  <a:defRPr/>
                </a:pPr>
                <a:endParaRPr lang="en-US" sz="1377" kern="0" dirty="0">
                  <a:solidFill>
                    <a:srgbClr val="FFFFFF"/>
                  </a:solidFill>
                </a:endParaRPr>
              </a:p>
            </p:txBody>
          </p:sp>
        </p:grpSp>
        <p:sp>
          <p:nvSpPr>
            <p:cNvPr id="198" name="Freeform 197"/>
            <p:cNvSpPr/>
            <p:nvPr/>
          </p:nvSpPr>
          <p:spPr bwMode="auto">
            <a:xfrm rot="5400000">
              <a:off x="9708774" y="4556804"/>
              <a:ext cx="619863" cy="192415"/>
            </a:xfrm>
            <a:custGeom>
              <a:avLst/>
              <a:gdLst>
                <a:gd name="connsiteX0" fmla="*/ 0 w 392904"/>
                <a:gd name="connsiteY0" fmla="*/ 184191 h 309562"/>
                <a:gd name="connsiteX1" fmla="*/ 0 w 392904"/>
                <a:gd name="connsiteY1" fmla="*/ 125371 h 309562"/>
                <a:gd name="connsiteX2" fmla="*/ 95323 w 392904"/>
                <a:gd name="connsiteY2" fmla="*/ 30048 h 309562"/>
                <a:gd name="connsiteX3" fmla="*/ 107911 w 392904"/>
                <a:gd name="connsiteY3" fmla="*/ 30048 h 309562"/>
                <a:gd name="connsiteX4" fmla="*/ 116458 w 392904"/>
                <a:gd name="connsiteY4" fmla="*/ 9416 h 309562"/>
                <a:gd name="connsiteX5" fmla="*/ 139189 w 392904"/>
                <a:gd name="connsiteY5" fmla="*/ 0 h 309562"/>
                <a:gd name="connsiteX6" fmla="*/ 182279 w 392904"/>
                <a:gd name="connsiteY6" fmla="*/ 0 h 309562"/>
                <a:gd name="connsiteX7" fmla="*/ 205010 w 392904"/>
                <a:gd name="connsiteY7" fmla="*/ 9416 h 309562"/>
                <a:gd name="connsiteX8" fmla="*/ 213557 w 392904"/>
                <a:gd name="connsiteY8" fmla="*/ 30048 h 309562"/>
                <a:gd name="connsiteX9" fmla="*/ 252339 w 392904"/>
                <a:gd name="connsiteY9" fmla="*/ 30048 h 309562"/>
                <a:gd name="connsiteX10" fmla="*/ 319742 w 392904"/>
                <a:gd name="connsiteY10" fmla="*/ 57968 h 309562"/>
                <a:gd name="connsiteX11" fmla="*/ 336441 w 392904"/>
                <a:gd name="connsiteY11" fmla="*/ 82735 h 309562"/>
                <a:gd name="connsiteX12" fmla="*/ 357186 w 392904"/>
                <a:gd name="connsiteY12" fmla="*/ 80848 h 309562"/>
                <a:gd name="connsiteX13" fmla="*/ 392904 w 392904"/>
                <a:gd name="connsiteY13" fmla="*/ 152286 h 309562"/>
                <a:gd name="connsiteX14" fmla="*/ 357186 w 392904"/>
                <a:gd name="connsiteY14" fmla="*/ 235629 h 309562"/>
                <a:gd name="connsiteX15" fmla="*/ 330992 w 392904"/>
                <a:gd name="connsiteY15" fmla="*/ 235629 h 309562"/>
                <a:gd name="connsiteX16" fmla="*/ 330992 w 392904"/>
                <a:gd name="connsiteY16" fmla="*/ 234909 h 309562"/>
                <a:gd name="connsiteX17" fmla="*/ 319742 w 392904"/>
                <a:gd name="connsiteY17" fmla="*/ 251594 h 309562"/>
                <a:gd name="connsiteX18" fmla="*/ 252339 w 392904"/>
                <a:gd name="connsiteY18" fmla="*/ 279514 h 309562"/>
                <a:gd name="connsiteX19" fmla="*/ 213557 w 392904"/>
                <a:gd name="connsiteY19" fmla="*/ 279514 h 309562"/>
                <a:gd name="connsiteX20" fmla="*/ 205010 w 392904"/>
                <a:gd name="connsiteY20" fmla="*/ 300146 h 309562"/>
                <a:gd name="connsiteX21" fmla="*/ 182279 w 392904"/>
                <a:gd name="connsiteY21" fmla="*/ 309562 h 309562"/>
                <a:gd name="connsiteX22" fmla="*/ 139189 w 392904"/>
                <a:gd name="connsiteY22" fmla="*/ 309562 h 309562"/>
                <a:gd name="connsiteX23" fmla="*/ 116458 w 392904"/>
                <a:gd name="connsiteY23" fmla="*/ 300146 h 309562"/>
                <a:gd name="connsiteX24" fmla="*/ 107911 w 392904"/>
                <a:gd name="connsiteY24" fmla="*/ 279514 h 309562"/>
                <a:gd name="connsiteX25" fmla="*/ 95323 w 392904"/>
                <a:gd name="connsiteY25" fmla="*/ 279514 h 309562"/>
                <a:gd name="connsiteX26" fmla="*/ 0 w 392904"/>
                <a:gd name="connsiteY26" fmla="*/ 184191 h 309562"/>
                <a:gd name="connsiteX0" fmla="*/ 0 w 887486"/>
                <a:gd name="connsiteY0" fmla="*/ 184191 h 309562"/>
                <a:gd name="connsiteX1" fmla="*/ 0 w 887486"/>
                <a:gd name="connsiteY1" fmla="*/ 125371 h 309562"/>
                <a:gd name="connsiteX2" fmla="*/ 95323 w 887486"/>
                <a:gd name="connsiteY2" fmla="*/ 30048 h 309562"/>
                <a:gd name="connsiteX3" fmla="*/ 107911 w 887486"/>
                <a:gd name="connsiteY3" fmla="*/ 30048 h 309562"/>
                <a:gd name="connsiteX4" fmla="*/ 116458 w 887486"/>
                <a:gd name="connsiteY4" fmla="*/ 9416 h 309562"/>
                <a:gd name="connsiteX5" fmla="*/ 139189 w 887486"/>
                <a:gd name="connsiteY5" fmla="*/ 0 h 309562"/>
                <a:gd name="connsiteX6" fmla="*/ 182279 w 887486"/>
                <a:gd name="connsiteY6" fmla="*/ 0 h 309562"/>
                <a:gd name="connsiteX7" fmla="*/ 205010 w 887486"/>
                <a:gd name="connsiteY7" fmla="*/ 9416 h 309562"/>
                <a:gd name="connsiteX8" fmla="*/ 213557 w 887486"/>
                <a:gd name="connsiteY8" fmla="*/ 30048 h 309562"/>
                <a:gd name="connsiteX9" fmla="*/ 252339 w 887486"/>
                <a:gd name="connsiteY9" fmla="*/ 30048 h 309562"/>
                <a:gd name="connsiteX10" fmla="*/ 319742 w 887486"/>
                <a:gd name="connsiteY10" fmla="*/ 57968 h 309562"/>
                <a:gd name="connsiteX11" fmla="*/ 336441 w 887486"/>
                <a:gd name="connsiteY11" fmla="*/ 82735 h 309562"/>
                <a:gd name="connsiteX12" fmla="*/ 357186 w 887486"/>
                <a:gd name="connsiteY12" fmla="*/ 80848 h 309562"/>
                <a:gd name="connsiteX13" fmla="*/ 887486 w 887486"/>
                <a:gd name="connsiteY13" fmla="*/ 152287 h 309562"/>
                <a:gd name="connsiteX14" fmla="*/ 357186 w 887486"/>
                <a:gd name="connsiteY14" fmla="*/ 235629 h 309562"/>
                <a:gd name="connsiteX15" fmla="*/ 330992 w 887486"/>
                <a:gd name="connsiteY15" fmla="*/ 235629 h 309562"/>
                <a:gd name="connsiteX16" fmla="*/ 330992 w 887486"/>
                <a:gd name="connsiteY16" fmla="*/ 234909 h 309562"/>
                <a:gd name="connsiteX17" fmla="*/ 319742 w 887486"/>
                <a:gd name="connsiteY17" fmla="*/ 251594 h 309562"/>
                <a:gd name="connsiteX18" fmla="*/ 252339 w 887486"/>
                <a:gd name="connsiteY18" fmla="*/ 279514 h 309562"/>
                <a:gd name="connsiteX19" fmla="*/ 213557 w 887486"/>
                <a:gd name="connsiteY19" fmla="*/ 279514 h 309562"/>
                <a:gd name="connsiteX20" fmla="*/ 205010 w 887486"/>
                <a:gd name="connsiteY20" fmla="*/ 300146 h 309562"/>
                <a:gd name="connsiteX21" fmla="*/ 182279 w 887486"/>
                <a:gd name="connsiteY21" fmla="*/ 309562 h 309562"/>
                <a:gd name="connsiteX22" fmla="*/ 139189 w 887486"/>
                <a:gd name="connsiteY22" fmla="*/ 309562 h 309562"/>
                <a:gd name="connsiteX23" fmla="*/ 116458 w 887486"/>
                <a:gd name="connsiteY23" fmla="*/ 300146 h 309562"/>
                <a:gd name="connsiteX24" fmla="*/ 107911 w 887486"/>
                <a:gd name="connsiteY24" fmla="*/ 279514 h 309562"/>
                <a:gd name="connsiteX25" fmla="*/ 95323 w 887486"/>
                <a:gd name="connsiteY25" fmla="*/ 279514 h 309562"/>
                <a:gd name="connsiteX26" fmla="*/ 0 w 887486"/>
                <a:gd name="connsiteY26" fmla="*/ 184191 h 309562"/>
                <a:gd name="connsiteX0" fmla="*/ 0 w 887486"/>
                <a:gd name="connsiteY0" fmla="*/ 184191 h 309562"/>
                <a:gd name="connsiteX1" fmla="*/ 0 w 887486"/>
                <a:gd name="connsiteY1" fmla="*/ 125371 h 309562"/>
                <a:gd name="connsiteX2" fmla="*/ 95323 w 887486"/>
                <a:gd name="connsiteY2" fmla="*/ 30048 h 309562"/>
                <a:gd name="connsiteX3" fmla="*/ 107911 w 887486"/>
                <a:gd name="connsiteY3" fmla="*/ 30048 h 309562"/>
                <a:gd name="connsiteX4" fmla="*/ 116458 w 887486"/>
                <a:gd name="connsiteY4" fmla="*/ 9416 h 309562"/>
                <a:gd name="connsiteX5" fmla="*/ 139189 w 887486"/>
                <a:gd name="connsiteY5" fmla="*/ 0 h 309562"/>
                <a:gd name="connsiteX6" fmla="*/ 182279 w 887486"/>
                <a:gd name="connsiteY6" fmla="*/ 0 h 309562"/>
                <a:gd name="connsiteX7" fmla="*/ 205010 w 887486"/>
                <a:gd name="connsiteY7" fmla="*/ 9416 h 309562"/>
                <a:gd name="connsiteX8" fmla="*/ 213557 w 887486"/>
                <a:gd name="connsiteY8" fmla="*/ 30048 h 309562"/>
                <a:gd name="connsiteX9" fmla="*/ 252339 w 887486"/>
                <a:gd name="connsiteY9" fmla="*/ 30048 h 309562"/>
                <a:gd name="connsiteX10" fmla="*/ 319742 w 887486"/>
                <a:gd name="connsiteY10" fmla="*/ 57968 h 309562"/>
                <a:gd name="connsiteX11" fmla="*/ 336441 w 887486"/>
                <a:gd name="connsiteY11" fmla="*/ 82735 h 309562"/>
                <a:gd name="connsiteX12" fmla="*/ 357186 w 887486"/>
                <a:gd name="connsiteY12" fmla="*/ 80848 h 309562"/>
                <a:gd name="connsiteX13" fmla="*/ 887486 w 887486"/>
                <a:gd name="connsiteY13" fmla="*/ 168632 h 309562"/>
                <a:gd name="connsiteX14" fmla="*/ 357186 w 887486"/>
                <a:gd name="connsiteY14" fmla="*/ 235629 h 309562"/>
                <a:gd name="connsiteX15" fmla="*/ 330992 w 887486"/>
                <a:gd name="connsiteY15" fmla="*/ 235629 h 309562"/>
                <a:gd name="connsiteX16" fmla="*/ 330992 w 887486"/>
                <a:gd name="connsiteY16" fmla="*/ 234909 h 309562"/>
                <a:gd name="connsiteX17" fmla="*/ 319742 w 887486"/>
                <a:gd name="connsiteY17" fmla="*/ 251594 h 309562"/>
                <a:gd name="connsiteX18" fmla="*/ 252339 w 887486"/>
                <a:gd name="connsiteY18" fmla="*/ 279514 h 309562"/>
                <a:gd name="connsiteX19" fmla="*/ 213557 w 887486"/>
                <a:gd name="connsiteY19" fmla="*/ 279514 h 309562"/>
                <a:gd name="connsiteX20" fmla="*/ 205010 w 887486"/>
                <a:gd name="connsiteY20" fmla="*/ 300146 h 309562"/>
                <a:gd name="connsiteX21" fmla="*/ 182279 w 887486"/>
                <a:gd name="connsiteY21" fmla="*/ 309562 h 309562"/>
                <a:gd name="connsiteX22" fmla="*/ 139189 w 887486"/>
                <a:gd name="connsiteY22" fmla="*/ 309562 h 309562"/>
                <a:gd name="connsiteX23" fmla="*/ 116458 w 887486"/>
                <a:gd name="connsiteY23" fmla="*/ 300146 h 309562"/>
                <a:gd name="connsiteX24" fmla="*/ 107911 w 887486"/>
                <a:gd name="connsiteY24" fmla="*/ 279514 h 309562"/>
                <a:gd name="connsiteX25" fmla="*/ 95323 w 887486"/>
                <a:gd name="connsiteY25" fmla="*/ 279514 h 309562"/>
                <a:gd name="connsiteX26" fmla="*/ 0 w 887486"/>
                <a:gd name="connsiteY26" fmla="*/ 184191 h 309562"/>
                <a:gd name="connsiteX0" fmla="*/ 0 w 887486"/>
                <a:gd name="connsiteY0" fmla="*/ 184191 h 309562"/>
                <a:gd name="connsiteX1" fmla="*/ 0 w 887486"/>
                <a:gd name="connsiteY1" fmla="*/ 125371 h 309562"/>
                <a:gd name="connsiteX2" fmla="*/ 95323 w 887486"/>
                <a:gd name="connsiteY2" fmla="*/ 30048 h 309562"/>
                <a:gd name="connsiteX3" fmla="*/ 107911 w 887486"/>
                <a:gd name="connsiteY3" fmla="*/ 30048 h 309562"/>
                <a:gd name="connsiteX4" fmla="*/ 116458 w 887486"/>
                <a:gd name="connsiteY4" fmla="*/ 9416 h 309562"/>
                <a:gd name="connsiteX5" fmla="*/ 139189 w 887486"/>
                <a:gd name="connsiteY5" fmla="*/ 0 h 309562"/>
                <a:gd name="connsiteX6" fmla="*/ 182279 w 887486"/>
                <a:gd name="connsiteY6" fmla="*/ 0 h 309562"/>
                <a:gd name="connsiteX7" fmla="*/ 205010 w 887486"/>
                <a:gd name="connsiteY7" fmla="*/ 9416 h 309562"/>
                <a:gd name="connsiteX8" fmla="*/ 213557 w 887486"/>
                <a:gd name="connsiteY8" fmla="*/ 30048 h 309562"/>
                <a:gd name="connsiteX9" fmla="*/ 252339 w 887486"/>
                <a:gd name="connsiteY9" fmla="*/ 30048 h 309562"/>
                <a:gd name="connsiteX10" fmla="*/ 319742 w 887486"/>
                <a:gd name="connsiteY10" fmla="*/ 57968 h 309562"/>
                <a:gd name="connsiteX11" fmla="*/ 336441 w 887486"/>
                <a:gd name="connsiteY11" fmla="*/ 82735 h 309562"/>
                <a:gd name="connsiteX12" fmla="*/ 584871 w 887486"/>
                <a:gd name="connsiteY12" fmla="*/ 80848 h 309562"/>
                <a:gd name="connsiteX13" fmla="*/ 887486 w 887486"/>
                <a:gd name="connsiteY13" fmla="*/ 168632 h 309562"/>
                <a:gd name="connsiteX14" fmla="*/ 357186 w 887486"/>
                <a:gd name="connsiteY14" fmla="*/ 235629 h 309562"/>
                <a:gd name="connsiteX15" fmla="*/ 330992 w 887486"/>
                <a:gd name="connsiteY15" fmla="*/ 235629 h 309562"/>
                <a:gd name="connsiteX16" fmla="*/ 330992 w 887486"/>
                <a:gd name="connsiteY16" fmla="*/ 234909 h 309562"/>
                <a:gd name="connsiteX17" fmla="*/ 319742 w 887486"/>
                <a:gd name="connsiteY17" fmla="*/ 251594 h 309562"/>
                <a:gd name="connsiteX18" fmla="*/ 252339 w 887486"/>
                <a:gd name="connsiteY18" fmla="*/ 279514 h 309562"/>
                <a:gd name="connsiteX19" fmla="*/ 213557 w 887486"/>
                <a:gd name="connsiteY19" fmla="*/ 279514 h 309562"/>
                <a:gd name="connsiteX20" fmla="*/ 205010 w 887486"/>
                <a:gd name="connsiteY20" fmla="*/ 300146 h 309562"/>
                <a:gd name="connsiteX21" fmla="*/ 182279 w 887486"/>
                <a:gd name="connsiteY21" fmla="*/ 309562 h 309562"/>
                <a:gd name="connsiteX22" fmla="*/ 139189 w 887486"/>
                <a:gd name="connsiteY22" fmla="*/ 309562 h 309562"/>
                <a:gd name="connsiteX23" fmla="*/ 116458 w 887486"/>
                <a:gd name="connsiteY23" fmla="*/ 300146 h 309562"/>
                <a:gd name="connsiteX24" fmla="*/ 107911 w 887486"/>
                <a:gd name="connsiteY24" fmla="*/ 279514 h 309562"/>
                <a:gd name="connsiteX25" fmla="*/ 95323 w 887486"/>
                <a:gd name="connsiteY25" fmla="*/ 279514 h 309562"/>
                <a:gd name="connsiteX26" fmla="*/ 0 w 887486"/>
                <a:gd name="connsiteY26" fmla="*/ 184191 h 309562"/>
                <a:gd name="connsiteX0" fmla="*/ 0 w 887486"/>
                <a:gd name="connsiteY0" fmla="*/ 184191 h 309562"/>
                <a:gd name="connsiteX1" fmla="*/ 0 w 887486"/>
                <a:gd name="connsiteY1" fmla="*/ 125371 h 309562"/>
                <a:gd name="connsiteX2" fmla="*/ 95323 w 887486"/>
                <a:gd name="connsiteY2" fmla="*/ 30048 h 309562"/>
                <a:gd name="connsiteX3" fmla="*/ 107911 w 887486"/>
                <a:gd name="connsiteY3" fmla="*/ 30048 h 309562"/>
                <a:gd name="connsiteX4" fmla="*/ 116458 w 887486"/>
                <a:gd name="connsiteY4" fmla="*/ 9416 h 309562"/>
                <a:gd name="connsiteX5" fmla="*/ 139189 w 887486"/>
                <a:gd name="connsiteY5" fmla="*/ 0 h 309562"/>
                <a:gd name="connsiteX6" fmla="*/ 182279 w 887486"/>
                <a:gd name="connsiteY6" fmla="*/ 0 h 309562"/>
                <a:gd name="connsiteX7" fmla="*/ 205010 w 887486"/>
                <a:gd name="connsiteY7" fmla="*/ 9416 h 309562"/>
                <a:gd name="connsiteX8" fmla="*/ 213557 w 887486"/>
                <a:gd name="connsiteY8" fmla="*/ 30048 h 309562"/>
                <a:gd name="connsiteX9" fmla="*/ 252339 w 887486"/>
                <a:gd name="connsiteY9" fmla="*/ 30048 h 309562"/>
                <a:gd name="connsiteX10" fmla="*/ 319742 w 887486"/>
                <a:gd name="connsiteY10" fmla="*/ 57968 h 309562"/>
                <a:gd name="connsiteX11" fmla="*/ 336441 w 887486"/>
                <a:gd name="connsiteY11" fmla="*/ 82735 h 309562"/>
                <a:gd name="connsiteX12" fmla="*/ 584871 w 887486"/>
                <a:gd name="connsiteY12" fmla="*/ 80848 h 309562"/>
                <a:gd name="connsiteX13" fmla="*/ 887486 w 887486"/>
                <a:gd name="connsiteY13" fmla="*/ 168632 h 309562"/>
                <a:gd name="connsiteX14" fmla="*/ 499490 w 887486"/>
                <a:gd name="connsiteY14" fmla="*/ 235628 h 309562"/>
                <a:gd name="connsiteX15" fmla="*/ 330992 w 887486"/>
                <a:gd name="connsiteY15" fmla="*/ 235629 h 309562"/>
                <a:gd name="connsiteX16" fmla="*/ 330992 w 887486"/>
                <a:gd name="connsiteY16" fmla="*/ 234909 h 309562"/>
                <a:gd name="connsiteX17" fmla="*/ 319742 w 887486"/>
                <a:gd name="connsiteY17" fmla="*/ 251594 h 309562"/>
                <a:gd name="connsiteX18" fmla="*/ 252339 w 887486"/>
                <a:gd name="connsiteY18" fmla="*/ 279514 h 309562"/>
                <a:gd name="connsiteX19" fmla="*/ 213557 w 887486"/>
                <a:gd name="connsiteY19" fmla="*/ 279514 h 309562"/>
                <a:gd name="connsiteX20" fmla="*/ 205010 w 887486"/>
                <a:gd name="connsiteY20" fmla="*/ 300146 h 309562"/>
                <a:gd name="connsiteX21" fmla="*/ 182279 w 887486"/>
                <a:gd name="connsiteY21" fmla="*/ 309562 h 309562"/>
                <a:gd name="connsiteX22" fmla="*/ 139189 w 887486"/>
                <a:gd name="connsiteY22" fmla="*/ 309562 h 309562"/>
                <a:gd name="connsiteX23" fmla="*/ 116458 w 887486"/>
                <a:gd name="connsiteY23" fmla="*/ 300146 h 309562"/>
                <a:gd name="connsiteX24" fmla="*/ 107911 w 887486"/>
                <a:gd name="connsiteY24" fmla="*/ 279514 h 309562"/>
                <a:gd name="connsiteX25" fmla="*/ 95323 w 887486"/>
                <a:gd name="connsiteY25" fmla="*/ 279514 h 309562"/>
                <a:gd name="connsiteX26" fmla="*/ 0 w 887486"/>
                <a:gd name="connsiteY26" fmla="*/ 184191 h 309562"/>
                <a:gd name="connsiteX0" fmla="*/ 0 w 887486"/>
                <a:gd name="connsiteY0" fmla="*/ 184191 h 309562"/>
                <a:gd name="connsiteX1" fmla="*/ 0 w 887486"/>
                <a:gd name="connsiteY1" fmla="*/ 125371 h 309562"/>
                <a:gd name="connsiteX2" fmla="*/ 95323 w 887486"/>
                <a:gd name="connsiteY2" fmla="*/ 30048 h 309562"/>
                <a:gd name="connsiteX3" fmla="*/ 107911 w 887486"/>
                <a:gd name="connsiteY3" fmla="*/ 30048 h 309562"/>
                <a:gd name="connsiteX4" fmla="*/ 116458 w 887486"/>
                <a:gd name="connsiteY4" fmla="*/ 9416 h 309562"/>
                <a:gd name="connsiteX5" fmla="*/ 139189 w 887486"/>
                <a:gd name="connsiteY5" fmla="*/ 0 h 309562"/>
                <a:gd name="connsiteX6" fmla="*/ 182279 w 887486"/>
                <a:gd name="connsiteY6" fmla="*/ 0 h 309562"/>
                <a:gd name="connsiteX7" fmla="*/ 205010 w 887486"/>
                <a:gd name="connsiteY7" fmla="*/ 9416 h 309562"/>
                <a:gd name="connsiteX8" fmla="*/ 213557 w 887486"/>
                <a:gd name="connsiteY8" fmla="*/ 30048 h 309562"/>
                <a:gd name="connsiteX9" fmla="*/ 252339 w 887486"/>
                <a:gd name="connsiteY9" fmla="*/ 30048 h 309562"/>
                <a:gd name="connsiteX10" fmla="*/ 319742 w 887486"/>
                <a:gd name="connsiteY10" fmla="*/ 57968 h 309562"/>
                <a:gd name="connsiteX11" fmla="*/ 336441 w 887486"/>
                <a:gd name="connsiteY11" fmla="*/ 82735 h 309562"/>
                <a:gd name="connsiteX12" fmla="*/ 584871 w 887486"/>
                <a:gd name="connsiteY12" fmla="*/ 80848 h 309562"/>
                <a:gd name="connsiteX13" fmla="*/ 887486 w 887486"/>
                <a:gd name="connsiteY13" fmla="*/ 168632 h 309562"/>
                <a:gd name="connsiteX14" fmla="*/ 499490 w 887486"/>
                <a:gd name="connsiteY14" fmla="*/ 224968 h 309562"/>
                <a:gd name="connsiteX15" fmla="*/ 330992 w 887486"/>
                <a:gd name="connsiteY15" fmla="*/ 235629 h 309562"/>
                <a:gd name="connsiteX16" fmla="*/ 330992 w 887486"/>
                <a:gd name="connsiteY16" fmla="*/ 234909 h 309562"/>
                <a:gd name="connsiteX17" fmla="*/ 319742 w 887486"/>
                <a:gd name="connsiteY17" fmla="*/ 251594 h 309562"/>
                <a:gd name="connsiteX18" fmla="*/ 252339 w 887486"/>
                <a:gd name="connsiteY18" fmla="*/ 279514 h 309562"/>
                <a:gd name="connsiteX19" fmla="*/ 213557 w 887486"/>
                <a:gd name="connsiteY19" fmla="*/ 279514 h 309562"/>
                <a:gd name="connsiteX20" fmla="*/ 205010 w 887486"/>
                <a:gd name="connsiteY20" fmla="*/ 300146 h 309562"/>
                <a:gd name="connsiteX21" fmla="*/ 182279 w 887486"/>
                <a:gd name="connsiteY21" fmla="*/ 309562 h 309562"/>
                <a:gd name="connsiteX22" fmla="*/ 139189 w 887486"/>
                <a:gd name="connsiteY22" fmla="*/ 309562 h 309562"/>
                <a:gd name="connsiteX23" fmla="*/ 116458 w 887486"/>
                <a:gd name="connsiteY23" fmla="*/ 300146 h 309562"/>
                <a:gd name="connsiteX24" fmla="*/ 107911 w 887486"/>
                <a:gd name="connsiteY24" fmla="*/ 279514 h 309562"/>
                <a:gd name="connsiteX25" fmla="*/ 95323 w 887486"/>
                <a:gd name="connsiteY25" fmla="*/ 279514 h 309562"/>
                <a:gd name="connsiteX26" fmla="*/ 0 w 887486"/>
                <a:gd name="connsiteY26" fmla="*/ 184191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87486" h="309562">
                  <a:moveTo>
                    <a:pt x="0" y="184191"/>
                  </a:moveTo>
                  <a:lnTo>
                    <a:pt x="0" y="125371"/>
                  </a:lnTo>
                  <a:cubicBezTo>
                    <a:pt x="0" y="72726"/>
                    <a:pt x="42678" y="30048"/>
                    <a:pt x="95323" y="30048"/>
                  </a:cubicBezTo>
                  <a:lnTo>
                    <a:pt x="107911" y="30048"/>
                  </a:lnTo>
                  <a:lnTo>
                    <a:pt x="116458" y="9416"/>
                  </a:lnTo>
                  <a:cubicBezTo>
                    <a:pt x="122275" y="3598"/>
                    <a:pt x="130312" y="0"/>
                    <a:pt x="139189" y="0"/>
                  </a:cubicBezTo>
                  <a:lnTo>
                    <a:pt x="182279" y="0"/>
                  </a:lnTo>
                  <a:cubicBezTo>
                    <a:pt x="191156" y="0"/>
                    <a:pt x="199193" y="3598"/>
                    <a:pt x="205010" y="9416"/>
                  </a:cubicBezTo>
                  <a:lnTo>
                    <a:pt x="213557" y="30048"/>
                  </a:lnTo>
                  <a:lnTo>
                    <a:pt x="252339" y="30048"/>
                  </a:lnTo>
                  <a:cubicBezTo>
                    <a:pt x="278662" y="30048"/>
                    <a:pt x="302492" y="40718"/>
                    <a:pt x="319742" y="57968"/>
                  </a:cubicBezTo>
                  <a:lnTo>
                    <a:pt x="336441" y="82735"/>
                  </a:lnTo>
                  <a:lnTo>
                    <a:pt x="584871" y="80848"/>
                  </a:lnTo>
                  <a:lnTo>
                    <a:pt x="887486" y="168632"/>
                  </a:lnTo>
                  <a:lnTo>
                    <a:pt x="499490" y="224968"/>
                  </a:lnTo>
                  <a:lnTo>
                    <a:pt x="330992" y="235629"/>
                  </a:lnTo>
                  <a:lnTo>
                    <a:pt x="330992" y="234909"/>
                  </a:lnTo>
                  <a:lnTo>
                    <a:pt x="319742" y="251594"/>
                  </a:lnTo>
                  <a:cubicBezTo>
                    <a:pt x="302492" y="268845"/>
                    <a:pt x="278662" y="279514"/>
                    <a:pt x="252339" y="279514"/>
                  </a:cubicBezTo>
                  <a:lnTo>
                    <a:pt x="213557" y="279514"/>
                  </a:lnTo>
                  <a:lnTo>
                    <a:pt x="205010" y="300146"/>
                  </a:lnTo>
                  <a:cubicBezTo>
                    <a:pt x="199193" y="305964"/>
                    <a:pt x="191156" y="309562"/>
                    <a:pt x="182279" y="309562"/>
                  </a:cubicBezTo>
                  <a:lnTo>
                    <a:pt x="139189" y="309562"/>
                  </a:lnTo>
                  <a:cubicBezTo>
                    <a:pt x="130312" y="309562"/>
                    <a:pt x="122275" y="305964"/>
                    <a:pt x="116458" y="300146"/>
                  </a:cubicBezTo>
                  <a:lnTo>
                    <a:pt x="107911" y="279514"/>
                  </a:lnTo>
                  <a:lnTo>
                    <a:pt x="95323" y="279514"/>
                  </a:lnTo>
                  <a:cubicBezTo>
                    <a:pt x="42678" y="279514"/>
                    <a:pt x="0" y="236836"/>
                    <a:pt x="0" y="184191"/>
                  </a:cubicBezTo>
                  <a:close/>
                </a:path>
              </a:pathLst>
            </a:custGeom>
            <a:solidFill>
              <a:srgbClr val="FFC000"/>
            </a:solidFill>
            <a:ln w="9525" cap="flat" cmpd="sng" algn="ctr">
              <a:noFill/>
              <a:prstDash val="solid"/>
              <a:headEnd type="none" w="med" len="med"/>
              <a:tailEnd type="none" w="med" len="med"/>
            </a:ln>
            <a:effectLst/>
          </p:spPr>
          <p:txBody>
            <a:bodyPr rot="0" spcFirstLastPara="0" vertOverflow="overflow" horzOverflow="overflow" vert="horz" wrap="square" lIns="137160" tIns="109729" rIns="137160" bIns="109729" numCol="1" spcCol="0" rtlCol="0" fromWordArt="0" anchor="t" anchorCtr="0" forceAA="0" compatLnSpc="1">
              <a:prstTxWarp prst="textNoShape">
                <a:avLst/>
              </a:prstTxWarp>
              <a:noAutofit/>
            </a:bodyPr>
            <a:lstStyle/>
            <a:p>
              <a:pPr algn="ctr" defTabSz="699365" fontAlgn="base">
                <a:lnSpc>
                  <a:spcPct val="90000"/>
                </a:lnSpc>
                <a:spcBef>
                  <a:spcPct val="0"/>
                </a:spcBef>
                <a:spcAft>
                  <a:spcPct val="0"/>
                </a:spcAft>
                <a:defRPr/>
              </a:pPr>
              <a:endParaRPr lang="en-US" sz="1799" kern="0" dirty="0">
                <a:gradFill>
                  <a:gsLst>
                    <a:gs pos="0">
                      <a:srgbClr val="FFFFFF"/>
                    </a:gs>
                    <a:gs pos="100000">
                      <a:srgbClr val="FFFFFF"/>
                    </a:gs>
                  </a:gsLst>
                  <a:lin ang="5400000" scaled="0"/>
                </a:gradFill>
                <a:ea typeface="Segoe UI" pitchFamily="34" charset="0"/>
                <a:cs typeface="Segoe UI" pitchFamily="34" charset="0"/>
              </a:endParaRPr>
            </a:p>
          </p:txBody>
        </p:sp>
        <p:sp>
          <p:nvSpPr>
            <p:cNvPr id="199" name="Freeform 198"/>
            <p:cNvSpPr/>
            <p:nvPr/>
          </p:nvSpPr>
          <p:spPr bwMode="auto">
            <a:xfrm flipH="1">
              <a:off x="9922498" y="4314829"/>
              <a:ext cx="192415" cy="175443"/>
            </a:xfrm>
            <a:custGeom>
              <a:avLst/>
              <a:gdLst>
                <a:gd name="connsiteX0" fmla="*/ 300038 w 300038"/>
                <a:gd name="connsiteY0" fmla="*/ 190500 h 190500"/>
                <a:gd name="connsiteX1" fmla="*/ 271463 w 300038"/>
                <a:gd name="connsiteY1" fmla="*/ 116681 h 190500"/>
                <a:gd name="connsiteX2" fmla="*/ 195263 w 300038"/>
                <a:gd name="connsiteY2" fmla="*/ 107156 h 190500"/>
                <a:gd name="connsiteX3" fmla="*/ 52388 w 300038"/>
                <a:gd name="connsiteY3" fmla="*/ 100012 h 190500"/>
                <a:gd name="connsiteX4" fmla="*/ 21431 w 300038"/>
                <a:gd name="connsiteY4" fmla="*/ 119062 h 190500"/>
                <a:gd name="connsiteX5" fmla="*/ 23813 w 300038"/>
                <a:gd name="connsiteY5" fmla="*/ 164306 h 190500"/>
                <a:gd name="connsiteX6" fmla="*/ 0 w 300038"/>
                <a:gd name="connsiteY6" fmla="*/ 171450 h 190500"/>
                <a:gd name="connsiteX7" fmla="*/ 97631 w 300038"/>
                <a:gd name="connsiteY7" fmla="*/ 0 h 190500"/>
                <a:gd name="connsiteX8" fmla="*/ 214313 w 300038"/>
                <a:gd name="connsiteY8" fmla="*/ 40481 h 190500"/>
                <a:gd name="connsiteX9" fmla="*/ 300038 w 300038"/>
                <a:gd name="connsiteY9" fmla="*/ 190500 h 190500"/>
                <a:gd name="connsiteX0" fmla="*/ 300038 w 300038"/>
                <a:gd name="connsiteY0" fmla="*/ 190500 h 190500"/>
                <a:gd name="connsiteX1" fmla="*/ 271463 w 300038"/>
                <a:gd name="connsiteY1" fmla="*/ 116681 h 190500"/>
                <a:gd name="connsiteX2" fmla="*/ 195263 w 300038"/>
                <a:gd name="connsiteY2" fmla="*/ 107156 h 190500"/>
                <a:gd name="connsiteX3" fmla="*/ 52388 w 300038"/>
                <a:gd name="connsiteY3" fmla="*/ 100012 h 190500"/>
                <a:gd name="connsiteX4" fmla="*/ 21431 w 300038"/>
                <a:gd name="connsiteY4" fmla="*/ 119062 h 190500"/>
                <a:gd name="connsiteX5" fmla="*/ 23813 w 300038"/>
                <a:gd name="connsiteY5" fmla="*/ 164306 h 190500"/>
                <a:gd name="connsiteX6" fmla="*/ 0 w 300038"/>
                <a:gd name="connsiteY6" fmla="*/ 171450 h 190500"/>
                <a:gd name="connsiteX7" fmla="*/ 97631 w 300038"/>
                <a:gd name="connsiteY7" fmla="*/ 0 h 190500"/>
                <a:gd name="connsiteX8" fmla="*/ 214313 w 300038"/>
                <a:gd name="connsiteY8" fmla="*/ 40481 h 190500"/>
                <a:gd name="connsiteX9" fmla="*/ 300038 w 300038"/>
                <a:gd name="connsiteY9" fmla="*/ 190500 h 190500"/>
                <a:gd name="connsiteX0" fmla="*/ 300038 w 300038"/>
                <a:gd name="connsiteY0" fmla="*/ 190500 h 190500"/>
                <a:gd name="connsiteX1" fmla="*/ 271463 w 300038"/>
                <a:gd name="connsiteY1" fmla="*/ 116681 h 190500"/>
                <a:gd name="connsiteX2" fmla="*/ 195263 w 300038"/>
                <a:gd name="connsiteY2" fmla="*/ 107156 h 190500"/>
                <a:gd name="connsiteX3" fmla="*/ 52388 w 300038"/>
                <a:gd name="connsiteY3" fmla="*/ 100012 h 190500"/>
                <a:gd name="connsiteX4" fmla="*/ 21431 w 300038"/>
                <a:gd name="connsiteY4" fmla="*/ 119062 h 190500"/>
                <a:gd name="connsiteX5" fmla="*/ 23813 w 300038"/>
                <a:gd name="connsiteY5" fmla="*/ 164306 h 190500"/>
                <a:gd name="connsiteX6" fmla="*/ 0 w 300038"/>
                <a:gd name="connsiteY6" fmla="*/ 171450 h 190500"/>
                <a:gd name="connsiteX7" fmla="*/ 97631 w 300038"/>
                <a:gd name="connsiteY7" fmla="*/ 0 h 190500"/>
                <a:gd name="connsiteX8" fmla="*/ 214313 w 300038"/>
                <a:gd name="connsiteY8" fmla="*/ 40481 h 190500"/>
                <a:gd name="connsiteX9" fmla="*/ 300038 w 300038"/>
                <a:gd name="connsiteY9" fmla="*/ 190500 h 190500"/>
                <a:gd name="connsiteX0" fmla="*/ 300038 w 301649"/>
                <a:gd name="connsiteY0" fmla="*/ 190500 h 190500"/>
                <a:gd name="connsiteX1" fmla="*/ 271463 w 301649"/>
                <a:gd name="connsiteY1" fmla="*/ 116681 h 190500"/>
                <a:gd name="connsiteX2" fmla="*/ 195263 w 301649"/>
                <a:gd name="connsiteY2" fmla="*/ 107156 h 190500"/>
                <a:gd name="connsiteX3" fmla="*/ 52388 w 301649"/>
                <a:gd name="connsiteY3" fmla="*/ 100012 h 190500"/>
                <a:gd name="connsiteX4" fmla="*/ 21431 w 301649"/>
                <a:gd name="connsiteY4" fmla="*/ 119062 h 190500"/>
                <a:gd name="connsiteX5" fmla="*/ 23813 w 301649"/>
                <a:gd name="connsiteY5" fmla="*/ 164306 h 190500"/>
                <a:gd name="connsiteX6" fmla="*/ 0 w 301649"/>
                <a:gd name="connsiteY6" fmla="*/ 171450 h 190500"/>
                <a:gd name="connsiteX7" fmla="*/ 97631 w 301649"/>
                <a:gd name="connsiteY7" fmla="*/ 0 h 190500"/>
                <a:gd name="connsiteX8" fmla="*/ 214313 w 301649"/>
                <a:gd name="connsiteY8" fmla="*/ 40481 h 190500"/>
                <a:gd name="connsiteX9" fmla="*/ 300038 w 301649"/>
                <a:gd name="connsiteY9" fmla="*/ 190500 h 190500"/>
                <a:gd name="connsiteX0" fmla="*/ 300038 w 301649"/>
                <a:gd name="connsiteY0" fmla="*/ 194507 h 194507"/>
                <a:gd name="connsiteX1" fmla="*/ 271463 w 301649"/>
                <a:gd name="connsiteY1" fmla="*/ 120688 h 194507"/>
                <a:gd name="connsiteX2" fmla="*/ 195263 w 301649"/>
                <a:gd name="connsiteY2" fmla="*/ 111163 h 194507"/>
                <a:gd name="connsiteX3" fmla="*/ 52388 w 301649"/>
                <a:gd name="connsiteY3" fmla="*/ 104019 h 194507"/>
                <a:gd name="connsiteX4" fmla="*/ 21431 w 301649"/>
                <a:gd name="connsiteY4" fmla="*/ 123069 h 194507"/>
                <a:gd name="connsiteX5" fmla="*/ 23813 w 301649"/>
                <a:gd name="connsiteY5" fmla="*/ 168313 h 194507"/>
                <a:gd name="connsiteX6" fmla="*/ 0 w 301649"/>
                <a:gd name="connsiteY6" fmla="*/ 175457 h 194507"/>
                <a:gd name="connsiteX7" fmla="*/ 97631 w 301649"/>
                <a:gd name="connsiteY7" fmla="*/ 4007 h 194507"/>
                <a:gd name="connsiteX8" fmla="*/ 214313 w 301649"/>
                <a:gd name="connsiteY8" fmla="*/ 44488 h 194507"/>
                <a:gd name="connsiteX9" fmla="*/ 300038 w 301649"/>
                <a:gd name="connsiteY9" fmla="*/ 194507 h 194507"/>
                <a:gd name="connsiteX0" fmla="*/ 300038 w 301649"/>
                <a:gd name="connsiteY0" fmla="*/ 195665 h 195665"/>
                <a:gd name="connsiteX1" fmla="*/ 271463 w 301649"/>
                <a:gd name="connsiteY1" fmla="*/ 121846 h 195665"/>
                <a:gd name="connsiteX2" fmla="*/ 195263 w 301649"/>
                <a:gd name="connsiteY2" fmla="*/ 112321 h 195665"/>
                <a:gd name="connsiteX3" fmla="*/ 52388 w 301649"/>
                <a:gd name="connsiteY3" fmla="*/ 105177 h 195665"/>
                <a:gd name="connsiteX4" fmla="*/ 21431 w 301649"/>
                <a:gd name="connsiteY4" fmla="*/ 124227 h 195665"/>
                <a:gd name="connsiteX5" fmla="*/ 23813 w 301649"/>
                <a:gd name="connsiteY5" fmla="*/ 169471 h 195665"/>
                <a:gd name="connsiteX6" fmla="*/ 0 w 301649"/>
                <a:gd name="connsiteY6" fmla="*/ 176615 h 195665"/>
                <a:gd name="connsiteX7" fmla="*/ 97631 w 301649"/>
                <a:gd name="connsiteY7" fmla="*/ 5165 h 195665"/>
                <a:gd name="connsiteX8" fmla="*/ 214313 w 301649"/>
                <a:gd name="connsiteY8" fmla="*/ 45646 h 195665"/>
                <a:gd name="connsiteX9" fmla="*/ 300038 w 301649"/>
                <a:gd name="connsiteY9" fmla="*/ 195665 h 195665"/>
                <a:gd name="connsiteX0" fmla="*/ 300038 w 301649"/>
                <a:gd name="connsiteY0" fmla="*/ 195665 h 195665"/>
                <a:gd name="connsiteX1" fmla="*/ 271463 w 301649"/>
                <a:gd name="connsiteY1" fmla="*/ 121846 h 195665"/>
                <a:gd name="connsiteX2" fmla="*/ 195263 w 301649"/>
                <a:gd name="connsiteY2" fmla="*/ 112321 h 195665"/>
                <a:gd name="connsiteX3" fmla="*/ 52388 w 301649"/>
                <a:gd name="connsiteY3" fmla="*/ 105177 h 195665"/>
                <a:gd name="connsiteX4" fmla="*/ 45243 w 301649"/>
                <a:gd name="connsiteY4" fmla="*/ 150420 h 195665"/>
                <a:gd name="connsiteX5" fmla="*/ 23813 w 301649"/>
                <a:gd name="connsiteY5" fmla="*/ 169471 h 195665"/>
                <a:gd name="connsiteX6" fmla="*/ 0 w 301649"/>
                <a:gd name="connsiteY6" fmla="*/ 176615 h 195665"/>
                <a:gd name="connsiteX7" fmla="*/ 97631 w 301649"/>
                <a:gd name="connsiteY7" fmla="*/ 5165 h 195665"/>
                <a:gd name="connsiteX8" fmla="*/ 214313 w 301649"/>
                <a:gd name="connsiteY8" fmla="*/ 45646 h 195665"/>
                <a:gd name="connsiteX9" fmla="*/ 300038 w 301649"/>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5688 w 302094"/>
                <a:gd name="connsiteY4" fmla="*/ 150420 h 195665"/>
                <a:gd name="connsiteX5" fmla="*/ 24258 w 302094"/>
                <a:gd name="connsiteY5" fmla="*/ 169471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5688 w 302094"/>
                <a:gd name="connsiteY4" fmla="*/ 150420 h 195665"/>
                <a:gd name="connsiteX5" fmla="*/ 21877 w 302094"/>
                <a:gd name="connsiteY5" fmla="*/ 131371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21877 w 302094"/>
                <a:gd name="connsiteY5" fmla="*/ 131371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1906"/>
                <a:gd name="connsiteY0" fmla="*/ 195665 h 195665"/>
                <a:gd name="connsiteX1" fmla="*/ 271908 w 301906"/>
                <a:gd name="connsiteY1" fmla="*/ 121846 h 195665"/>
                <a:gd name="connsiteX2" fmla="*/ 195708 w 301906"/>
                <a:gd name="connsiteY2" fmla="*/ 112321 h 195665"/>
                <a:gd name="connsiteX3" fmla="*/ 52833 w 301906"/>
                <a:gd name="connsiteY3" fmla="*/ 105177 h 195665"/>
                <a:gd name="connsiteX4" fmla="*/ 43307 w 301906"/>
                <a:gd name="connsiteY4" fmla="*/ 126608 h 195665"/>
                <a:gd name="connsiteX5" fmla="*/ 12352 w 301906"/>
                <a:gd name="connsiteY5" fmla="*/ 171852 h 195665"/>
                <a:gd name="connsiteX6" fmla="*/ 445 w 301906"/>
                <a:gd name="connsiteY6" fmla="*/ 176615 h 195665"/>
                <a:gd name="connsiteX7" fmla="*/ 98076 w 301906"/>
                <a:gd name="connsiteY7" fmla="*/ 5165 h 195665"/>
                <a:gd name="connsiteX8" fmla="*/ 214758 w 301906"/>
                <a:gd name="connsiteY8" fmla="*/ 45646 h 195665"/>
                <a:gd name="connsiteX9" fmla="*/ 300483 w 301906"/>
                <a:gd name="connsiteY9" fmla="*/ 195665 h 195665"/>
                <a:gd name="connsiteX0" fmla="*/ 300483 w 301906"/>
                <a:gd name="connsiteY0" fmla="*/ 195665 h 195665"/>
                <a:gd name="connsiteX1" fmla="*/ 271908 w 301906"/>
                <a:gd name="connsiteY1" fmla="*/ 121846 h 195665"/>
                <a:gd name="connsiteX2" fmla="*/ 195708 w 301906"/>
                <a:gd name="connsiteY2" fmla="*/ 112321 h 195665"/>
                <a:gd name="connsiteX3" fmla="*/ 52833 w 301906"/>
                <a:gd name="connsiteY3" fmla="*/ 105177 h 195665"/>
                <a:gd name="connsiteX4" fmla="*/ 43307 w 301906"/>
                <a:gd name="connsiteY4" fmla="*/ 126608 h 195665"/>
                <a:gd name="connsiteX5" fmla="*/ 12352 w 301906"/>
                <a:gd name="connsiteY5" fmla="*/ 171852 h 195665"/>
                <a:gd name="connsiteX6" fmla="*/ 445 w 301906"/>
                <a:gd name="connsiteY6" fmla="*/ 176615 h 195665"/>
                <a:gd name="connsiteX7" fmla="*/ 98076 w 301906"/>
                <a:gd name="connsiteY7" fmla="*/ 5165 h 195665"/>
                <a:gd name="connsiteX8" fmla="*/ 214758 w 301906"/>
                <a:gd name="connsiteY8" fmla="*/ 45646 h 195665"/>
                <a:gd name="connsiteX9" fmla="*/ 300483 w 301906"/>
                <a:gd name="connsiteY9" fmla="*/ 195665 h 195665"/>
                <a:gd name="connsiteX0" fmla="*/ 300157 w 305426"/>
                <a:gd name="connsiteY0" fmla="*/ 207197 h 207197"/>
                <a:gd name="connsiteX1" fmla="*/ 271582 w 305426"/>
                <a:gd name="connsiteY1" fmla="*/ 133378 h 207197"/>
                <a:gd name="connsiteX2" fmla="*/ 195382 w 305426"/>
                <a:gd name="connsiteY2" fmla="*/ 123853 h 207197"/>
                <a:gd name="connsiteX3" fmla="*/ 52507 w 305426"/>
                <a:gd name="connsiteY3" fmla="*/ 116709 h 207197"/>
                <a:gd name="connsiteX4" fmla="*/ 42981 w 305426"/>
                <a:gd name="connsiteY4" fmla="*/ 138140 h 207197"/>
                <a:gd name="connsiteX5" fmla="*/ 12026 w 305426"/>
                <a:gd name="connsiteY5" fmla="*/ 183384 h 207197"/>
                <a:gd name="connsiteX6" fmla="*/ 119 w 305426"/>
                <a:gd name="connsiteY6" fmla="*/ 188147 h 207197"/>
                <a:gd name="connsiteX7" fmla="*/ 97750 w 305426"/>
                <a:gd name="connsiteY7" fmla="*/ 16697 h 207197"/>
                <a:gd name="connsiteX8" fmla="*/ 236657 w 305426"/>
                <a:gd name="connsiteY8" fmla="*/ 25428 h 207197"/>
                <a:gd name="connsiteX9" fmla="*/ 300157 w 305426"/>
                <a:gd name="connsiteY9" fmla="*/ 207197 h 207197"/>
                <a:gd name="connsiteX0" fmla="*/ 301589 w 306858"/>
                <a:gd name="connsiteY0" fmla="*/ 228594 h 228594"/>
                <a:gd name="connsiteX1" fmla="*/ 273014 w 306858"/>
                <a:gd name="connsiteY1" fmla="*/ 154775 h 228594"/>
                <a:gd name="connsiteX2" fmla="*/ 196814 w 306858"/>
                <a:gd name="connsiteY2" fmla="*/ 145250 h 228594"/>
                <a:gd name="connsiteX3" fmla="*/ 53939 w 306858"/>
                <a:gd name="connsiteY3" fmla="*/ 138106 h 228594"/>
                <a:gd name="connsiteX4" fmla="*/ 44413 w 306858"/>
                <a:gd name="connsiteY4" fmla="*/ 159537 h 228594"/>
                <a:gd name="connsiteX5" fmla="*/ 13458 w 306858"/>
                <a:gd name="connsiteY5" fmla="*/ 204781 h 228594"/>
                <a:gd name="connsiteX6" fmla="*/ 1551 w 306858"/>
                <a:gd name="connsiteY6" fmla="*/ 209544 h 228594"/>
                <a:gd name="connsiteX7" fmla="*/ 35682 w 306858"/>
                <a:gd name="connsiteY7" fmla="*/ 9519 h 228594"/>
                <a:gd name="connsiteX8" fmla="*/ 238089 w 306858"/>
                <a:gd name="connsiteY8" fmla="*/ 46825 h 228594"/>
                <a:gd name="connsiteX9" fmla="*/ 301589 w 306858"/>
                <a:gd name="connsiteY9" fmla="*/ 228594 h 228594"/>
                <a:gd name="connsiteX0" fmla="*/ 309678 w 314947"/>
                <a:gd name="connsiteY0" fmla="*/ 254831 h 254831"/>
                <a:gd name="connsiteX1" fmla="*/ 281103 w 314947"/>
                <a:gd name="connsiteY1" fmla="*/ 181012 h 254831"/>
                <a:gd name="connsiteX2" fmla="*/ 204903 w 314947"/>
                <a:gd name="connsiteY2" fmla="*/ 171487 h 254831"/>
                <a:gd name="connsiteX3" fmla="*/ 62028 w 314947"/>
                <a:gd name="connsiteY3" fmla="*/ 164343 h 254831"/>
                <a:gd name="connsiteX4" fmla="*/ 52502 w 314947"/>
                <a:gd name="connsiteY4" fmla="*/ 185774 h 254831"/>
                <a:gd name="connsiteX5" fmla="*/ 21547 w 314947"/>
                <a:gd name="connsiteY5" fmla="*/ 231018 h 254831"/>
                <a:gd name="connsiteX6" fmla="*/ 9640 w 314947"/>
                <a:gd name="connsiteY6" fmla="*/ 235781 h 254831"/>
                <a:gd name="connsiteX7" fmla="*/ 43771 w 314947"/>
                <a:gd name="connsiteY7" fmla="*/ 35756 h 254831"/>
                <a:gd name="connsiteX8" fmla="*/ 246178 w 314947"/>
                <a:gd name="connsiteY8" fmla="*/ 73062 h 254831"/>
                <a:gd name="connsiteX9" fmla="*/ 309678 w 314947"/>
                <a:gd name="connsiteY9" fmla="*/ 254831 h 254831"/>
                <a:gd name="connsiteX0" fmla="*/ 322378 w 324871"/>
                <a:gd name="connsiteY0" fmla="*/ 280231 h 280231"/>
                <a:gd name="connsiteX1" fmla="*/ 281103 w 324871"/>
                <a:gd name="connsiteY1" fmla="*/ 181012 h 280231"/>
                <a:gd name="connsiteX2" fmla="*/ 204903 w 324871"/>
                <a:gd name="connsiteY2" fmla="*/ 171487 h 280231"/>
                <a:gd name="connsiteX3" fmla="*/ 62028 w 324871"/>
                <a:gd name="connsiteY3" fmla="*/ 164343 h 280231"/>
                <a:gd name="connsiteX4" fmla="*/ 52502 w 324871"/>
                <a:gd name="connsiteY4" fmla="*/ 185774 h 280231"/>
                <a:gd name="connsiteX5" fmla="*/ 21547 w 324871"/>
                <a:gd name="connsiteY5" fmla="*/ 231018 h 280231"/>
                <a:gd name="connsiteX6" fmla="*/ 9640 w 324871"/>
                <a:gd name="connsiteY6" fmla="*/ 235781 h 280231"/>
                <a:gd name="connsiteX7" fmla="*/ 43771 w 324871"/>
                <a:gd name="connsiteY7" fmla="*/ 35756 h 280231"/>
                <a:gd name="connsiteX8" fmla="*/ 246178 w 324871"/>
                <a:gd name="connsiteY8" fmla="*/ 73062 h 280231"/>
                <a:gd name="connsiteX9" fmla="*/ 322378 w 324871"/>
                <a:gd name="connsiteY9" fmla="*/ 280231 h 280231"/>
                <a:gd name="connsiteX0" fmla="*/ 322378 w 335881"/>
                <a:gd name="connsiteY0" fmla="*/ 280231 h 280231"/>
                <a:gd name="connsiteX1" fmla="*/ 281103 w 335881"/>
                <a:gd name="connsiteY1" fmla="*/ 181012 h 280231"/>
                <a:gd name="connsiteX2" fmla="*/ 204903 w 335881"/>
                <a:gd name="connsiteY2" fmla="*/ 171487 h 280231"/>
                <a:gd name="connsiteX3" fmla="*/ 62028 w 335881"/>
                <a:gd name="connsiteY3" fmla="*/ 164343 h 280231"/>
                <a:gd name="connsiteX4" fmla="*/ 52502 w 335881"/>
                <a:gd name="connsiteY4" fmla="*/ 185774 h 280231"/>
                <a:gd name="connsiteX5" fmla="*/ 21547 w 335881"/>
                <a:gd name="connsiteY5" fmla="*/ 231018 h 280231"/>
                <a:gd name="connsiteX6" fmla="*/ 9640 w 335881"/>
                <a:gd name="connsiteY6" fmla="*/ 235781 h 280231"/>
                <a:gd name="connsiteX7" fmla="*/ 43771 w 335881"/>
                <a:gd name="connsiteY7" fmla="*/ 35756 h 280231"/>
                <a:gd name="connsiteX8" fmla="*/ 246178 w 335881"/>
                <a:gd name="connsiteY8" fmla="*/ 73062 h 280231"/>
                <a:gd name="connsiteX9" fmla="*/ 322378 w 335881"/>
                <a:gd name="connsiteY9" fmla="*/ 280231 h 280231"/>
                <a:gd name="connsiteX0" fmla="*/ 320006 w 333509"/>
                <a:gd name="connsiteY0" fmla="*/ 256912 h 256912"/>
                <a:gd name="connsiteX1" fmla="*/ 278731 w 333509"/>
                <a:gd name="connsiteY1" fmla="*/ 157693 h 256912"/>
                <a:gd name="connsiteX2" fmla="*/ 202531 w 333509"/>
                <a:gd name="connsiteY2" fmla="*/ 148168 h 256912"/>
                <a:gd name="connsiteX3" fmla="*/ 59656 w 333509"/>
                <a:gd name="connsiteY3" fmla="*/ 141024 h 256912"/>
                <a:gd name="connsiteX4" fmla="*/ 50130 w 333509"/>
                <a:gd name="connsiteY4" fmla="*/ 162455 h 256912"/>
                <a:gd name="connsiteX5" fmla="*/ 19175 w 333509"/>
                <a:gd name="connsiteY5" fmla="*/ 207699 h 256912"/>
                <a:gd name="connsiteX6" fmla="*/ 918 w 333509"/>
                <a:gd name="connsiteY6" fmla="*/ 253737 h 256912"/>
                <a:gd name="connsiteX7" fmla="*/ 41399 w 333509"/>
                <a:gd name="connsiteY7" fmla="*/ 12437 h 256912"/>
                <a:gd name="connsiteX8" fmla="*/ 243806 w 333509"/>
                <a:gd name="connsiteY8" fmla="*/ 49743 h 256912"/>
                <a:gd name="connsiteX9" fmla="*/ 320006 w 333509"/>
                <a:gd name="connsiteY9" fmla="*/ 256912 h 256912"/>
                <a:gd name="connsiteX0" fmla="*/ 340397 w 353900"/>
                <a:gd name="connsiteY0" fmla="*/ 256912 h 256912"/>
                <a:gd name="connsiteX1" fmla="*/ 299122 w 353900"/>
                <a:gd name="connsiteY1" fmla="*/ 157693 h 256912"/>
                <a:gd name="connsiteX2" fmla="*/ 222922 w 353900"/>
                <a:gd name="connsiteY2" fmla="*/ 148168 h 256912"/>
                <a:gd name="connsiteX3" fmla="*/ 80047 w 353900"/>
                <a:gd name="connsiteY3" fmla="*/ 141024 h 256912"/>
                <a:gd name="connsiteX4" fmla="*/ 70521 w 353900"/>
                <a:gd name="connsiteY4" fmla="*/ 162455 h 256912"/>
                <a:gd name="connsiteX5" fmla="*/ 39566 w 353900"/>
                <a:gd name="connsiteY5" fmla="*/ 207699 h 256912"/>
                <a:gd name="connsiteX6" fmla="*/ 21309 w 353900"/>
                <a:gd name="connsiteY6" fmla="*/ 253737 h 256912"/>
                <a:gd name="connsiteX7" fmla="*/ 61790 w 353900"/>
                <a:gd name="connsiteY7" fmla="*/ 12437 h 256912"/>
                <a:gd name="connsiteX8" fmla="*/ 264197 w 353900"/>
                <a:gd name="connsiteY8" fmla="*/ 49743 h 256912"/>
                <a:gd name="connsiteX9" fmla="*/ 340397 w 353900"/>
                <a:gd name="connsiteY9" fmla="*/ 256912 h 256912"/>
                <a:gd name="connsiteX0" fmla="*/ 351275 w 364778"/>
                <a:gd name="connsiteY0" fmla="*/ 283264 h 283264"/>
                <a:gd name="connsiteX1" fmla="*/ 310000 w 364778"/>
                <a:gd name="connsiteY1" fmla="*/ 184045 h 283264"/>
                <a:gd name="connsiteX2" fmla="*/ 233800 w 364778"/>
                <a:gd name="connsiteY2" fmla="*/ 174520 h 283264"/>
                <a:gd name="connsiteX3" fmla="*/ 90925 w 364778"/>
                <a:gd name="connsiteY3" fmla="*/ 167376 h 283264"/>
                <a:gd name="connsiteX4" fmla="*/ 81399 w 364778"/>
                <a:gd name="connsiteY4" fmla="*/ 188807 h 283264"/>
                <a:gd name="connsiteX5" fmla="*/ 50444 w 364778"/>
                <a:gd name="connsiteY5" fmla="*/ 234051 h 283264"/>
                <a:gd name="connsiteX6" fmla="*/ 32187 w 364778"/>
                <a:gd name="connsiteY6" fmla="*/ 280089 h 283264"/>
                <a:gd name="connsiteX7" fmla="*/ 72668 w 364778"/>
                <a:gd name="connsiteY7" fmla="*/ 38789 h 283264"/>
                <a:gd name="connsiteX8" fmla="*/ 275075 w 364778"/>
                <a:gd name="connsiteY8" fmla="*/ 76095 h 283264"/>
                <a:gd name="connsiteX9" fmla="*/ 351275 w 364778"/>
                <a:gd name="connsiteY9" fmla="*/ 283264 h 283264"/>
                <a:gd name="connsiteX0" fmla="*/ 351275 w 374648"/>
                <a:gd name="connsiteY0" fmla="*/ 286181 h 286181"/>
                <a:gd name="connsiteX1" fmla="*/ 310000 w 374648"/>
                <a:gd name="connsiteY1" fmla="*/ 186962 h 286181"/>
                <a:gd name="connsiteX2" fmla="*/ 233800 w 374648"/>
                <a:gd name="connsiteY2" fmla="*/ 177437 h 286181"/>
                <a:gd name="connsiteX3" fmla="*/ 90925 w 374648"/>
                <a:gd name="connsiteY3" fmla="*/ 170293 h 286181"/>
                <a:gd name="connsiteX4" fmla="*/ 81399 w 374648"/>
                <a:gd name="connsiteY4" fmla="*/ 191724 h 286181"/>
                <a:gd name="connsiteX5" fmla="*/ 50444 w 374648"/>
                <a:gd name="connsiteY5" fmla="*/ 236968 h 286181"/>
                <a:gd name="connsiteX6" fmla="*/ 32187 w 374648"/>
                <a:gd name="connsiteY6" fmla="*/ 283006 h 286181"/>
                <a:gd name="connsiteX7" fmla="*/ 72668 w 374648"/>
                <a:gd name="connsiteY7" fmla="*/ 41706 h 286181"/>
                <a:gd name="connsiteX8" fmla="*/ 307978 w 374648"/>
                <a:gd name="connsiteY8" fmla="*/ 66435 h 286181"/>
                <a:gd name="connsiteX9" fmla="*/ 351275 w 374648"/>
                <a:gd name="connsiteY9" fmla="*/ 286181 h 286181"/>
                <a:gd name="connsiteX0" fmla="*/ 351275 w 366478"/>
                <a:gd name="connsiteY0" fmla="*/ 289222 h 289222"/>
                <a:gd name="connsiteX1" fmla="*/ 310000 w 366478"/>
                <a:gd name="connsiteY1" fmla="*/ 190003 h 289222"/>
                <a:gd name="connsiteX2" fmla="*/ 233800 w 366478"/>
                <a:gd name="connsiteY2" fmla="*/ 180478 h 289222"/>
                <a:gd name="connsiteX3" fmla="*/ 90925 w 366478"/>
                <a:gd name="connsiteY3" fmla="*/ 173334 h 289222"/>
                <a:gd name="connsiteX4" fmla="*/ 81399 w 366478"/>
                <a:gd name="connsiteY4" fmla="*/ 194765 h 289222"/>
                <a:gd name="connsiteX5" fmla="*/ 50444 w 366478"/>
                <a:gd name="connsiteY5" fmla="*/ 240009 h 289222"/>
                <a:gd name="connsiteX6" fmla="*/ 32187 w 366478"/>
                <a:gd name="connsiteY6" fmla="*/ 286047 h 289222"/>
                <a:gd name="connsiteX7" fmla="*/ 72668 w 366478"/>
                <a:gd name="connsiteY7" fmla="*/ 44747 h 289222"/>
                <a:gd name="connsiteX8" fmla="*/ 282618 w 366478"/>
                <a:gd name="connsiteY8" fmla="*/ 57997 h 289222"/>
                <a:gd name="connsiteX9" fmla="*/ 351275 w 366478"/>
                <a:gd name="connsiteY9" fmla="*/ 289222 h 289222"/>
                <a:gd name="connsiteX0" fmla="*/ 351275 w 362099"/>
                <a:gd name="connsiteY0" fmla="*/ 289222 h 289222"/>
                <a:gd name="connsiteX1" fmla="*/ 310000 w 362099"/>
                <a:gd name="connsiteY1" fmla="*/ 190003 h 289222"/>
                <a:gd name="connsiteX2" fmla="*/ 233800 w 362099"/>
                <a:gd name="connsiteY2" fmla="*/ 180478 h 289222"/>
                <a:gd name="connsiteX3" fmla="*/ 90925 w 362099"/>
                <a:gd name="connsiteY3" fmla="*/ 173334 h 289222"/>
                <a:gd name="connsiteX4" fmla="*/ 81399 w 362099"/>
                <a:gd name="connsiteY4" fmla="*/ 194765 h 289222"/>
                <a:gd name="connsiteX5" fmla="*/ 50444 w 362099"/>
                <a:gd name="connsiteY5" fmla="*/ 240009 h 289222"/>
                <a:gd name="connsiteX6" fmla="*/ 32187 w 362099"/>
                <a:gd name="connsiteY6" fmla="*/ 286047 h 289222"/>
                <a:gd name="connsiteX7" fmla="*/ 72668 w 362099"/>
                <a:gd name="connsiteY7" fmla="*/ 44747 h 289222"/>
                <a:gd name="connsiteX8" fmla="*/ 282618 w 362099"/>
                <a:gd name="connsiteY8" fmla="*/ 57997 h 289222"/>
                <a:gd name="connsiteX9" fmla="*/ 351275 w 362099"/>
                <a:gd name="connsiteY9" fmla="*/ 289222 h 289222"/>
                <a:gd name="connsiteX0" fmla="*/ 351275 w 362099"/>
                <a:gd name="connsiteY0" fmla="*/ 293611 h 293611"/>
                <a:gd name="connsiteX1" fmla="*/ 310000 w 362099"/>
                <a:gd name="connsiteY1" fmla="*/ 194392 h 293611"/>
                <a:gd name="connsiteX2" fmla="*/ 233800 w 362099"/>
                <a:gd name="connsiteY2" fmla="*/ 184867 h 293611"/>
                <a:gd name="connsiteX3" fmla="*/ 90925 w 362099"/>
                <a:gd name="connsiteY3" fmla="*/ 177723 h 293611"/>
                <a:gd name="connsiteX4" fmla="*/ 81399 w 362099"/>
                <a:gd name="connsiteY4" fmla="*/ 199154 h 293611"/>
                <a:gd name="connsiteX5" fmla="*/ 50444 w 362099"/>
                <a:gd name="connsiteY5" fmla="*/ 244398 h 293611"/>
                <a:gd name="connsiteX6" fmla="*/ 32187 w 362099"/>
                <a:gd name="connsiteY6" fmla="*/ 290436 h 293611"/>
                <a:gd name="connsiteX7" fmla="*/ 72668 w 362099"/>
                <a:gd name="connsiteY7" fmla="*/ 49136 h 293611"/>
                <a:gd name="connsiteX8" fmla="*/ 282618 w 362099"/>
                <a:gd name="connsiteY8" fmla="*/ 62386 h 293611"/>
                <a:gd name="connsiteX9" fmla="*/ 351275 w 362099"/>
                <a:gd name="connsiteY9" fmla="*/ 293611 h 293611"/>
                <a:gd name="connsiteX0" fmla="*/ 351275 w 369395"/>
                <a:gd name="connsiteY0" fmla="*/ 299808 h 299808"/>
                <a:gd name="connsiteX1" fmla="*/ 310000 w 369395"/>
                <a:gd name="connsiteY1" fmla="*/ 200589 h 299808"/>
                <a:gd name="connsiteX2" fmla="*/ 233800 w 369395"/>
                <a:gd name="connsiteY2" fmla="*/ 191064 h 299808"/>
                <a:gd name="connsiteX3" fmla="*/ 90925 w 369395"/>
                <a:gd name="connsiteY3" fmla="*/ 183920 h 299808"/>
                <a:gd name="connsiteX4" fmla="*/ 81399 w 369395"/>
                <a:gd name="connsiteY4" fmla="*/ 205351 h 299808"/>
                <a:gd name="connsiteX5" fmla="*/ 50444 w 369395"/>
                <a:gd name="connsiteY5" fmla="*/ 250595 h 299808"/>
                <a:gd name="connsiteX6" fmla="*/ 32187 w 369395"/>
                <a:gd name="connsiteY6" fmla="*/ 296633 h 299808"/>
                <a:gd name="connsiteX7" fmla="*/ 72668 w 369395"/>
                <a:gd name="connsiteY7" fmla="*/ 55333 h 299808"/>
                <a:gd name="connsiteX8" fmla="*/ 314316 w 369395"/>
                <a:gd name="connsiteY8" fmla="*/ 51363 h 299808"/>
                <a:gd name="connsiteX9" fmla="*/ 351275 w 369395"/>
                <a:gd name="connsiteY9" fmla="*/ 299808 h 299808"/>
                <a:gd name="connsiteX0" fmla="*/ 351275 w 369395"/>
                <a:gd name="connsiteY0" fmla="*/ 296292 h 296292"/>
                <a:gd name="connsiteX1" fmla="*/ 310000 w 369395"/>
                <a:gd name="connsiteY1" fmla="*/ 197073 h 296292"/>
                <a:gd name="connsiteX2" fmla="*/ 233800 w 369395"/>
                <a:gd name="connsiteY2" fmla="*/ 187548 h 296292"/>
                <a:gd name="connsiteX3" fmla="*/ 90925 w 369395"/>
                <a:gd name="connsiteY3" fmla="*/ 180404 h 296292"/>
                <a:gd name="connsiteX4" fmla="*/ 81399 w 369395"/>
                <a:gd name="connsiteY4" fmla="*/ 201835 h 296292"/>
                <a:gd name="connsiteX5" fmla="*/ 50444 w 369395"/>
                <a:gd name="connsiteY5" fmla="*/ 247079 h 296292"/>
                <a:gd name="connsiteX6" fmla="*/ 32187 w 369395"/>
                <a:gd name="connsiteY6" fmla="*/ 293117 h 296292"/>
                <a:gd name="connsiteX7" fmla="*/ 72668 w 369395"/>
                <a:gd name="connsiteY7" fmla="*/ 51817 h 296292"/>
                <a:gd name="connsiteX8" fmla="*/ 314316 w 369395"/>
                <a:gd name="connsiteY8" fmla="*/ 47847 h 296292"/>
                <a:gd name="connsiteX9" fmla="*/ 351275 w 369395"/>
                <a:gd name="connsiteY9" fmla="*/ 296292 h 296292"/>
                <a:gd name="connsiteX0" fmla="*/ 351275 w 364876"/>
                <a:gd name="connsiteY0" fmla="*/ 296292 h 296292"/>
                <a:gd name="connsiteX1" fmla="*/ 310000 w 364876"/>
                <a:gd name="connsiteY1" fmla="*/ 197073 h 296292"/>
                <a:gd name="connsiteX2" fmla="*/ 233800 w 364876"/>
                <a:gd name="connsiteY2" fmla="*/ 187548 h 296292"/>
                <a:gd name="connsiteX3" fmla="*/ 90925 w 364876"/>
                <a:gd name="connsiteY3" fmla="*/ 180404 h 296292"/>
                <a:gd name="connsiteX4" fmla="*/ 81399 w 364876"/>
                <a:gd name="connsiteY4" fmla="*/ 201835 h 296292"/>
                <a:gd name="connsiteX5" fmla="*/ 50444 w 364876"/>
                <a:gd name="connsiteY5" fmla="*/ 247079 h 296292"/>
                <a:gd name="connsiteX6" fmla="*/ 32187 w 364876"/>
                <a:gd name="connsiteY6" fmla="*/ 293117 h 296292"/>
                <a:gd name="connsiteX7" fmla="*/ 72668 w 364876"/>
                <a:gd name="connsiteY7" fmla="*/ 51817 h 296292"/>
                <a:gd name="connsiteX8" fmla="*/ 314316 w 364876"/>
                <a:gd name="connsiteY8" fmla="*/ 47847 h 296292"/>
                <a:gd name="connsiteX9" fmla="*/ 351275 w 364876"/>
                <a:gd name="connsiteY9" fmla="*/ 296292 h 296292"/>
                <a:gd name="connsiteX0" fmla="*/ 351275 w 364876"/>
                <a:gd name="connsiteY0" fmla="*/ 296292 h 296292"/>
                <a:gd name="connsiteX1" fmla="*/ 310000 w 364876"/>
                <a:gd name="connsiteY1" fmla="*/ 197073 h 296292"/>
                <a:gd name="connsiteX2" fmla="*/ 233800 w 364876"/>
                <a:gd name="connsiteY2" fmla="*/ 187548 h 296292"/>
                <a:gd name="connsiteX3" fmla="*/ 90925 w 364876"/>
                <a:gd name="connsiteY3" fmla="*/ 180404 h 296292"/>
                <a:gd name="connsiteX4" fmla="*/ 81399 w 364876"/>
                <a:gd name="connsiteY4" fmla="*/ 201835 h 296292"/>
                <a:gd name="connsiteX5" fmla="*/ 50444 w 364876"/>
                <a:gd name="connsiteY5" fmla="*/ 247079 h 296292"/>
                <a:gd name="connsiteX6" fmla="*/ 32187 w 364876"/>
                <a:gd name="connsiteY6" fmla="*/ 293117 h 296292"/>
                <a:gd name="connsiteX7" fmla="*/ 72668 w 364876"/>
                <a:gd name="connsiteY7" fmla="*/ 51817 h 296292"/>
                <a:gd name="connsiteX8" fmla="*/ 314316 w 364876"/>
                <a:gd name="connsiteY8" fmla="*/ 47847 h 296292"/>
                <a:gd name="connsiteX9" fmla="*/ 351275 w 364876"/>
                <a:gd name="connsiteY9" fmla="*/ 296292 h 2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4876" h="296292">
                  <a:moveTo>
                    <a:pt x="351275" y="296292"/>
                  </a:moveTo>
                  <a:cubicBezTo>
                    <a:pt x="282218" y="259780"/>
                    <a:pt x="319525" y="221679"/>
                    <a:pt x="310000" y="197073"/>
                  </a:cubicBezTo>
                  <a:cubicBezTo>
                    <a:pt x="284600" y="205805"/>
                    <a:pt x="259200" y="190723"/>
                    <a:pt x="233800" y="187548"/>
                  </a:cubicBezTo>
                  <a:cubicBezTo>
                    <a:pt x="155219" y="213742"/>
                    <a:pt x="124262" y="199454"/>
                    <a:pt x="90925" y="180404"/>
                  </a:cubicBezTo>
                  <a:lnTo>
                    <a:pt x="81399" y="201835"/>
                  </a:lnTo>
                  <a:cubicBezTo>
                    <a:pt x="71081" y="216916"/>
                    <a:pt x="70287" y="253430"/>
                    <a:pt x="50444" y="247079"/>
                  </a:cubicBezTo>
                  <a:lnTo>
                    <a:pt x="32187" y="293117"/>
                  </a:lnTo>
                  <a:cubicBezTo>
                    <a:pt x="-18613" y="199454"/>
                    <a:pt x="-12263" y="146141"/>
                    <a:pt x="72668" y="51817"/>
                  </a:cubicBezTo>
                  <a:cubicBezTo>
                    <a:pt x="157599" y="-42507"/>
                    <a:pt x="265958" y="14324"/>
                    <a:pt x="314316" y="47847"/>
                  </a:cubicBezTo>
                  <a:cubicBezTo>
                    <a:pt x="358046" y="96698"/>
                    <a:pt x="381438" y="266130"/>
                    <a:pt x="351275" y="296292"/>
                  </a:cubicBezTo>
                  <a:close/>
                </a:path>
              </a:pathLst>
            </a:custGeom>
            <a:solidFill>
              <a:schemeClr val="accent3"/>
            </a:solidFill>
            <a:ln w="9525" cap="flat" cmpd="sng" algn="ctr">
              <a:noFill/>
              <a:prstDash val="solid"/>
              <a:headEnd type="none" w="med" len="med"/>
              <a:tailEnd type="none" w="med" len="med"/>
            </a:ln>
            <a:effectLst/>
          </p:spPr>
          <p:txBody>
            <a:bodyPr rot="0" spcFirstLastPara="0" vertOverflow="overflow" horzOverflow="overflow" vert="horz" wrap="square" lIns="137160" tIns="109729" rIns="137160" bIns="109729" numCol="1" spcCol="0" rtlCol="0" fromWordArt="0" anchor="t" anchorCtr="0" forceAA="0" compatLnSpc="1">
              <a:prstTxWarp prst="textNoShape">
                <a:avLst/>
              </a:prstTxWarp>
              <a:noAutofit/>
            </a:bodyPr>
            <a:lstStyle/>
            <a:p>
              <a:pPr algn="ctr" defTabSz="699365" fontAlgn="base">
                <a:lnSpc>
                  <a:spcPct val="90000"/>
                </a:lnSpc>
                <a:spcBef>
                  <a:spcPct val="0"/>
                </a:spcBef>
                <a:spcAft>
                  <a:spcPct val="0"/>
                </a:spcAft>
                <a:defRPr/>
              </a:pPr>
              <a:endParaRPr lang="en-US" sz="1799" kern="0" dirty="0">
                <a:gradFill>
                  <a:gsLst>
                    <a:gs pos="0">
                      <a:srgbClr val="FFFFFF"/>
                    </a:gs>
                    <a:gs pos="100000">
                      <a:srgbClr val="FFFFFF"/>
                    </a:gs>
                  </a:gsLst>
                  <a:lin ang="5400000" scaled="0"/>
                </a:gradFill>
                <a:ea typeface="Segoe UI" pitchFamily="34" charset="0"/>
                <a:cs typeface="Segoe UI" pitchFamily="34" charset="0"/>
              </a:endParaRPr>
            </a:p>
          </p:txBody>
        </p:sp>
        <p:sp>
          <p:nvSpPr>
            <p:cNvPr id="200" name="Freeform 199"/>
            <p:cNvSpPr/>
            <p:nvPr/>
          </p:nvSpPr>
          <p:spPr bwMode="auto">
            <a:xfrm>
              <a:off x="9757348" y="4627289"/>
              <a:ext cx="513108" cy="609581"/>
            </a:xfrm>
            <a:custGeom>
              <a:avLst/>
              <a:gdLst>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76275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76275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76275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76275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76275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98425 w 825500"/>
                <a:gd name="connsiteY10" fmla="*/ 657225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104775 w 825500"/>
                <a:gd name="connsiteY10" fmla="*/ 660400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38175 w 825500"/>
                <a:gd name="connsiteY7" fmla="*/ 815975 h 815975"/>
                <a:gd name="connsiteX8" fmla="*/ 187325 w 825500"/>
                <a:gd name="connsiteY8" fmla="*/ 815975 h 815975"/>
                <a:gd name="connsiteX9" fmla="*/ 171450 w 825500"/>
                <a:gd name="connsiteY9" fmla="*/ 285750 h 815975"/>
                <a:gd name="connsiteX10" fmla="*/ 104775 w 825500"/>
                <a:gd name="connsiteY10" fmla="*/ 660400 h 815975"/>
                <a:gd name="connsiteX11" fmla="*/ 0 w 825500"/>
                <a:gd name="connsiteY11" fmla="*/ 657225 h 815975"/>
                <a:gd name="connsiteX12" fmla="*/ 149225 w 825500"/>
                <a:gd name="connsiteY12" fmla="*/ 28575 h 815975"/>
                <a:gd name="connsiteX13" fmla="*/ 336550 w 825500"/>
                <a:gd name="connsiteY13"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41735 w 825500"/>
                <a:gd name="connsiteY7" fmla="*/ 628653 h 815975"/>
                <a:gd name="connsiteX8" fmla="*/ 638175 w 825500"/>
                <a:gd name="connsiteY8" fmla="*/ 815975 h 815975"/>
                <a:gd name="connsiteX9" fmla="*/ 187325 w 825500"/>
                <a:gd name="connsiteY9" fmla="*/ 815975 h 815975"/>
                <a:gd name="connsiteX10" fmla="*/ 171450 w 825500"/>
                <a:gd name="connsiteY10" fmla="*/ 285750 h 815975"/>
                <a:gd name="connsiteX11" fmla="*/ 104775 w 825500"/>
                <a:gd name="connsiteY11" fmla="*/ 660400 h 815975"/>
                <a:gd name="connsiteX12" fmla="*/ 0 w 825500"/>
                <a:gd name="connsiteY12" fmla="*/ 657225 h 815975"/>
                <a:gd name="connsiteX13" fmla="*/ 149225 w 825500"/>
                <a:gd name="connsiteY13" fmla="*/ 28575 h 815975"/>
                <a:gd name="connsiteX14" fmla="*/ 336550 w 825500"/>
                <a:gd name="connsiteY14"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41735 w 825500"/>
                <a:gd name="connsiteY7" fmla="*/ 628653 h 815975"/>
                <a:gd name="connsiteX8" fmla="*/ 638175 w 825500"/>
                <a:gd name="connsiteY8" fmla="*/ 815975 h 815975"/>
                <a:gd name="connsiteX9" fmla="*/ 187325 w 825500"/>
                <a:gd name="connsiteY9" fmla="*/ 815975 h 815975"/>
                <a:gd name="connsiteX10" fmla="*/ 181945 w 825500"/>
                <a:gd name="connsiteY10" fmla="*/ 603541 h 815975"/>
                <a:gd name="connsiteX11" fmla="*/ 171450 w 825500"/>
                <a:gd name="connsiteY11" fmla="*/ 285750 h 815975"/>
                <a:gd name="connsiteX12" fmla="*/ 104775 w 825500"/>
                <a:gd name="connsiteY12" fmla="*/ 660400 h 815975"/>
                <a:gd name="connsiteX13" fmla="*/ 0 w 825500"/>
                <a:gd name="connsiteY13" fmla="*/ 657225 h 815975"/>
                <a:gd name="connsiteX14" fmla="*/ 149225 w 825500"/>
                <a:gd name="connsiteY14" fmla="*/ 28575 h 815975"/>
                <a:gd name="connsiteX15" fmla="*/ 336550 w 825500"/>
                <a:gd name="connsiteY15"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21744 w 825500"/>
                <a:gd name="connsiteY7" fmla="*/ 547039 h 815975"/>
                <a:gd name="connsiteX8" fmla="*/ 638175 w 825500"/>
                <a:gd name="connsiteY8" fmla="*/ 815975 h 815975"/>
                <a:gd name="connsiteX9" fmla="*/ 187325 w 825500"/>
                <a:gd name="connsiteY9" fmla="*/ 815975 h 815975"/>
                <a:gd name="connsiteX10" fmla="*/ 181945 w 825500"/>
                <a:gd name="connsiteY10" fmla="*/ 603541 h 815975"/>
                <a:gd name="connsiteX11" fmla="*/ 171450 w 825500"/>
                <a:gd name="connsiteY11" fmla="*/ 285750 h 815975"/>
                <a:gd name="connsiteX12" fmla="*/ 104775 w 825500"/>
                <a:gd name="connsiteY12" fmla="*/ 660400 h 815975"/>
                <a:gd name="connsiteX13" fmla="*/ 0 w 825500"/>
                <a:gd name="connsiteY13" fmla="*/ 657225 h 815975"/>
                <a:gd name="connsiteX14" fmla="*/ 149225 w 825500"/>
                <a:gd name="connsiteY14" fmla="*/ 28575 h 815975"/>
                <a:gd name="connsiteX15" fmla="*/ 336550 w 825500"/>
                <a:gd name="connsiteY15"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66750 w 825500"/>
                <a:gd name="connsiteY6" fmla="*/ 285750 h 815975"/>
                <a:gd name="connsiteX7" fmla="*/ 621744 w 825500"/>
                <a:gd name="connsiteY7" fmla="*/ 547039 h 815975"/>
                <a:gd name="connsiteX8" fmla="*/ 638175 w 825500"/>
                <a:gd name="connsiteY8" fmla="*/ 815975 h 815975"/>
                <a:gd name="connsiteX9" fmla="*/ 187325 w 825500"/>
                <a:gd name="connsiteY9" fmla="*/ 815975 h 815975"/>
                <a:gd name="connsiteX10" fmla="*/ 208599 w 825500"/>
                <a:gd name="connsiteY10" fmla="*/ 559596 h 815975"/>
                <a:gd name="connsiteX11" fmla="*/ 171450 w 825500"/>
                <a:gd name="connsiteY11" fmla="*/ 285750 h 815975"/>
                <a:gd name="connsiteX12" fmla="*/ 104775 w 825500"/>
                <a:gd name="connsiteY12" fmla="*/ 660400 h 815975"/>
                <a:gd name="connsiteX13" fmla="*/ 0 w 825500"/>
                <a:gd name="connsiteY13" fmla="*/ 657225 h 815975"/>
                <a:gd name="connsiteX14" fmla="*/ 149225 w 825500"/>
                <a:gd name="connsiteY14" fmla="*/ 28575 h 815975"/>
                <a:gd name="connsiteX15" fmla="*/ 336550 w 825500"/>
                <a:gd name="connsiteY15"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46759 w 825500"/>
                <a:gd name="connsiteY6" fmla="*/ 285750 h 815975"/>
                <a:gd name="connsiteX7" fmla="*/ 621744 w 825500"/>
                <a:gd name="connsiteY7" fmla="*/ 547039 h 815975"/>
                <a:gd name="connsiteX8" fmla="*/ 638175 w 825500"/>
                <a:gd name="connsiteY8" fmla="*/ 815975 h 815975"/>
                <a:gd name="connsiteX9" fmla="*/ 187325 w 825500"/>
                <a:gd name="connsiteY9" fmla="*/ 815975 h 815975"/>
                <a:gd name="connsiteX10" fmla="*/ 208599 w 825500"/>
                <a:gd name="connsiteY10" fmla="*/ 559596 h 815975"/>
                <a:gd name="connsiteX11" fmla="*/ 171450 w 825500"/>
                <a:gd name="connsiteY11" fmla="*/ 285750 h 815975"/>
                <a:gd name="connsiteX12" fmla="*/ 104775 w 825500"/>
                <a:gd name="connsiteY12" fmla="*/ 660400 h 815975"/>
                <a:gd name="connsiteX13" fmla="*/ 0 w 825500"/>
                <a:gd name="connsiteY13" fmla="*/ 657225 h 815975"/>
                <a:gd name="connsiteX14" fmla="*/ 149225 w 825500"/>
                <a:gd name="connsiteY14" fmla="*/ 28575 h 815975"/>
                <a:gd name="connsiteX15" fmla="*/ 336550 w 825500"/>
                <a:gd name="connsiteY15" fmla="*/ 0 h 815975"/>
                <a:gd name="connsiteX0" fmla="*/ 336550 w 825500"/>
                <a:gd name="connsiteY0" fmla="*/ 0 h 815975"/>
                <a:gd name="connsiteX1" fmla="*/ 415925 w 825500"/>
                <a:gd name="connsiteY1" fmla="*/ 574675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46759 w 825500"/>
                <a:gd name="connsiteY6" fmla="*/ 285750 h 815975"/>
                <a:gd name="connsiteX7" fmla="*/ 621744 w 825500"/>
                <a:gd name="connsiteY7" fmla="*/ 547039 h 815975"/>
                <a:gd name="connsiteX8" fmla="*/ 638175 w 825500"/>
                <a:gd name="connsiteY8" fmla="*/ 815975 h 815975"/>
                <a:gd name="connsiteX9" fmla="*/ 187325 w 825500"/>
                <a:gd name="connsiteY9" fmla="*/ 815975 h 815975"/>
                <a:gd name="connsiteX10" fmla="*/ 208599 w 825500"/>
                <a:gd name="connsiteY10" fmla="*/ 559596 h 815975"/>
                <a:gd name="connsiteX11" fmla="*/ 191441 w 825500"/>
                <a:gd name="connsiteY11" fmla="*/ 285750 h 815975"/>
                <a:gd name="connsiteX12" fmla="*/ 104775 w 825500"/>
                <a:gd name="connsiteY12" fmla="*/ 660400 h 815975"/>
                <a:gd name="connsiteX13" fmla="*/ 0 w 825500"/>
                <a:gd name="connsiteY13" fmla="*/ 657225 h 815975"/>
                <a:gd name="connsiteX14" fmla="*/ 149225 w 825500"/>
                <a:gd name="connsiteY14" fmla="*/ 28575 h 815975"/>
                <a:gd name="connsiteX15" fmla="*/ 336550 w 825500"/>
                <a:gd name="connsiteY15" fmla="*/ 0 h 815975"/>
                <a:gd name="connsiteX0" fmla="*/ 336550 w 825500"/>
                <a:gd name="connsiteY0" fmla="*/ 0 h 815975"/>
                <a:gd name="connsiteX1" fmla="*/ 415925 w 825500"/>
                <a:gd name="connsiteY1" fmla="*/ 260776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46759 w 825500"/>
                <a:gd name="connsiteY6" fmla="*/ 285750 h 815975"/>
                <a:gd name="connsiteX7" fmla="*/ 621744 w 825500"/>
                <a:gd name="connsiteY7" fmla="*/ 547039 h 815975"/>
                <a:gd name="connsiteX8" fmla="*/ 638175 w 825500"/>
                <a:gd name="connsiteY8" fmla="*/ 815975 h 815975"/>
                <a:gd name="connsiteX9" fmla="*/ 187325 w 825500"/>
                <a:gd name="connsiteY9" fmla="*/ 815975 h 815975"/>
                <a:gd name="connsiteX10" fmla="*/ 208599 w 825500"/>
                <a:gd name="connsiteY10" fmla="*/ 559596 h 815975"/>
                <a:gd name="connsiteX11" fmla="*/ 191441 w 825500"/>
                <a:gd name="connsiteY11" fmla="*/ 285750 h 815975"/>
                <a:gd name="connsiteX12" fmla="*/ 104775 w 825500"/>
                <a:gd name="connsiteY12" fmla="*/ 660400 h 815975"/>
                <a:gd name="connsiteX13" fmla="*/ 0 w 825500"/>
                <a:gd name="connsiteY13" fmla="*/ 657225 h 815975"/>
                <a:gd name="connsiteX14" fmla="*/ 149225 w 825500"/>
                <a:gd name="connsiteY14" fmla="*/ 28575 h 815975"/>
                <a:gd name="connsiteX15" fmla="*/ 336550 w 825500"/>
                <a:gd name="connsiteY15" fmla="*/ 0 h 815975"/>
                <a:gd name="connsiteX0" fmla="*/ 336550 w 825500"/>
                <a:gd name="connsiteY0" fmla="*/ 0 h 815975"/>
                <a:gd name="connsiteX1" fmla="*/ 415925 w 825500"/>
                <a:gd name="connsiteY1" fmla="*/ 260776 h 815975"/>
                <a:gd name="connsiteX2" fmla="*/ 492125 w 825500"/>
                <a:gd name="connsiteY2" fmla="*/ 3175 h 815975"/>
                <a:gd name="connsiteX3" fmla="*/ 676275 w 825500"/>
                <a:gd name="connsiteY3" fmla="*/ 19050 h 815975"/>
                <a:gd name="connsiteX4" fmla="*/ 825500 w 825500"/>
                <a:gd name="connsiteY4" fmla="*/ 654050 h 815975"/>
                <a:gd name="connsiteX5" fmla="*/ 717550 w 825500"/>
                <a:gd name="connsiteY5" fmla="*/ 657225 h 815975"/>
                <a:gd name="connsiteX6" fmla="*/ 646759 w 825500"/>
                <a:gd name="connsiteY6" fmla="*/ 285750 h 815975"/>
                <a:gd name="connsiteX7" fmla="*/ 621744 w 825500"/>
                <a:gd name="connsiteY7" fmla="*/ 547039 h 815975"/>
                <a:gd name="connsiteX8" fmla="*/ 638175 w 825500"/>
                <a:gd name="connsiteY8" fmla="*/ 815975 h 815975"/>
                <a:gd name="connsiteX9" fmla="*/ 160670 w 825500"/>
                <a:gd name="connsiteY9" fmla="*/ 815975 h 815975"/>
                <a:gd name="connsiteX10" fmla="*/ 208599 w 825500"/>
                <a:gd name="connsiteY10" fmla="*/ 559596 h 815975"/>
                <a:gd name="connsiteX11" fmla="*/ 191441 w 825500"/>
                <a:gd name="connsiteY11" fmla="*/ 285750 h 815975"/>
                <a:gd name="connsiteX12" fmla="*/ 104775 w 825500"/>
                <a:gd name="connsiteY12" fmla="*/ 660400 h 815975"/>
                <a:gd name="connsiteX13" fmla="*/ 0 w 825500"/>
                <a:gd name="connsiteY13" fmla="*/ 657225 h 815975"/>
                <a:gd name="connsiteX14" fmla="*/ 149225 w 825500"/>
                <a:gd name="connsiteY14" fmla="*/ 28575 h 815975"/>
                <a:gd name="connsiteX15" fmla="*/ 336550 w 825500"/>
                <a:gd name="connsiteY15" fmla="*/ 0 h 815975"/>
                <a:gd name="connsiteX0" fmla="*/ 336550 w 825500"/>
                <a:gd name="connsiteY0" fmla="*/ 0 h 822253"/>
                <a:gd name="connsiteX1" fmla="*/ 415925 w 825500"/>
                <a:gd name="connsiteY1" fmla="*/ 260776 h 822253"/>
                <a:gd name="connsiteX2" fmla="*/ 492125 w 825500"/>
                <a:gd name="connsiteY2" fmla="*/ 3175 h 822253"/>
                <a:gd name="connsiteX3" fmla="*/ 676275 w 825500"/>
                <a:gd name="connsiteY3" fmla="*/ 19050 h 822253"/>
                <a:gd name="connsiteX4" fmla="*/ 825500 w 825500"/>
                <a:gd name="connsiteY4" fmla="*/ 654050 h 822253"/>
                <a:gd name="connsiteX5" fmla="*/ 717550 w 825500"/>
                <a:gd name="connsiteY5" fmla="*/ 657225 h 822253"/>
                <a:gd name="connsiteX6" fmla="*/ 646759 w 825500"/>
                <a:gd name="connsiteY6" fmla="*/ 285750 h 822253"/>
                <a:gd name="connsiteX7" fmla="*/ 621744 w 825500"/>
                <a:gd name="connsiteY7" fmla="*/ 547039 h 822253"/>
                <a:gd name="connsiteX8" fmla="*/ 664830 w 825500"/>
                <a:gd name="connsiteY8" fmla="*/ 822253 h 822253"/>
                <a:gd name="connsiteX9" fmla="*/ 160670 w 825500"/>
                <a:gd name="connsiteY9" fmla="*/ 815975 h 822253"/>
                <a:gd name="connsiteX10" fmla="*/ 208599 w 825500"/>
                <a:gd name="connsiteY10" fmla="*/ 559596 h 822253"/>
                <a:gd name="connsiteX11" fmla="*/ 191441 w 825500"/>
                <a:gd name="connsiteY11" fmla="*/ 285750 h 822253"/>
                <a:gd name="connsiteX12" fmla="*/ 104775 w 825500"/>
                <a:gd name="connsiteY12" fmla="*/ 660400 h 822253"/>
                <a:gd name="connsiteX13" fmla="*/ 0 w 825500"/>
                <a:gd name="connsiteY13" fmla="*/ 657225 h 822253"/>
                <a:gd name="connsiteX14" fmla="*/ 149225 w 825500"/>
                <a:gd name="connsiteY14" fmla="*/ 28575 h 822253"/>
                <a:gd name="connsiteX15" fmla="*/ 336550 w 825500"/>
                <a:gd name="connsiteY15" fmla="*/ 0 h 822253"/>
                <a:gd name="connsiteX0" fmla="*/ 336550 w 825500"/>
                <a:gd name="connsiteY0" fmla="*/ 0 h 822253"/>
                <a:gd name="connsiteX1" fmla="*/ 415925 w 825500"/>
                <a:gd name="connsiteY1" fmla="*/ 260776 h 822253"/>
                <a:gd name="connsiteX2" fmla="*/ 492125 w 825500"/>
                <a:gd name="connsiteY2" fmla="*/ 3175 h 822253"/>
                <a:gd name="connsiteX3" fmla="*/ 676275 w 825500"/>
                <a:gd name="connsiteY3" fmla="*/ 19050 h 822253"/>
                <a:gd name="connsiteX4" fmla="*/ 825500 w 825500"/>
                <a:gd name="connsiteY4" fmla="*/ 654050 h 822253"/>
                <a:gd name="connsiteX5" fmla="*/ 717550 w 825500"/>
                <a:gd name="connsiteY5" fmla="*/ 657225 h 822253"/>
                <a:gd name="connsiteX6" fmla="*/ 646759 w 825500"/>
                <a:gd name="connsiteY6" fmla="*/ 285750 h 822253"/>
                <a:gd name="connsiteX7" fmla="*/ 621744 w 825500"/>
                <a:gd name="connsiteY7" fmla="*/ 547039 h 822253"/>
                <a:gd name="connsiteX8" fmla="*/ 664830 w 825500"/>
                <a:gd name="connsiteY8" fmla="*/ 822253 h 822253"/>
                <a:gd name="connsiteX9" fmla="*/ 167334 w 825500"/>
                <a:gd name="connsiteY9" fmla="*/ 815975 h 822253"/>
                <a:gd name="connsiteX10" fmla="*/ 208599 w 825500"/>
                <a:gd name="connsiteY10" fmla="*/ 559596 h 822253"/>
                <a:gd name="connsiteX11" fmla="*/ 191441 w 825500"/>
                <a:gd name="connsiteY11" fmla="*/ 285750 h 822253"/>
                <a:gd name="connsiteX12" fmla="*/ 104775 w 825500"/>
                <a:gd name="connsiteY12" fmla="*/ 660400 h 822253"/>
                <a:gd name="connsiteX13" fmla="*/ 0 w 825500"/>
                <a:gd name="connsiteY13" fmla="*/ 657225 h 822253"/>
                <a:gd name="connsiteX14" fmla="*/ 149225 w 825500"/>
                <a:gd name="connsiteY14" fmla="*/ 28575 h 822253"/>
                <a:gd name="connsiteX15" fmla="*/ 336550 w 825500"/>
                <a:gd name="connsiteY15" fmla="*/ 0 h 822253"/>
                <a:gd name="connsiteX0" fmla="*/ 336550 w 825500"/>
                <a:gd name="connsiteY0" fmla="*/ 0 h 822253"/>
                <a:gd name="connsiteX1" fmla="*/ 415925 w 825500"/>
                <a:gd name="connsiteY1" fmla="*/ 260776 h 822253"/>
                <a:gd name="connsiteX2" fmla="*/ 492125 w 825500"/>
                <a:gd name="connsiteY2" fmla="*/ 3175 h 822253"/>
                <a:gd name="connsiteX3" fmla="*/ 676275 w 825500"/>
                <a:gd name="connsiteY3" fmla="*/ 19050 h 822253"/>
                <a:gd name="connsiteX4" fmla="*/ 825500 w 825500"/>
                <a:gd name="connsiteY4" fmla="*/ 654050 h 822253"/>
                <a:gd name="connsiteX5" fmla="*/ 717550 w 825500"/>
                <a:gd name="connsiteY5" fmla="*/ 657225 h 822253"/>
                <a:gd name="connsiteX6" fmla="*/ 646759 w 825500"/>
                <a:gd name="connsiteY6" fmla="*/ 285750 h 822253"/>
                <a:gd name="connsiteX7" fmla="*/ 621744 w 825500"/>
                <a:gd name="connsiteY7" fmla="*/ 547039 h 822253"/>
                <a:gd name="connsiteX8" fmla="*/ 664830 w 825500"/>
                <a:gd name="connsiteY8" fmla="*/ 822253 h 822253"/>
                <a:gd name="connsiteX9" fmla="*/ 167334 w 825500"/>
                <a:gd name="connsiteY9" fmla="*/ 815975 h 822253"/>
                <a:gd name="connsiteX10" fmla="*/ 195272 w 825500"/>
                <a:gd name="connsiteY10" fmla="*/ 565874 h 822253"/>
                <a:gd name="connsiteX11" fmla="*/ 191441 w 825500"/>
                <a:gd name="connsiteY11" fmla="*/ 285750 h 822253"/>
                <a:gd name="connsiteX12" fmla="*/ 104775 w 825500"/>
                <a:gd name="connsiteY12" fmla="*/ 660400 h 822253"/>
                <a:gd name="connsiteX13" fmla="*/ 0 w 825500"/>
                <a:gd name="connsiteY13" fmla="*/ 657225 h 822253"/>
                <a:gd name="connsiteX14" fmla="*/ 149225 w 825500"/>
                <a:gd name="connsiteY14" fmla="*/ 28575 h 822253"/>
                <a:gd name="connsiteX15" fmla="*/ 336550 w 825500"/>
                <a:gd name="connsiteY15" fmla="*/ 0 h 822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5500" h="822253">
                  <a:moveTo>
                    <a:pt x="336550" y="0"/>
                  </a:moveTo>
                  <a:lnTo>
                    <a:pt x="415925" y="260776"/>
                  </a:lnTo>
                  <a:lnTo>
                    <a:pt x="492125" y="3175"/>
                  </a:lnTo>
                  <a:lnTo>
                    <a:pt x="676275" y="19050"/>
                  </a:lnTo>
                  <a:cubicBezTo>
                    <a:pt x="799042" y="262467"/>
                    <a:pt x="817033" y="531283"/>
                    <a:pt x="825500" y="654050"/>
                  </a:cubicBezTo>
                  <a:lnTo>
                    <a:pt x="717550" y="657225"/>
                  </a:lnTo>
                  <a:cubicBezTo>
                    <a:pt x="729192" y="536575"/>
                    <a:pt x="673217" y="393700"/>
                    <a:pt x="646759" y="285750"/>
                  </a:cubicBezTo>
                  <a:lnTo>
                    <a:pt x="621744" y="547039"/>
                  </a:lnTo>
                  <a:cubicBezTo>
                    <a:pt x="620557" y="609480"/>
                    <a:pt x="666017" y="759812"/>
                    <a:pt x="664830" y="822253"/>
                  </a:cubicBezTo>
                  <a:lnTo>
                    <a:pt x="167334" y="815975"/>
                  </a:lnTo>
                  <a:lnTo>
                    <a:pt x="195272" y="565874"/>
                  </a:lnTo>
                  <a:lnTo>
                    <a:pt x="191441" y="285750"/>
                  </a:lnTo>
                  <a:cubicBezTo>
                    <a:pt x="154399" y="384175"/>
                    <a:pt x="110067" y="530225"/>
                    <a:pt x="104775" y="660400"/>
                  </a:cubicBezTo>
                  <a:lnTo>
                    <a:pt x="0" y="657225"/>
                  </a:lnTo>
                  <a:cubicBezTo>
                    <a:pt x="21167" y="508000"/>
                    <a:pt x="35983" y="276225"/>
                    <a:pt x="149225" y="28575"/>
                  </a:cubicBezTo>
                  <a:lnTo>
                    <a:pt x="336550" y="0"/>
                  </a:lnTo>
                  <a:close/>
                </a:path>
              </a:pathLst>
            </a:custGeom>
            <a:solidFill>
              <a:schemeClr val="accent5">
                <a:lumMod val="40000"/>
                <a:lumOff val="60000"/>
              </a:schemeClr>
            </a:solidFill>
            <a:ln w="9525" cap="flat" cmpd="sng" algn="ctr">
              <a:noFill/>
              <a:prstDash val="solid"/>
              <a:headEnd type="none" w="med" len="med"/>
              <a:tailEnd type="none" w="med" len="med"/>
            </a:ln>
            <a:effectLst/>
          </p:spPr>
          <p:txBody>
            <a:bodyPr rot="0" spcFirstLastPara="0" vertOverflow="overflow" horzOverflow="overflow" vert="horz" wrap="square" lIns="137160" tIns="109729" rIns="137160" bIns="109729" numCol="1" spcCol="0" rtlCol="0" fromWordArt="0" anchor="t" anchorCtr="0" forceAA="0" compatLnSpc="1">
              <a:prstTxWarp prst="textNoShape">
                <a:avLst/>
              </a:prstTxWarp>
              <a:noAutofit/>
            </a:bodyPr>
            <a:lstStyle/>
            <a:p>
              <a:pPr algn="ctr" defTabSz="699365" fontAlgn="base">
                <a:lnSpc>
                  <a:spcPct val="90000"/>
                </a:lnSpc>
                <a:spcBef>
                  <a:spcPct val="0"/>
                </a:spcBef>
                <a:spcAft>
                  <a:spcPct val="0"/>
                </a:spcAft>
                <a:defRPr/>
              </a:pPr>
              <a:endParaRPr lang="en-US" sz="1799" kern="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205" name="Group 204"/>
          <p:cNvGrpSpPr/>
          <p:nvPr/>
        </p:nvGrpSpPr>
        <p:grpSpPr>
          <a:xfrm>
            <a:off x="7301667" y="4530137"/>
            <a:ext cx="584210" cy="1360556"/>
            <a:chOff x="10220199" y="4264566"/>
            <a:chExt cx="931389" cy="2169097"/>
          </a:xfrm>
        </p:grpSpPr>
        <p:sp>
          <p:nvSpPr>
            <p:cNvPr id="206" name="Freeform 205"/>
            <p:cNvSpPr/>
            <p:nvPr/>
          </p:nvSpPr>
          <p:spPr bwMode="auto">
            <a:xfrm rot="5400000">
              <a:off x="10343590" y="4440410"/>
              <a:ext cx="519180" cy="260267"/>
            </a:xfrm>
            <a:custGeom>
              <a:avLst/>
              <a:gdLst>
                <a:gd name="connsiteX0" fmla="*/ 0 w 392904"/>
                <a:gd name="connsiteY0" fmla="*/ 184191 h 309562"/>
                <a:gd name="connsiteX1" fmla="*/ 0 w 392904"/>
                <a:gd name="connsiteY1" fmla="*/ 125371 h 309562"/>
                <a:gd name="connsiteX2" fmla="*/ 95323 w 392904"/>
                <a:gd name="connsiteY2" fmla="*/ 30048 h 309562"/>
                <a:gd name="connsiteX3" fmla="*/ 107911 w 392904"/>
                <a:gd name="connsiteY3" fmla="*/ 30048 h 309562"/>
                <a:gd name="connsiteX4" fmla="*/ 116458 w 392904"/>
                <a:gd name="connsiteY4" fmla="*/ 9416 h 309562"/>
                <a:gd name="connsiteX5" fmla="*/ 139189 w 392904"/>
                <a:gd name="connsiteY5" fmla="*/ 0 h 309562"/>
                <a:gd name="connsiteX6" fmla="*/ 182279 w 392904"/>
                <a:gd name="connsiteY6" fmla="*/ 0 h 309562"/>
                <a:gd name="connsiteX7" fmla="*/ 205010 w 392904"/>
                <a:gd name="connsiteY7" fmla="*/ 9416 h 309562"/>
                <a:gd name="connsiteX8" fmla="*/ 213557 w 392904"/>
                <a:gd name="connsiteY8" fmla="*/ 30048 h 309562"/>
                <a:gd name="connsiteX9" fmla="*/ 252339 w 392904"/>
                <a:gd name="connsiteY9" fmla="*/ 30048 h 309562"/>
                <a:gd name="connsiteX10" fmla="*/ 319742 w 392904"/>
                <a:gd name="connsiteY10" fmla="*/ 57968 h 309562"/>
                <a:gd name="connsiteX11" fmla="*/ 336441 w 392904"/>
                <a:gd name="connsiteY11" fmla="*/ 82735 h 309562"/>
                <a:gd name="connsiteX12" fmla="*/ 357186 w 392904"/>
                <a:gd name="connsiteY12" fmla="*/ 80848 h 309562"/>
                <a:gd name="connsiteX13" fmla="*/ 392904 w 392904"/>
                <a:gd name="connsiteY13" fmla="*/ 152286 h 309562"/>
                <a:gd name="connsiteX14" fmla="*/ 357186 w 392904"/>
                <a:gd name="connsiteY14" fmla="*/ 235629 h 309562"/>
                <a:gd name="connsiteX15" fmla="*/ 330992 w 392904"/>
                <a:gd name="connsiteY15" fmla="*/ 235629 h 309562"/>
                <a:gd name="connsiteX16" fmla="*/ 330992 w 392904"/>
                <a:gd name="connsiteY16" fmla="*/ 234909 h 309562"/>
                <a:gd name="connsiteX17" fmla="*/ 319742 w 392904"/>
                <a:gd name="connsiteY17" fmla="*/ 251594 h 309562"/>
                <a:gd name="connsiteX18" fmla="*/ 252339 w 392904"/>
                <a:gd name="connsiteY18" fmla="*/ 279514 h 309562"/>
                <a:gd name="connsiteX19" fmla="*/ 213557 w 392904"/>
                <a:gd name="connsiteY19" fmla="*/ 279514 h 309562"/>
                <a:gd name="connsiteX20" fmla="*/ 205010 w 392904"/>
                <a:gd name="connsiteY20" fmla="*/ 300146 h 309562"/>
                <a:gd name="connsiteX21" fmla="*/ 182279 w 392904"/>
                <a:gd name="connsiteY21" fmla="*/ 309562 h 309562"/>
                <a:gd name="connsiteX22" fmla="*/ 139189 w 392904"/>
                <a:gd name="connsiteY22" fmla="*/ 309562 h 309562"/>
                <a:gd name="connsiteX23" fmla="*/ 116458 w 392904"/>
                <a:gd name="connsiteY23" fmla="*/ 300146 h 309562"/>
                <a:gd name="connsiteX24" fmla="*/ 107911 w 392904"/>
                <a:gd name="connsiteY24" fmla="*/ 279514 h 309562"/>
                <a:gd name="connsiteX25" fmla="*/ 95323 w 392904"/>
                <a:gd name="connsiteY25" fmla="*/ 279514 h 309562"/>
                <a:gd name="connsiteX26" fmla="*/ 0 w 392904"/>
                <a:gd name="connsiteY26" fmla="*/ 184191 h 309562"/>
                <a:gd name="connsiteX0" fmla="*/ 0 w 617515"/>
                <a:gd name="connsiteY0" fmla="*/ 184191 h 309562"/>
                <a:gd name="connsiteX1" fmla="*/ 0 w 617515"/>
                <a:gd name="connsiteY1" fmla="*/ 125371 h 309562"/>
                <a:gd name="connsiteX2" fmla="*/ 95323 w 617515"/>
                <a:gd name="connsiteY2" fmla="*/ 30048 h 309562"/>
                <a:gd name="connsiteX3" fmla="*/ 107911 w 617515"/>
                <a:gd name="connsiteY3" fmla="*/ 30048 h 309562"/>
                <a:gd name="connsiteX4" fmla="*/ 116458 w 617515"/>
                <a:gd name="connsiteY4" fmla="*/ 9416 h 309562"/>
                <a:gd name="connsiteX5" fmla="*/ 139189 w 617515"/>
                <a:gd name="connsiteY5" fmla="*/ 0 h 309562"/>
                <a:gd name="connsiteX6" fmla="*/ 182279 w 617515"/>
                <a:gd name="connsiteY6" fmla="*/ 0 h 309562"/>
                <a:gd name="connsiteX7" fmla="*/ 205010 w 617515"/>
                <a:gd name="connsiteY7" fmla="*/ 9416 h 309562"/>
                <a:gd name="connsiteX8" fmla="*/ 213557 w 617515"/>
                <a:gd name="connsiteY8" fmla="*/ 30048 h 309562"/>
                <a:gd name="connsiteX9" fmla="*/ 252339 w 617515"/>
                <a:gd name="connsiteY9" fmla="*/ 30048 h 309562"/>
                <a:gd name="connsiteX10" fmla="*/ 319742 w 617515"/>
                <a:gd name="connsiteY10" fmla="*/ 57968 h 309562"/>
                <a:gd name="connsiteX11" fmla="*/ 336441 w 617515"/>
                <a:gd name="connsiteY11" fmla="*/ 82735 h 309562"/>
                <a:gd name="connsiteX12" fmla="*/ 357186 w 617515"/>
                <a:gd name="connsiteY12" fmla="*/ 80848 h 309562"/>
                <a:gd name="connsiteX13" fmla="*/ 617515 w 617515"/>
                <a:gd name="connsiteY13" fmla="*/ 160167 h 309562"/>
                <a:gd name="connsiteX14" fmla="*/ 357186 w 617515"/>
                <a:gd name="connsiteY14" fmla="*/ 235629 h 309562"/>
                <a:gd name="connsiteX15" fmla="*/ 330992 w 617515"/>
                <a:gd name="connsiteY15" fmla="*/ 235629 h 309562"/>
                <a:gd name="connsiteX16" fmla="*/ 330992 w 617515"/>
                <a:gd name="connsiteY16" fmla="*/ 234909 h 309562"/>
                <a:gd name="connsiteX17" fmla="*/ 319742 w 617515"/>
                <a:gd name="connsiteY17" fmla="*/ 251594 h 309562"/>
                <a:gd name="connsiteX18" fmla="*/ 252339 w 617515"/>
                <a:gd name="connsiteY18" fmla="*/ 279514 h 309562"/>
                <a:gd name="connsiteX19" fmla="*/ 213557 w 617515"/>
                <a:gd name="connsiteY19" fmla="*/ 279514 h 309562"/>
                <a:gd name="connsiteX20" fmla="*/ 205010 w 617515"/>
                <a:gd name="connsiteY20" fmla="*/ 300146 h 309562"/>
                <a:gd name="connsiteX21" fmla="*/ 182279 w 617515"/>
                <a:gd name="connsiteY21" fmla="*/ 309562 h 309562"/>
                <a:gd name="connsiteX22" fmla="*/ 139189 w 617515"/>
                <a:gd name="connsiteY22" fmla="*/ 309562 h 309562"/>
                <a:gd name="connsiteX23" fmla="*/ 116458 w 617515"/>
                <a:gd name="connsiteY23" fmla="*/ 300146 h 309562"/>
                <a:gd name="connsiteX24" fmla="*/ 107911 w 617515"/>
                <a:gd name="connsiteY24" fmla="*/ 279514 h 309562"/>
                <a:gd name="connsiteX25" fmla="*/ 95323 w 617515"/>
                <a:gd name="connsiteY25" fmla="*/ 279514 h 309562"/>
                <a:gd name="connsiteX26" fmla="*/ 0 w 617515"/>
                <a:gd name="connsiteY26" fmla="*/ 184191 h 309562"/>
                <a:gd name="connsiteX0" fmla="*/ 0 w 617515"/>
                <a:gd name="connsiteY0" fmla="*/ 184191 h 309562"/>
                <a:gd name="connsiteX1" fmla="*/ 0 w 617515"/>
                <a:gd name="connsiteY1" fmla="*/ 125371 h 309562"/>
                <a:gd name="connsiteX2" fmla="*/ 95323 w 617515"/>
                <a:gd name="connsiteY2" fmla="*/ 30048 h 309562"/>
                <a:gd name="connsiteX3" fmla="*/ 107911 w 617515"/>
                <a:gd name="connsiteY3" fmla="*/ 30048 h 309562"/>
                <a:gd name="connsiteX4" fmla="*/ 116458 w 617515"/>
                <a:gd name="connsiteY4" fmla="*/ 9416 h 309562"/>
                <a:gd name="connsiteX5" fmla="*/ 139189 w 617515"/>
                <a:gd name="connsiteY5" fmla="*/ 0 h 309562"/>
                <a:gd name="connsiteX6" fmla="*/ 182279 w 617515"/>
                <a:gd name="connsiteY6" fmla="*/ 0 h 309562"/>
                <a:gd name="connsiteX7" fmla="*/ 205010 w 617515"/>
                <a:gd name="connsiteY7" fmla="*/ 9416 h 309562"/>
                <a:gd name="connsiteX8" fmla="*/ 213557 w 617515"/>
                <a:gd name="connsiteY8" fmla="*/ 30048 h 309562"/>
                <a:gd name="connsiteX9" fmla="*/ 252339 w 617515"/>
                <a:gd name="connsiteY9" fmla="*/ 30048 h 309562"/>
                <a:gd name="connsiteX10" fmla="*/ 319742 w 617515"/>
                <a:gd name="connsiteY10" fmla="*/ 57968 h 309562"/>
                <a:gd name="connsiteX11" fmla="*/ 336441 w 617515"/>
                <a:gd name="connsiteY11" fmla="*/ 82735 h 309562"/>
                <a:gd name="connsiteX12" fmla="*/ 522692 w 617515"/>
                <a:gd name="connsiteY12" fmla="*/ 80848 h 309562"/>
                <a:gd name="connsiteX13" fmla="*/ 617515 w 617515"/>
                <a:gd name="connsiteY13" fmla="*/ 160167 h 309562"/>
                <a:gd name="connsiteX14" fmla="*/ 357186 w 617515"/>
                <a:gd name="connsiteY14" fmla="*/ 235629 h 309562"/>
                <a:gd name="connsiteX15" fmla="*/ 330992 w 617515"/>
                <a:gd name="connsiteY15" fmla="*/ 235629 h 309562"/>
                <a:gd name="connsiteX16" fmla="*/ 330992 w 617515"/>
                <a:gd name="connsiteY16" fmla="*/ 234909 h 309562"/>
                <a:gd name="connsiteX17" fmla="*/ 319742 w 617515"/>
                <a:gd name="connsiteY17" fmla="*/ 251594 h 309562"/>
                <a:gd name="connsiteX18" fmla="*/ 252339 w 617515"/>
                <a:gd name="connsiteY18" fmla="*/ 279514 h 309562"/>
                <a:gd name="connsiteX19" fmla="*/ 213557 w 617515"/>
                <a:gd name="connsiteY19" fmla="*/ 279514 h 309562"/>
                <a:gd name="connsiteX20" fmla="*/ 205010 w 617515"/>
                <a:gd name="connsiteY20" fmla="*/ 300146 h 309562"/>
                <a:gd name="connsiteX21" fmla="*/ 182279 w 617515"/>
                <a:gd name="connsiteY21" fmla="*/ 309562 h 309562"/>
                <a:gd name="connsiteX22" fmla="*/ 139189 w 617515"/>
                <a:gd name="connsiteY22" fmla="*/ 309562 h 309562"/>
                <a:gd name="connsiteX23" fmla="*/ 116458 w 617515"/>
                <a:gd name="connsiteY23" fmla="*/ 300146 h 309562"/>
                <a:gd name="connsiteX24" fmla="*/ 107911 w 617515"/>
                <a:gd name="connsiteY24" fmla="*/ 279514 h 309562"/>
                <a:gd name="connsiteX25" fmla="*/ 95323 w 617515"/>
                <a:gd name="connsiteY25" fmla="*/ 279514 h 309562"/>
                <a:gd name="connsiteX26" fmla="*/ 0 w 617515"/>
                <a:gd name="connsiteY26" fmla="*/ 184191 h 309562"/>
                <a:gd name="connsiteX0" fmla="*/ 0 w 617515"/>
                <a:gd name="connsiteY0" fmla="*/ 184191 h 309562"/>
                <a:gd name="connsiteX1" fmla="*/ 0 w 617515"/>
                <a:gd name="connsiteY1" fmla="*/ 125371 h 309562"/>
                <a:gd name="connsiteX2" fmla="*/ 95323 w 617515"/>
                <a:gd name="connsiteY2" fmla="*/ 30048 h 309562"/>
                <a:gd name="connsiteX3" fmla="*/ 107911 w 617515"/>
                <a:gd name="connsiteY3" fmla="*/ 30048 h 309562"/>
                <a:gd name="connsiteX4" fmla="*/ 116458 w 617515"/>
                <a:gd name="connsiteY4" fmla="*/ 9416 h 309562"/>
                <a:gd name="connsiteX5" fmla="*/ 139189 w 617515"/>
                <a:gd name="connsiteY5" fmla="*/ 0 h 309562"/>
                <a:gd name="connsiteX6" fmla="*/ 182279 w 617515"/>
                <a:gd name="connsiteY6" fmla="*/ 0 h 309562"/>
                <a:gd name="connsiteX7" fmla="*/ 205010 w 617515"/>
                <a:gd name="connsiteY7" fmla="*/ 9416 h 309562"/>
                <a:gd name="connsiteX8" fmla="*/ 213557 w 617515"/>
                <a:gd name="connsiteY8" fmla="*/ 30048 h 309562"/>
                <a:gd name="connsiteX9" fmla="*/ 252339 w 617515"/>
                <a:gd name="connsiteY9" fmla="*/ 30048 h 309562"/>
                <a:gd name="connsiteX10" fmla="*/ 319742 w 617515"/>
                <a:gd name="connsiteY10" fmla="*/ 57968 h 309562"/>
                <a:gd name="connsiteX11" fmla="*/ 336441 w 617515"/>
                <a:gd name="connsiteY11" fmla="*/ 82735 h 309562"/>
                <a:gd name="connsiteX12" fmla="*/ 522692 w 617515"/>
                <a:gd name="connsiteY12" fmla="*/ 80848 h 309562"/>
                <a:gd name="connsiteX13" fmla="*/ 617515 w 617515"/>
                <a:gd name="connsiteY13" fmla="*/ 160167 h 309562"/>
                <a:gd name="connsiteX14" fmla="*/ 491168 w 617515"/>
                <a:gd name="connsiteY14" fmla="*/ 247450 h 309562"/>
                <a:gd name="connsiteX15" fmla="*/ 330992 w 617515"/>
                <a:gd name="connsiteY15" fmla="*/ 235629 h 309562"/>
                <a:gd name="connsiteX16" fmla="*/ 330992 w 617515"/>
                <a:gd name="connsiteY16" fmla="*/ 234909 h 309562"/>
                <a:gd name="connsiteX17" fmla="*/ 319742 w 617515"/>
                <a:gd name="connsiteY17" fmla="*/ 251594 h 309562"/>
                <a:gd name="connsiteX18" fmla="*/ 252339 w 617515"/>
                <a:gd name="connsiteY18" fmla="*/ 279514 h 309562"/>
                <a:gd name="connsiteX19" fmla="*/ 213557 w 617515"/>
                <a:gd name="connsiteY19" fmla="*/ 279514 h 309562"/>
                <a:gd name="connsiteX20" fmla="*/ 205010 w 617515"/>
                <a:gd name="connsiteY20" fmla="*/ 300146 h 309562"/>
                <a:gd name="connsiteX21" fmla="*/ 182279 w 617515"/>
                <a:gd name="connsiteY21" fmla="*/ 309562 h 309562"/>
                <a:gd name="connsiteX22" fmla="*/ 139189 w 617515"/>
                <a:gd name="connsiteY22" fmla="*/ 309562 h 309562"/>
                <a:gd name="connsiteX23" fmla="*/ 116458 w 617515"/>
                <a:gd name="connsiteY23" fmla="*/ 300146 h 309562"/>
                <a:gd name="connsiteX24" fmla="*/ 107911 w 617515"/>
                <a:gd name="connsiteY24" fmla="*/ 279514 h 309562"/>
                <a:gd name="connsiteX25" fmla="*/ 95323 w 617515"/>
                <a:gd name="connsiteY25" fmla="*/ 279514 h 309562"/>
                <a:gd name="connsiteX26" fmla="*/ 0 w 617515"/>
                <a:gd name="connsiteY26" fmla="*/ 184191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7515" h="309562">
                  <a:moveTo>
                    <a:pt x="0" y="184191"/>
                  </a:moveTo>
                  <a:lnTo>
                    <a:pt x="0" y="125371"/>
                  </a:lnTo>
                  <a:cubicBezTo>
                    <a:pt x="0" y="72726"/>
                    <a:pt x="42678" y="30048"/>
                    <a:pt x="95323" y="30048"/>
                  </a:cubicBezTo>
                  <a:lnTo>
                    <a:pt x="107911" y="30048"/>
                  </a:lnTo>
                  <a:lnTo>
                    <a:pt x="116458" y="9416"/>
                  </a:lnTo>
                  <a:cubicBezTo>
                    <a:pt x="122275" y="3598"/>
                    <a:pt x="130312" y="0"/>
                    <a:pt x="139189" y="0"/>
                  </a:cubicBezTo>
                  <a:lnTo>
                    <a:pt x="182279" y="0"/>
                  </a:lnTo>
                  <a:cubicBezTo>
                    <a:pt x="191156" y="0"/>
                    <a:pt x="199193" y="3598"/>
                    <a:pt x="205010" y="9416"/>
                  </a:cubicBezTo>
                  <a:lnTo>
                    <a:pt x="213557" y="30048"/>
                  </a:lnTo>
                  <a:lnTo>
                    <a:pt x="252339" y="30048"/>
                  </a:lnTo>
                  <a:cubicBezTo>
                    <a:pt x="278662" y="30048"/>
                    <a:pt x="302492" y="40718"/>
                    <a:pt x="319742" y="57968"/>
                  </a:cubicBezTo>
                  <a:lnTo>
                    <a:pt x="336441" y="82735"/>
                  </a:lnTo>
                  <a:lnTo>
                    <a:pt x="522692" y="80848"/>
                  </a:lnTo>
                  <a:lnTo>
                    <a:pt x="617515" y="160167"/>
                  </a:lnTo>
                  <a:lnTo>
                    <a:pt x="491168" y="247450"/>
                  </a:lnTo>
                  <a:lnTo>
                    <a:pt x="330992" y="235629"/>
                  </a:lnTo>
                  <a:lnTo>
                    <a:pt x="330992" y="234909"/>
                  </a:lnTo>
                  <a:lnTo>
                    <a:pt x="319742" y="251594"/>
                  </a:lnTo>
                  <a:cubicBezTo>
                    <a:pt x="302492" y="268845"/>
                    <a:pt x="278662" y="279514"/>
                    <a:pt x="252339" y="279514"/>
                  </a:cubicBezTo>
                  <a:lnTo>
                    <a:pt x="213557" y="279514"/>
                  </a:lnTo>
                  <a:lnTo>
                    <a:pt x="205010" y="300146"/>
                  </a:lnTo>
                  <a:cubicBezTo>
                    <a:pt x="199193" y="305964"/>
                    <a:pt x="191156" y="309562"/>
                    <a:pt x="182279" y="309562"/>
                  </a:cubicBezTo>
                  <a:lnTo>
                    <a:pt x="139189" y="309562"/>
                  </a:lnTo>
                  <a:cubicBezTo>
                    <a:pt x="130312" y="309562"/>
                    <a:pt x="122275" y="305964"/>
                    <a:pt x="116458" y="300146"/>
                  </a:cubicBezTo>
                  <a:lnTo>
                    <a:pt x="107911" y="279514"/>
                  </a:lnTo>
                  <a:lnTo>
                    <a:pt x="95323" y="279514"/>
                  </a:lnTo>
                  <a:cubicBezTo>
                    <a:pt x="42678" y="279514"/>
                    <a:pt x="0" y="236836"/>
                    <a:pt x="0" y="184191"/>
                  </a:cubicBezTo>
                  <a:close/>
                </a:path>
              </a:pathLst>
            </a:cu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9" rIns="137160" bIns="109729" numCol="1" spcCol="0" rtlCol="0" fromWordArt="0" anchor="t" anchorCtr="0" forceAA="0" compatLnSpc="1">
              <a:prstTxWarp prst="textNoShape">
                <a:avLst/>
              </a:prstTxWarp>
              <a:noAutofit/>
            </a:bodyPr>
            <a:lstStyle/>
            <a:p>
              <a:pPr algn="ctr" defTabSz="699365" fontAlgn="base">
                <a:lnSpc>
                  <a:spcPct val="90000"/>
                </a:lnSpc>
                <a:spcBef>
                  <a:spcPct val="0"/>
                </a:spcBef>
                <a:spcAft>
                  <a:spcPct val="0"/>
                </a:spcAft>
              </a:pPr>
              <a:endParaRPr lang="en-US" sz="1799" dirty="0">
                <a:gradFill>
                  <a:gsLst>
                    <a:gs pos="0">
                      <a:srgbClr val="FFFFFF"/>
                    </a:gs>
                    <a:gs pos="100000">
                      <a:srgbClr val="FFFFFF"/>
                    </a:gs>
                  </a:gsLst>
                  <a:lin ang="5400000" scaled="0"/>
                </a:gradFill>
                <a:ea typeface="Segoe UI" pitchFamily="34" charset="0"/>
                <a:cs typeface="Segoe UI" pitchFamily="34" charset="0"/>
              </a:endParaRPr>
            </a:p>
          </p:txBody>
        </p:sp>
        <p:sp>
          <p:nvSpPr>
            <p:cNvPr id="207" name="Freeform 16"/>
            <p:cNvSpPr>
              <a:spLocks/>
            </p:cNvSpPr>
            <p:nvPr/>
          </p:nvSpPr>
          <p:spPr bwMode="auto">
            <a:xfrm>
              <a:off x="11046711" y="5029416"/>
              <a:ext cx="104877" cy="170653"/>
            </a:xfrm>
            <a:custGeom>
              <a:avLst/>
              <a:gdLst>
                <a:gd name="T0" fmla="*/ 0 w 47"/>
                <a:gd name="T1" fmla="*/ 94 h 94"/>
                <a:gd name="T2" fmla="*/ 0 w 47"/>
                <a:gd name="T3" fmla="*/ 0 h 94"/>
                <a:gd name="T4" fmla="*/ 47 w 47"/>
                <a:gd name="T5" fmla="*/ 47 h 94"/>
                <a:gd name="T6" fmla="*/ 0 w 47"/>
                <a:gd name="T7" fmla="*/ 94 h 94"/>
              </a:gdLst>
              <a:ahLst/>
              <a:cxnLst>
                <a:cxn ang="0">
                  <a:pos x="T0" y="T1"/>
                </a:cxn>
                <a:cxn ang="0">
                  <a:pos x="T2" y="T3"/>
                </a:cxn>
                <a:cxn ang="0">
                  <a:pos x="T4" y="T5"/>
                </a:cxn>
                <a:cxn ang="0">
                  <a:pos x="T6" y="T7"/>
                </a:cxn>
              </a:cxnLst>
              <a:rect l="0" t="0" r="r" b="b"/>
              <a:pathLst>
                <a:path w="47" h="94">
                  <a:moveTo>
                    <a:pt x="0" y="94"/>
                  </a:moveTo>
                  <a:cubicBezTo>
                    <a:pt x="0" y="0"/>
                    <a:pt x="0" y="0"/>
                    <a:pt x="0" y="0"/>
                  </a:cubicBezTo>
                  <a:cubicBezTo>
                    <a:pt x="26" y="0"/>
                    <a:pt x="47" y="21"/>
                    <a:pt x="47" y="47"/>
                  </a:cubicBezTo>
                  <a:cubicBezTo>
                    <a:pt x="47" y="73"/>
                    <a:pt x="26" y="94"/>
                    <a:pt x="0" y="94"/>
                  </a:cubicBezTo>
                  <a:close/>
                </a:path>
              </a:pathLst>
            </a:custGeom>
            <a:solidFill>
              <a:srgbClr val="FDB813"/>
            </a:solidFill>
            <a:ln>
              <a:noFill/>
            </a:ln>
            <a:extLst/>
          </p:spPr>
          <p:txBody>
            <a:bodyPr vert="horz" wrap="square" lIns="68580" tIns="34290" rIns="68580" bIns="34290" numCol="1" anchor="t" anchorCtr="0" compatLnSpc="1">
              <a:prstTxWarp prst="textNoShape">
                <a:avLst/>
              </a:prstTxWarp>
            </a:bodyPr>
            <a:lstStyle/>
            <a:p>
              <a:pPr defTabSz="685811">
                <a:defRPr/>
              </a:pPr>
              <a:endParaRPr lang="en-US" sz="1350" kern="0" dirty="0">
                <a:solidFill>
                  <a:srgbClr val="3F3F3F"/>
                </a:solidFill>
              </a:endParaRPr>
            </a:p>
          </p:txBody>
        </p:sp>
        <p:grpSp>
          <p:nvGrpSpPr>
            <p:cNvPr id="208" name="Group 207"/>
            <p:cNvGrpSpPr/>
            <p:nvPr/>
          </p:nvGrpSpPr>
          <p:grpSpPr>
            <a:xfrm flipH="1">
              <a:off x="10220199" y="4673037"/>
              <a:ext cx="200204" cy="842863"/>
              <a:chOff x="6431780" y="1926236"/>
              <a:chExt cx="238124" cy="1002506"/>
            </a:xfrm>
          </p:grpSpPr>
          <p:sp>
            <p:nvSpPr>
              <p:cNvPr id="252" name="Rounded Rectangle 251"/>
              <p:cNvSpPr/>
              <p:nvPr/>
            </p:nvSpPr>
            <p:spPr bwMode="auto">
              <a:xfrm>
                <a:off x="6552349" y="2757292"/>
                <a:ext cx="106928" cy="171450"/>
              </a:xfrm>
              <a:prstGeom prst="roundRect">
                <a:avLst>
                  <a:gd name="adj" fmla="val 50000"/>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9" rIns="137160" bIns="109729" numCol="1" spcCol="0" rtlCol="0" fromWordArt="0" anchor="t" anchorCtr="0" forceAA="0" compatLnSpc="1">
                <a:prstTxWarp prst="textNoShape">
                  <a:avLst/>
                </a:prstTxWarp>
                <a:noAutofit/>
              </a:bodyPr>
              <a:lstStyle/>
              <a:p>
                <a:pPr algn="ctr" defTabSz="699365" fontAlgn="base">
                  <a:lnSpc>
                    <a:spcPct val="90000"/>
                  </a:lnSpc>
                  <a:spcBef>
                    <a:spcPct val="0"/>
                  </a:spcBef>
                  <a:spcAft>
                    <a:spcPct val="0"/>
                  </a:spcAft>
                </a:pPr>
                <a:endParaRPr lang="en-US" sz="1799" dirty="0">
                  <a:gradFill>
                    <a:gsLst>
                      <a:gs pos="0">
                        <a:srgbClr val="FFFFFF"/>
                      </a:gs>
                      <a:gs pos="100000">
                        <a:srgbClr val="FFFFFF"/>
                      </a:gs>
                    </a:gsLst>
                    <a:lin ang="5400000" scaled="0"/>
                  </a:gradFill>
                  <a:ea typeface="Segoe UI" pitchFamily="34" charset="0"/>
                  <a:cs typeface="Segoe UI" pitchFamily="34" charset="0"/>
                </a:endParaRPr>
              </a:p>
            </p:txBody>
          </p:sp>
          <p:sp>
            <p:nvSpPr>
              <p:cNvPr id="253" name="Freeform 252"/>
              <p:cNvSpPr/>
              <p:nvPr/>
            </p:nvSpPr>
            <p:spPr bwMode="auto">
              <a:xfrm>
                <a:off x="6431780" y="1926236"/>
                <a:ext cx="238124" cy="895350"/>
              </a:xfrm>
              <a:custGeom>
                <a:avLst/>
                <a:gdLst>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33338 w 238125"/>
                  <a:gd name="connsiteY0" fmla="*/ 0 h 895350"/>
                  <a:gd name="connsiteX1" fmla="*/ 238125 w 238125"/>
                  <a:gd name="connsiteY1" fmla="*/ 895350 h 895350"/>
                  <a:gd name="connsiteX2" fmla="*/ 109537 w 238125"/>
                  <a:gd name="connsiteY2" fmla="*/ 895350 h 895350"/>
                  <a:gd name="connsiteX3" fmla="*/ 0 w 238125"/>
                  <a:gd name="connsiteY3" fmla="*/ 423863 h 895350"/>
                  <a:gd name="connsiteX4" fmla="*/ 33338 w 238125"/>
                  <a:gd name="connsiteY4" fmla="*/ 0 h 895350"/>
                  <a:gd name="connsiteX0" fmla="*/ 9525 w 214312"/>
                  <a:gd name="connsiteY0" fmla="*/ 0 h 895350"/>
                  <a:gd name="connsiteX1" fmla="*/ 214312 w 214312"/>
                  <a:gd name="connsiteY1" fmla="*/ 895350 h 895350"/>
                  <a:gd name="connsiteX2" fmla="*/ 85724 w 214312"/>
                  <a:gd name="connsiteY2" fmla="*/ 895350 h 895350"/>
                  <a:gd name="connsiteX3" fmla="*/ 0 w 214312"/>
                  <a:gd name="connsiteY3" fmla="*/ 350045 h 895350"/>
                  <a:gd name="connsiteX4" fmla="*/ 9525 w 214312"/>
                  <a:gd name="connsiteY4" fmla="*/ 0 h 895350"/>
                  <a:gd name="connsiteX0" fmla="*/ 33337 w 238124"/>
                  <a:gd name="connsiteY0" fmla="*/ 0 h 895350"/>
                  <a:gd name="connsiteX1" fmla="*/ 238124 w 238124"/>
                  <a:gd name="connsiteY1" fmla="*/ 895350 h 895350"/>
                  <a:gd name="connsiteX2" fmla="*/ 109536 w 238124"/>
                  <a:gd name="connsiteY2" fmla="*/ 895350 h 895350"/>
                  <a:gd name="connsiteX3" fmla="*/ 0 w 238124"/>
                  <a:gd name="connsiteY3" fmla="*/ 350045 h 895350"/>
                  <a:gd name="connsiteX4" fmla="*/ 33337 w 238124"/>
                  <a:gd name="connsiteY4" fmla="*/ 0 h 895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124" h="895350">
                    <a:moveTo>
                      <a:pt x="33337" y="0"/>
                    </a:moveTo>
                    <a:cubicBezTo>
                      <a:pt x="129381" y="253999"/>
                      <a:pt x="215899" y="558007"/>
                      <a:pt x="238124" y="895350"/>
                    </a:cubicBezTo>
                    <a:lnTo>
                      <a:pt x="109536" y="895350"/>
                    </a:lnTo>
                    <a:cubicBezTo>
                      <a:pt x="94456" y="776289"/>
                      <a:pt x="74612" y="504826"/>
                      <a:pt x="0" y="350045"/>
                    </a:cubicBezTo>
                    <a:lnTo>
                      <a:pt x="33337" y="0"/>
                    </a:lnTo>
                    <a:close/>
                  </a:path>
                </a:pathLst>
              </a:cu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9" rIns="137160" bIns="109729" numCol="1" spcCol="0" rtlCol="0" fromWordArt="0" anchor="t" anchorCtr="0" forceAA="0" compatLnSpc="1">
                <a:prstTxWarp prst="textNoShape">
                  <a:avLst/>
                </a:prstTxWarp>
                <a:noAutofit/>
              </a:bodyPr>
              <a:lstStyle/>
              <a:p>
                <a:pPr algn="ctr" defTabSz="699365" fontAlgn="base">
                  <a:lnSpc>
                    <a:spcPct val="90000"/>
                  </a:lnSpc>
                  <a:spcBef>
                    <a:spcPct val="0"/>
                  </a:spcBef>
                  <a:spcAft>
                    <a:spcPct val="0"/>
                  </a:spcAft>
                </a:pPr>
                <a:endParaRPr lang="en-US" sz="1799" dirty="0">
                  <a:gradFill>
                    <a:gsLst>
                      <a:gs pos="0">
                        <a:srgbClr val="FFFFFF"/>
                      </a:gs>
                      <a:gs pos="100000">
                        <a:srgbClr val="FFFFFF"/>
                      </a:gs>
                    </a:gsLst>
                    <a:lin ang="5400000" scaled="0"/>
                  </a:gradFill>
                  <a:ea typeface="Segoe UI" pitchFamily="34" charset="0"/>
                  <a:cs typeface="Segoe UI" pitchFamily="34" charset="0"/>
                </a:endParaRPr>
              </a:p>
            </p:txBody>
          </p:sp>
        </p:grpSp>
        <p:sp>
          <p:nvSpPr>
            <p:cNvPr id="209" name="Freeform 208"/>
            <p:cNvSpPr/>
            <p:nvPr/>
          </p:nvSpPr>
          <p:spPr bwMode="auto">
            <a:xfrm flipH="1">
              <a:off x="10382170" y="5408192"/>
              <a:ext cx="441604" cy="962583"/>
            </a:xfrm>
            <a:custGeom>
              <a:avLst/>
              <a:gdLst>
                <a:gd name="connsiteX0" fmla="*/ 525245 w 525245"/>
                <a:gd name="connsiteY0" fmla="*/ 0 h 1144902"/>
                <a:gd name="connsiteX1" fmla="*/ 312606 w 525245"/>
                <a:gd name="connsiteY1" fmla="*/ 0 h 1144902"/>
                <a:gd name="connsiteX2" fmla="*/ 312606 w 525245"/>
                <a:gd name="connsiteY2" fmla="*/ 33054 h 1144902"/>
                <a:gd name="connsiteX3" fmla="*/ 198983 w 525245"/>
                <a:gd name="connsiteY3" fmla="*/ 33054 h 1144902"/>
                <a:gd name="connsiteX4" fmla="*/ 198983 w 525245"/>
                <a:gd name="connsiteY4" fmla="*/ 0 h 1144902"/>
                <a:gd name="connsiteX5" fmla="*/ 0 w 525245"/>
                <a:gd name="connsiteY5" fmla="*/ 0 h 1144902"/>
                <a:gd name="connsiteX6" fmla="*/ 0 w 525245"/>
                <a:gd name="connsiteY6" fmla="*/ 45719 h 1144902"/>
                <a:gd name="connsiteX7" fmla="*/ 20739 w 525245"/>
                <a:gd name="connsiteY7" fmla="*/ 45719 h 1144902"/>
                <a:gd name="connsiteX8" fmla="*/ 73857 w 525245"/>
                <a:gd name="connsiteY8" fmla="*/ 1144902 h 1144902"/>
                <a:gd name="connsiteX9" fmla="*/ 223876 w 525245"/>
                <a:gd name="connsiteY9" fmla="*/ 1142521 h 1144902"/>
                <a:gd name="connsiteX10" fmla="*/ 263646 w 525245"/>
                <a:gd name="connsiteY10" fmla="*/ 218443 h 1144902"/>
                <a:gd name="connsiteX11" fmla="*/ 267345 w 525245"/>
                <a:gd name="connsiteY11" fmla="*/ 217759 h 1144902"/>
                <a:gd name="connsiteX12" fmla="*/ 302458 w 525245"/>
                <a:gd name="connsiteY12" fmla="*/ 1135377 h 1144902"/>
                <a:gd name="connsiteX13" fmla="*/ 454857 w 525245"/>
                <a:gd name="connsiteY13" fmla="*/ 1132996 h 1144902"/>
                <a:gd name="connsiteX14" fmla="*/ 500546 w 525245"/>
                <a:gd name="connsiteY14" fmla="*/ 45719 h 1144902"/>
                <a:gd name="connsiteX15" fmla="*/ 525245 w 525245"/>
                <a:gd name="connsiteY15" fmla="*/ 45719 h 114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5245" h="1144902">
                  <a:moveTo>
                    <a:pt x="525245" y="0"/>
                  </a:moveTo>
                  <a:lnTo>
                    <a:pt x="312606" y="0"/>
                  </a:lnTo>
                  <a:lnTo>
                    <a:pt x="312606" y="33054"/>
                  </a:lnTo>
                  <a:lnTo>
                    <a:pt x="198983" y="33054"/>
                  </a:lnTo>
                  <a:lnTo>
                    <a:pt x="198983" y="0"/>
                  </a:lnTo>
                  <a:lnTo>
                    <a:pt x="0" y="0"/>
                  </a:lnTo>
                  <a:lnTo>
                    <a:pt x="0" y="45719"/>
                  </a:lnTo>
                  <a:lnTo>
                    <a:pt x="20739" y="45719"/>
                  </a:lnTo>
                  <a:lnTo>
                    <a:pt x="73857" y="1144902"/>
                  </a:lnTo>
                  <a:cubicBezTo>
                    <a:pt x="126244" y="1144902"/>
                    <a:pt x="171489" y="1142521"/>
                    <a:pt x="223876" y="1142521"/>
                  </a:cubicBezTo>
                  <a:lnTo>
                    <a:pt x="263646" y="218443"/>
                  </a:lnTo>
                  <a:lnTo>
                    <a:pt x="267345" y="217759"/>
                  </a:lnTo>
                  <a:lnTo>
                    <a:pt x="302458" y="1135377"/>
                  </a:lnTo>
                  <a:lnTo>
                    <a:pt x="454857" y="1132996"/>
                  </a:lnTo>
                  <a:lnTo>
                    <a:pt x="500546" y="45719"/>
                  </a:lnTo>
                  <a:lnTo>
                    <a:pt x="525245" y="45719"/>
                  </a:lnTo>
                  <a:close/>
                </a:path>
              </a:pathLst>
            </a:custGeom>
            <a:solidFill>
              <a:schemeClr val="tx1">
                <a:lumMod val="85000"/>
                <a:lumOff val="1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9" rIns="137160" bIns="109729" numCol="1" spcCol="0" rtlCol="0" fromWordArt="0" anchor="t" anchorCtr="0" forceAA="0" compatLnSpc="1">
              <a:prstTxWarp prst="textNoShape">
                <a:avLst/>
              </a:prstTxWarp>
              <a:noAutofit/>
            </a:bodyPr>
            <a:lstStyle/>
            <a:p>
              <a:pPr algn="ctr" defTabSz="699365" fontAlgn="base">
                <a:lnSpc>
                  <a:spcPct val="90000"/>
                </a:lnSpc>
                <a:spcBef>
                  <a:spcPct val="0"/>
                </a:spcBef>
                <a:spcAft>
                  <a:spcPct val="0"/>
                </a:spcAft>
              </a:pPr>
              <a:endParaRPr lang="en-US" sz="1799" dirty="0">
                <a:gradFill>
                  <a:gsLst>
                    <a:gs pos="0">
                      <a:srgbClr val="FFFFFF"/>
                    </a:gs>
                    <a:gs pos="100000">
                      <a:srgbClr val="FFFFFF"/>
                    </a:gs>
                  </a:gsLst>
                  <a:lin ang="5400000" scaled="0"/>
                </a:gradFill>
                <a:ea typeface="Segoe UI" pitchFamily="34" charset="0"/>
                <a:cs typeface="Segoe UI" pitchFamily="34" charset="0"/>
              </a:endParaRPr>
            </a:p>
          </p:txBody>
        </p:sp>
        <p:sp>
          <p:nvSpPr>
            <p:cNvPr id="210" name="Freeform 209"/>
            <p:cNvSpPr/>
            <p:nvPr/>
          </p:nvSpPr>
          <p:spPr bwMode="auto">
            <a:xfrm>
              <a:off x="10623040" y="6355426"/>
              <a:ext cx="157822" cy="78237"/>
            </a:xfrm>
            <a:custGeom>
              <a:avLst/>
              <a:gdLst>
                <a:gd name="connsiteX0" fmla="*/ 93857 w 187714"/>
                <a:gd name="connsiteY0" fmla="*/ 0 h 93056"/>
                <a:gd name="connsiteX1" fmla="*/ 180525 w 187714"/>
                <a:gd name="connsiteY1" fmla="*/ 57448 h 93056"/>
                <a:gd name="connsiteX2" fmla="*/ 187714 w 187714"/>
                <a:gd name="connsiteY2" fmla="*/ 93056 h 93056"/>
                <a:gd name="connsiteX3" fmla="*/ 0 w 187714"/>
                <a:gd name="connsiteY3" fmla="*/ 93056 h 93056"/>
                <a:gd name="connsiteX4" fmla="*/ 7189 w 187714"/>
                <a:gd name="connsiteY4" fmla="*/ 57448 h 93056"/>
                <a:gd name="connsiteX5" fmla="*/ 93857 w 187714"/>
                <a:gd name="connsiteY5" fmla="*/ 0 h 9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14" h="93056">
                  <a:moveTo>
                    <a:pt x="93857" y="0"/>
                  </a:moveTo>
                  <a:cubicBezTo>
                    <a:pt x="132818" y="0"/>
                    <a:pt x="166246" y="23688"/>
                    <a:pt x="180525" y="57448"/>
                  </a:cubicBezTo>
                  <a:lnTo>
                    <a:pt x="187714" y="93056"/>
                  </a:lnTo>
                  <a:lnTo>
                    <a:pt x="0" y="93056"/>
                  </a:lnTo>
                  <a:lnTo>
                    <a:pt x="7189" y="57448"/>
                  </a:lnTo>
                  <a:cubicBezTo>
                    <a:pt x="21468" y="23688"/>
                    <a:pt x="54896" y="0"/>
                    <a:pt x="93857" y="0"/>
                  </a:cubicBezTo>
                  <a:close/>
                </a:path>
              </a:pathLst>
            </a:custGeom>
            <a:solidFill>
              <a:schemeClr val="tx1">
                <a:lumMod val="95000"/>
                <a:lumOff val="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9" rIns="137160" bIns="109729" numCol="1" spcCol="0" rtlCol="0" fromWordArt="0" anchor="t" anchorCtr="0" forceAA="0" compatLnSpc="1">
              <a:prstTxWarp prst="textNoShape">
                <a:avLst/>
              </a:prstTxWarp>
              <a:noAutofit/>
            </a:bodyPr>
            <a:lstStyle/>
            <a:p>
              <a:pPr algn="ctr" defTabSz="699365" fontAlgn="base">
                <a:lnSpc>
                  <a:spcPct val="90000"/>
                </a:lnSpc>
                <a:spcBef>
                  <a:spcPct val="0"/>
                </a:spcBef>
                <a:spcAft>
                  <a:spcPct val="0"/>
                </a:spcAft>
              </a:pPr>
              <a:endParaRPr lang="en-US" sz="1799" dirty="0">
                <a:gradFill>
                  <a:gsLst>
                    <a:gs pos="0">
                      <a:srgbClr val="FFFFFF"/>
                    </a:gs>
                    <a:gs pos="100000">
                      <a:srgbClr val="FFFFFF"/>
                    </a:gs>
                  </a:gsLst>
                  <a:lin ang="5400000" scaled="0"/>
                </a:gradFill>
                <a:ea typeface="Segoe UI" pitchFamily="34" charset="0"/>
                <a:cs typeface="Segoe UI" pitchFamily="34" charset="0"/>
              </a:endParaRPr>
            </a:p>
          </p:txBody>
        </p:sp>
        <p:sp>
          <p:nvSpPr>
            <p:cNvPr id="211" name="Freeform 210"/>
            <p:cNvSpPr/>
            <p:nvPr/>
          </p:nvSpPr>
          <p:spPr bwMode="auto">
            <a:xfrm>
              <a:off x="10424835" y="6347417"/>
              <a:ext cx="157822" cy="78237"/>
            </a:xfrm>
            <a:custGeom>
              <a:avLst/>
              <a:gdLst>
                <a:gd name="connsiteX0" fmla="*/ 93857 w 187714"/>
                <a:gd name="connsiteY0" fmla="*/ 0 h 93056"/>
                <a:gd name="connsiteX1" fmla="*/ 180525 w 187714"/>
                <a:gd name="connsiteY1" fmla="*/ 57448 h 93056"/>
                <a:gd name="connsiteX2" fmla="*/ 187714 w 187714"/>
                <a:gd name="connsiteY2" fmla="*/ 93056 h 93056"/>
                <a:gd name="connsiteX3" fmla="*/ 0 w 187714"/>
                <a:gd name="connsiteY3" fmla="*/ 93056 h 93056"/>
                <a:gd name="connsiteX4" fmla="*/ 7189 w 187714"/>
                <a:gd name="connsiteY4" fmla="*/ 57448 h 93056"/>
                <a:gd name="connsiteX5" fmla="*/ 93857 w 187714"/>
                <a:gd name="connsiteY5" fmla="*/ 0 h 9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14" h="93056">
                  <a:moveTo>
                    <a:pt x="93857" y="0"/>
                  </a:moveTo>
                  <a:cubicBezTo>
                    <a:pt x="132818" y="0"/>
                    <a:pt x="166246" y="23688"/>
                    <a:pt x="180525" y="57448"/>
                  </a:cubicBezTo>
                  <a:lnTo>
                    <a:pt x="187714" y="93056"/>
                  </a:lnTo>
                  <a:lnTo>
                    <a:pt x="0" y="93056"/>
                  </a:lnTo>
                  <a:lnTo>
                    <a:pt x="7189" y="57448"/>
                  </a:lnTo>
                  <a:cubicBezTo>
                    <a:pt x="21468" y="23688"/>
                    <a:pt x="54896" y="0"/>
                    <a:pt x="93857" y="0"/>
                  </a:cubicBezTo>
                  <a:close/>
                </a:path>
              </a:pathLst>
            </a:custGeom>
            <a:solidFill>
              <a:schemeClr val="tx1">
                <a:lumMod val="95000"/>
                <a:lumOff val="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9" rIns="137160" bIns="109729" numCol="1" spcCol="0" rtlCol="0" fromWordArt="0" anchor="t" anchorCtr="0" forceAA="0" compatLnSpc="1">
              <a:prstTxWarp prst="textNoShape">
                <a:avLst/>
              </a:prstTxWarp>
              <a:noAutofit/>
            </a:bodyPr>
            <a:lstStyle/>
            <a:p>
              <a:pPr algn="ctr" defTabSz="699365" fontAlgn="base">
                <a:lnSpc>
                  <a:spcPct val="90000"/>
                </a:lnSpc>
                <a:spcBef>
                  <a:spcPct val="0"/>
                </a:spcBef>
                <a:spcAft>
                  <a:spcPct val="0"/>
                </a:spcAft>
              </a:pPr>
              <a:endParaRPr lang="en-US" sz="1799" dirty="0">
                <a:gradFill>
                  <a:gsLst>
                    <a:gs pos="0">
                      <a:srgbClr val="FFFFFF"/>
                    </a:gs>
                    <a:gs pos="100000">
                      <a:srgbClr val="FFFFFF"/>
                    </a:gs>
                  </a:gsLst>
                  <a:lin ang="5400000" scaled="0"/>
                </a:gradFill>
                <a:ea typeface="Segoe UI" pitchFamily="34" charset="0"/>
                <a:cs typeface="Segoe UI" pitchFamily="34" charset="0"/>
              </a:endParaRPr>
            </a:p>
          </p:txBody>
        </p:sp>
        <p:sp>
          <p:nvSpPr>
            <p:cNvPr id="212" name="Freeform 211"/>
            <p:cNvSpPr/>
            <p:nvPr/>
          </p:nvSpPr>
          <p:spPr bwMode="auto">
            <a:xfrm>
              <a:off x="10795715" y="4673037"/>
              <a:ext cx="262579" cy="515747"/>
            </a:xfrm>
            <a:custGeom>
              <a:avLst/>
              <a:gdLst>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7144 w 238125"/>
                <a:gd name="connsiteY0" fmla="*/ 0 h 833437"/>
                <a:gd name="connsiteX1" fmla="*/ 238125 w 238125"/>
                <a:gd name="connsiteY1" fmla="*/ 833437 h 833437"/>
                <a:gd name="connsiteX2" fmla="*/ 109537 w 238125"/>
                <a:gd name="connsiteY2" fmla="*/ 833437 h 833437"/>
                <a:gd name="connsiteX3" fmla="*/ 0 w 238125"/>
                <a:gd name="connsiteY3" fmla="*/ 361950 h 833437"/>
                <a:gd name="connsiteX4" fmla="*/ 7144 w 238125"/>
                <a:gd name="connsiteY4" fmla="*/ 0 h 833437"/>
                <a:gd name="connsiteX0" fmla="*/ 33338 w 238125"/>
                <a:gd name="connsiteY0" fmla="*/ 0 h 895350"/>
                <a:gd name="connsiteX1" fmla="*/ 238125 w 238125"/>
                <a:gd name="connsiteY1" fmla="*/ 895350 h 895350"/>
                <a:gd name="connsiteX2" fmla="*/ 109537 w 238125"/>
                <a:gd name="connsiteY2" fmla="*/ 895350 h 895350"/>
                <a:gd name="connsiteX3" fmla="*/ 0 w 238125"/>
                <a:gd name="connsiteY3" fmla="*/ 423863 h 895350"/>
                <a:gd name="connsiteX4" fmla="*/ 33338 w 238125"/>
                <a:gd name="connsiteY4" fmla="*/ 0 h 895350"/>
                <a:gd name="connsiteX0" fmla="*/ 9525 w 214312"/>
                <a:gd name="connsiteY0" fmla="*/ 0 h 895350"/>
                <a:gd name="connsiteX1" fmla="*/ 214312 w 214312"/>
                <a:gd name="connsiteY1" fmla="*/ 895350 h 895350"/>
                <a:gd name="connsiteX2" fmla="*/ 85724 w 214312"/>
                <a:gd name="connsiteY2" fmla="*/ 895350 h 895350"/>
                <a:gd name="connsiteX3" fmla="*/ 0 w 214312"/>
                <a:gd name="connsiteY3" fmla="*/ 350045 h 895350"/>
                <a:gd name="connsiteX4" fmla="*/ 9525 w 214312"/>
                <a:gd name="connsiteY4" fmla="*/ 0 h 895350"/>
                <a:gd name="connsiteX0" fmla="*/ 33337 w 238124"/>
                <a:gd name="connsiteY0" fmla="*/ 0 h 895350"/>
                <a:gd name="connsiteX1" fmla="*/ 238124 w 238124"/>
                <a:gd name="connsiteY1" fmla="*/ 895350 h 895350"/>
                <a:gd name="connsiteX2" fmla="*/ 109536 w 238124"/>
                <a:gd name="connsiteY2" fmla="*/ 895350 h 895350"/>
                <a:gd name="connsiteX3" fmla="*/ 0 w 238124"/>
                <a:gd name="connsiteY3" fmla="*/ 350045 h 895350"/>
                <a:gd name="connsiteX4" fmla="*/ 33337 w 238124"/>
                <a:gd name="connsiteY4" fmla="*/ 0 h 895350"/>
                <a:gd name="connsiteX0" fmla="*/ 33337 w 312313"/>
                <a:gd name="connsiteY0" fmla="*/ 0 h 895350"/>
                <a:gd name="connsiteX1" fmla="*/ 312313 w 312313"/>
                <a:gd name="connsiteY1" fmla="*/ 465057 h 895350"/>
                <a:gd name="connsiteX2" fmla="*/ 109536 w 312313"/>
                <a:gd name="connsiteY2" fmla="*/ 895350 h 895350"/>
                <a:gd name="connsiteX3" fmla="*/ 0 w 312313"/>
                <a:gd name="connsiteY3" fmla="*/ 350045 h 895350"/>
                <a:gd name="connsiteX4" fmla="*/ 33337 w 312313"/>
                <a:gd name="connsiteY4" fmla="*/ 0 h 895350"/>
                <a:gd name="connsiteX0" fmla="*/ 33337 w 312313"/>
                <a:gd name="connsiteY0" fmla="*/ 0 h 895350"/>
                <a:gd name="connsiteX1" fmla="*/ 312313 w 312313"/>
                <a:gd name="connsiteY1" fmla="*/ 465057 h 895350"/>
                <a:gd name="connsiteX2" fmla="*/ 109536 w 312313"/>
                <a:gd name="connsiteY2" fmla="*/ 895350 h 895350"/>
                <a:gd name="connsiteX3" fmla="*/ 0 w 312313"/>
                <a:gd name="connsiteY3" fmla="*/ 350045 h 895350"/>
                <a:gd name="connsiteX4" fmla="*/ 33337 w 312313"/>
                <a:gd name="connsiteY4" fmla="*/ 0 h 895350"/>
                <a:gd name="connsiteX0" fmla="*/ 33337 w 312313"/>
                <a:gd name="connsiteY0" fmla="*/ 0 h 613434"/>
                <a:gd name="connsiteX1" fmla="*/ 312313 w 312313"/>
                <a:gd name="connsiteY1" fmla="*/ 465057 h 613434"/>
                <a:gd name="connsiteX2" fmla="*/ 282643 w 312313"/>
                <a:gd name="connsiteY2" fmla="*/ 613434 h 613434"/>
                <a:gd name="connsiteX3" fmla="*/ 0 w 312313"/>
                <a:gd name="connsiteY3" fmla="*/ 350045 h 613434"/>
                <a:gd name="connsiteX4" fmla="*/ 33337 w 312313"/>
                <a:gd name="connsiteY4" fmla="*/ 0 h 613434"/>
                <a:gd name="connsiteX0" fmla="*/ 33337 w 312313"/>
                <a:gd name="connsiteY0" fmla="*/ 0 h 613434"/>
                <a:gd name="connsiteX1" fmla="*/ 312313 w 312313"/>
                <a:gd name="connsiteY1" fmla="*/ 465057 h 613434"/>
                <a:gd name="connsiteX2" fmla="*/ 282643 w 312313"/>
                <a:gd name="connsiteY2" fmla="*/ 613434 h 613434"/>
                <a:gd name="connsiteX3" fmla="*/ 0 w 312313"/>
                <a:gd name="connsiteY3" fmla="*/ 350045 h 613434"/>
                <a:gd name="connsiteX4" fmla="*/ 33337 w 312313"/>
                <a:gd name="connsiteY4" fmla="*/ 0 h 613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313" h="613434">
                  <a:moveTo>
                    <a:pt x="33337" y="0"/>
                  </a:moveTo>
                  <a:cubicBezTo>
                    <a:pt x="129381" y="253999"/>
                    <a:pt x="126872" y="177173"/>
                    <a:pt x="312313" y="465057"/>
                  </a:cubicBezTo>
                  <a:cubicBezTo>
                    <a:pt x="269450" y="465057"/>
                    <a:pt x="325506" y="613434"/>
                    <a:pt x="282643" y="613434"/>
                  </a:cubicBezTo>
                  <a:cubicBezTo>
                    <a:pt x="198321" y="538886"/>
                    <a:pt x="74612" y="504826"/>
                    <a:pt x="0" y="350045"/>
                  </a:cubicBezTo>
                  <a:lnTo>
                    <a:pt x="33337" y="0"/>
                  </a:lnTo>
                  <a:close/>
                </a:path>
              </a:pathLst>
            </a:cu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9" rIns="137160" bIns="109729" numCol="1" spcCol="0" rtlCol="0" fromWordArt="0" anchor="t" anchorCtr="0" forceAA="0" compatLnSpc="1">
              <a:prstTxWarp prst="textNoShape">
                <a:avLst/>
              </a:prstTxWarp>
              <a:noAutofit/>
            </a:bodyPr>
            <a:lstStyle/>
            <a:p>
              <a:pPr algn="ctr" defTabSz="699365" fontAlgn="base">
                <a:lnSpc>
                  <a:spcPct val="90000"/>
                </a:lnSpc>
                <a:spcBef>
                  <a:spcPct val="0"/>
                </a:spcBef>
                <a:spcAft>
                  <a:spcPct val="0"/>
                </a:spcAft>
              </a:pPr>
              <a:endParaRPr lang="en-US" sz="1799" dirty="0">
                <a:gradFill>
                  <a:gsLst>
                    <a:gs pos="0">
                      <a:srgbClr val="FFFFFF"/>
                    </a:gs>
                    <a:gs pos="100000">
                      <a:srgbClr val="FFFFFF"/>
                    </a:gs>
                  </a:gsLst>
                  <a:lin ang="5400000" scaled="0"/>
                </a:gradFill>
                <a:ea typeface="Segoe UI" pitchFamily="34" charset="0"/>
                <a:cs typeface="Segoe UI" pitchFamily="34" charset="0"/>
              </a:endParaRPr>
            </a:p>
          </p:txBody>
        </p:sp>
        <p:sp>
          <p:nvSpPr>
            <p:cNvPr id="213" name="Rectangle 109"/>
            <p:cNvSpPr/>
            <p:nvPr/>
          </p:nvSpPr>
          <p:spPr bwMode="auto">
            <a:xfrm>
              <a:off x="10438252" y="4659637"/>
              <a:ext cx="328337" cy="231168"/>
            </a:xfrm>
            <a:custGeom>
              <a:avLst/>
              <a:gdLst>
                <a:gd name="connsiteX0" fmla="*/ 0 w 390296"/>
                <a:gd name="connsiteY0" fmla="*/ 0 h 571500"/>
                <a:gd name="connsiteX1" fmla="*/ 390296 w 390296"/>
                <a:gd name="connsiteY1" fmla="*/ 0 h 571500"/>
                <a:gd name="connsiteX2" fmla="*/ 390296 w 390296"/>
                <a:gd name="connsiteY2" fmla="*/ 571500 h 571500"/>
                <a:gd name="connsiteX3" fmla="*/ 0 w 390296"/>
                <a:gd name="connsiteY3" fmla="*/ 571500 h 571500"/>
                <a:gd name="connsiteX4" fmla="*/ 0 w 390296"/>
                <a:gd name="connsiteY4" fmla="*/ 0 h 571500"/>
                <a:gd name="connsiteX0" fmla="*/ 0 w 390296"/>
                <a:gd name="connsiteY0" fmla="*/ 2833 h 574333"/>
                <a:gd name="connsiteX1" fmla="*/ 193612 w 390296"/>
                <a:gd name="connsiteY1" fmla="*/ 0 h 574333"/>
                <a:gd name="connsiteX2" fmla="*/ 390296 w 390296"/>
                <a:gd name="connsiteY2" fmla="*/ 2833 h 574333"/>
                <a:gd name="connsiteX3" fmla="*/ 390296 w 390296"/>
                <a:gd name="connsiteY3" fmla="*/ 574333 h 574333"/>
                <a:gd name="connsiteX4" fmla="*/ 0 w 390296"/>
                <a:gd name="connsiteY4" fmla="*/ 574333 h 574333"/>
                <a:gd name="connsiteX5" fmla="*/ 0 w 390296"/>
                <a:gd name="connsiteY5" fmla="*/ 2833 h 574333"/>
                <a:gd name="connsiteX0" fmla="*/ 0 w 390296"/>
                <a:gd name="connsiteY0" fmla="*/ 57601 h 629101"/>
                <a:gd name="connsiteX1" fmla="*/ 188850 w 390296"/>
                <a:gd name="connsiteY1" fmla="*/ 0 h 629101"/>
                <a:gd name="connsiteX2" fmla="*/ 390296 w 390296"/>
                <a:gd name="connsiteY2" fmla="*/ 57601 h 629101"/>
                <a:gd name="connsiteX3" fmla="*/ 390296 w 390296"/>
                <a:gd name="connsiteY3" fmla="*/ 629101 h 629101"/>
                <a:gd name="connsiteX4" fmla="*/ 0 w 390296"/>
                <a:gd name="connsiteY4" fmla="*/ 629101 h 629101"/>
                <a:gd name="connsiteX5" fmla="*/ 0 w 390296"/>
                <a:gd name="connsiteY5" fmla="*/ 57601 h 629101"/>
                <a:gd name="connsiteX0" fmla="*/ 0 w 390296"/>
                <a:gd name="connsiteY0" fmla="*/ 57601 h 629101"/>
                <a:gd name="connsiteX1" fmla="*/ 188850 w 390296"/>
                <a:gd name="connsiteY1" fmla="*/ 0 h 629101"/>
                <a:gd name="connsiteX2" fmla="*/ 390296 w 390296"/>
                <a:gd name="connsiteY2" fmla="*/ 57601 h 629101"/>
                <a:gd name="connsiteX3" fmla="*/ 388874 w 390296"/>
                <a:gd name="connsiteY3" fmla="*/ 328612 h 629101"/>
                <a:gd name="connsiteX4" fmla="*/ 390296 w 390296"/>
                <a:gd name="connsiteY4" fmla="*/ 629101 h 629101"/>
                <a:gd name="connsiteX5" fmla="*/ 0 w 390296"/>
                <a:gd name="connsiteY5" fmla="*/ 629101 h 629101"/>
                <a:gd name="connsiteX6" fmla="*/ 0 w 390296"/>
                <a:gd name="connsiteY6" fmla="*/ 57601 h 629101"/>
                <a:gd name="connsiteX0" fmla="*/ 1651 w 391947"/>
                <a:gd name="connsiteY0" fmla="*/ 57601 h 629101"/>
                <a:gd name="connsiteX1" fmla="*/ 190501 w 391947"/>
                <a:gd name="connsiteY1" fmla="*/ 0 h 629101"/>
                <a:gd name="connsiteX2" fmla="*/ 391947 w 391947"/>
                <a:gd name="connsiteY2" fmla="*/ 57601 h 629101"/>
                <a:gd name="connsiteX3" fmla="*/ 390525 w 391947"/>
                <a:gd name="connsiteY3" fmla="*/ 328612 h 629101"/>
                <a:gd name="connsiteX4" fmla="*/ 391947 w 391947"/>
                <a:gd name="connsiteY4" fmla="*/ 629101 h 629101"/>
                <a:gd name="connsiteX5" fmla="*/ 1651 w 391947"/>
                <a:gd name="connsiteY5" fmla="*/ 629101 h 629101"/>
                <a:gd name="connsiteX6" fmla="*/ 0 w 391947"/>
                <a:gd name="connsiteY6" fmla="*/ 311944 h 629101"/>
                <a:gd name="connsiteX7" fmla="*/ 1651 w 391947"/>
                <a:gd name="connsiteY7" fmla="*/ 57601 h 629101"/>
                <a:gd name="connsiteX0" fmla="*/ 1651 w 391947"/>
                <a:gd name="connsiteY0" fmla="*/ 57601 h 629101"/>
                <a:gd name="connsiteX1" fmla="*/ 190501 w 391947"/>
                <a:gd name="connsiteY1" fmla="*/ 0 h 629101"/>
                <a:gd name="connsiteX2" fmla="*/ 391947 w 391947"/>
                <a:gd name="connsiteY2" fmla="*/ 57601 h 629101"/>
                <a:gd name="connsiteX3" fmla="*/ 390525 w 391947"/>
                <a:gd name="connsiteY3" fmla="*/ 328612 h 629101"/>
                <a:gd name="connsiteX4" fmla="*/ 391947 w 391947"/>
                <a:gd name="connsiteY4" fmla="*/ 629101 h 629101"/>
                <a:gd name="connsiteX5" fmla="*/ 0 w 391947"/>
                <a:gd name="connsiteY5" fmla="*/ 311944 h 629101"/>
                <a:gd name="connsiteX6" fmla="*/ 1651 w 391947"/>
                <a:gd name="connsiteY6" fmla="*/ 57601 h 629101"/>
                <a:gd name="connsiteX0" fmla="*/ 1651 w 391947"/>
                <a:gd name="connsiteY0" fmla="*/ 57601 h 328612"/>
                <a:gd name="connsiteX1" fmla="*/ 190501 w 391947"/>
                <a:gd name="connsiteY1" fmla="*/ 0 h 328612"/>
                <a:gd name="connsiteX2" fmla="*/ 391947 w 391947"/>
                <a:gd name="connsiteY2" fmla="*/ 57601 h 328612"/>
                <a:gd name="connsiteX3" fmla="*/ 390525 w 391947"/>
                <a:gd name="connsiteY3" fmla="*/ 328612 h 328612"/>
                <a:gd name="connsiteX4" fmla="*/ 0 w 391947"/>
                <a:gd name="connsiteY4" fmla="*/ 311944 h 328612"/>
                <a:gd name="connsiteX5" fmla="*/ 1651 w 391947"/>
                <a:gd name="connsiteY5" fmla="*/ 57601 h 328612"/>
                <a:gd name="connsiteX0" fmla="*/ 1651 w 391947"/>
                <a:gd name="connsiteY0" fmla="*/ 10315 h 281326"/>
                <a:gd name="connsiteX1" fmla="*/ 194442 w 391947"/>
                <a:gd name="connsiteY1" fmla="*/ 0 h 281326"/>
                <a:gd name="connsiteX2" fmla="*/ 391947 w 391947"/>
                <a:gd name="connsiteY2" fmla="*/ 10315 h 281326"/>
                <a:gd name="connsiteX3" fmla="*/ 390525 w 391947"/>
                <a:gd name="connsiteY3" fmla="*/ 281326 h 281326"/>
                <a:gd name="connsiteX4" fmla="*/ 0 w 391947"/>
                <a:gd name="connsiteY4" fmla="*/ 264658 h 281326"/>
                <a:gd name="connsiteX5" fmla="*/ 1651 w 391947"/>
                <a:gd name="connsiteY5" fmla="*/ 10315 h 281326"/>
                <a:gd name="connsiteX0" fmla="*/ 1651 w 391947"/>
                <a:gd name="connsiteY0" fmla="*/ 0 h 271011"/>
                <a:gd name="connsiteX1" fmla="*/ 194442 w 391947"/>
                <a:gd name="connsiteY1" fmla="*/ 9387 h 271011"/>
                <a:gd name="connsiteX2" fmla="*/ 391947 w 391947"/>
                <a:gd name="connsiteY2" fmla="*/ 0 h 271011"/>
                <a:gd name="connsiteX3" fmla="*/ 390525 w 391947"/>
                <a:gd name="connsiteY3" fmla="*/ 271011 h 271011"/>
                <a:gd name="connsiteX4" fmla="*/ 0 w 391947"/>
                <a:gd name="connsiteY4" fmla="*/ 254343 h 271011"/>
                <a:gd name="connsiteX5" fmla="*/ 1651 w 391947"/>
                <a:gd name="connsiteY5" fmla="*/ 0 h 271011"/>
                <a:gd name="connsiteX0" fmla="*/ 1651 w 391947"/>
                <a:gd name="connsiteY0" fmla="*/ 0 h 271011"/>
                <a:gd name="connsiteX1" fmla="*/ 194442 w 391947"/>
                <a:gd name="connsiteY1" fmla="*/ 9387 h 271011"/>
                <a:gd name="connsiteX2" fmla="*/ 391947 w 391947"/>
                <a:gd name="connsiteY2" fmla="*/ 47287 h 271011"/>
                <a:gd name="connsiteX3" fmla="*/ 390525 w 391947"/>
                <a:gd name="connsiteY3" fmla="*/ 271011 h 271011"/>
                <a:gd name="connsiteX4" fmla="*/ 0 w 391947"/>
                <a:gd name="connsiteY4" fmla="*/ 254343 h 271011"/>
                <a:gd name="connsiteX5" fmla="*/ 1651 w 391947"/>
                <a:gd name="connsiteY5" fmla="*/ 0 h 271011"/>
                <a:gd name="connsiteX0" fmla="*/ 1651 w 390524"/>
                <a:gd name="connsiteY0" fmla="*/ 0 h 271011"/>
                <a:gd name="connsiteX1" fmla="*/ 194442 w 390524"/>
                <a:gd name="connsiteY1" fmla="*/ 9387 h 271011"/>
                <a:gd name="connsiteX2" fmla="*/ 340721 w 390524"/>
                <a:gd name="connsiteY2" fmla="*/ 3940 h 271011"/>
                <a:gd name="connsiteX3" fmla="*/ 390525 w 390524"/>
                <a:gd name="connsiteY3" fmla="*/ 271011 h 271011"/>
                <a:gd name="connsiteX4" fmla="*/ 0 w 390524"/>
                <a:gd name="connsiteY4" fmla="*/ 254343 h 271011"/>
                <a:gd name="connsiteX5" fmla="*/ 1651 w 390524"/>
                <a:gd name="connsiteY5" fmla="*/ 0 h 271011"/>
                <a:gd name="connsiteX0" fmla="*/ 64700 w 390525"/>
                <a:gd name="connsiteY0" fmla="*/ 0 h 274951"/>
                <a:gd name="connsiteX1" fmla="*/ 194442 w 390525"/>
                <a:gd name="connsiteY1" fmla="*/ 13327 h 274951"/>
                <a:gd name="connsiteX2" fmla="*/ 340721 w 390525"/>
                <a:gd name="connsiteY2" fmla="*/ 7880 h 274951"/>
                <a:gd name="connsiteX3" fmla="*/ 390525 w 390525"/>
                <a:gd name="connsiteY3" fmla="*/ 274951 h 274951"/>
                <a:gd name="connsiteX4" fmla="*/ 0 w 390525"/>
                <a:gd name="connsiteY4" fmla="*/ 258283 h 274951"/>
                <a:gd name="connsiteX5" fmla="*/ 64700 w 390525"/>
                <a:gd name="connsiteY5" fmla="*/ 0 h 274951"/>
                <a:gd name="connsiteX0" fmla="*/ 64700 w 390525"/>
                <a:gd name="connsiteY0" fmla="*/ 0 h 274951"/>
                <a:gd name="connsiteX1" fmla="*/ 194442 w 390525"/>
                <a:gd name="connsiteY1" fmla="*/ 13327 h 274951"/>
                <a:gd name="connsiteX2" fmla="*/ 313136 w 390525"/>
                <a:gd name="connsiteY2" fmla="*/ 3939 h 274951"/>
                <a:gd name="connsiteX3" fmla="*/ 390525 w 390525"/>
                <a:gd name="connsiteY3" fmla="*/ 274951 h 274951"/>
                <a:gd name="connsiteX4" fmla="*/ 0 w 390525"/>
                <a:gd name="connsiteY4" fmla="*/ 258283 h 274951"/>
                <a:gd name="connsiteX5" fmla="*/ 64700 w 390525"/>
                <a:gd name="connsiteY5" fmla="*/ 0 h 274951"/>
                <a:gd name="connsiteX0" fmla="*/ 64700 w 390525"/>
                <a:gd name="connsiteY0" fmla="*/ 0 h 274951"/>
                <a:gd name="connsiteX1" fmla="*/ 194442 w 390525"/>
                <a:gd name="connsiteY1" fmla="*/ 9387 h 274951"/>
                <a:gd name="connsiteX2" fmla="*/ 313136 w 390525"/>
                <a:gd name="connsiteY2" fmla="*/ 3939 h 274951"/>
                <a:gd name="connsiteX3" fmla="*/ 390525 w 390525"/>
                <a:gd name="connsiteY3" fmla="*/ 274951 h 274951"/>
                <a:gd name="connsiteX4" fmla="*/ 0 w 390525"/>
                <a:gd name="connsiteY4" fmla="*/ 258283 h 274951"/>
                <a:gd name="connsiteX5" fmla="*/ 64700 w 390525"/>
                <a:gd name="connsiteY5" fmla="*/ 0 h 27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525" h="274951">
                  <a:moveTo>
                    <a:pt x="64700" y="0"/>
                  </a:moveTo>
                  <a:lnTo>
                    <a:pt x="194442" y="9387"/>
                  </a:lnTo>
                  <a:lnTo>
                    <a:pt x="313136" y="3939"/>
                  </a:lnTo>
                  <a:lnTo>
                    <a:pt x="390525" y="274951"/>
                  </a:lnTo>
                  <a:lnTo>
                    <a:pt x="0" y="258283"/>
                  </a:lnTo>
                  <a:cubicBezTo>
                    <a:pt x="550" y="173502"/>
                    <a:pt x="64150" y="84781"/>
                    <a:pt x="64700"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9" rIns="137160" bIns="109729" numCol="1" spcCol="0" rtlCol="0" fromWordArt="0" anchor="t" anchorCtr="0" forceAA="0" compatLnSpc="1">
              <a:prstTxWarp prst="textNoShape">
                <a:avLst/>
              </a:prstTxWarp>
              <a:noAutofit/>
            </a:bodyPr>
            <a:lstStyle/>
            <a:p>
              <a:pPr algn="ctr" defTabSz="699365" fontAlgn="base">
                <a:lnSpc>
                  <a:spcPct val="90000"/>
                </a:lnSpc>
                <a:spcBef>
                  <a:spcPct val="0"/>
                </a:spcBef>
                <a:spcAft>
                  <a:spcPct val="0"/>
                </a:spcAft>
              </a:pPr>
              <a:endParaRPr lang="en-US" sz="1799" dirty="0">
                <a:gradFill>
                  <a:gsLst>
                    <a:gs pos="0">
                      <a:srgbClr val="FFFFFF"/>
                    </a:gs>
                    <a:gs pos="100000">
                      <a:srgbClr val="FFFFFF"/>
                    </a:gs>
                  </a:gsLst>
                  <a:lin ang="5400000" scaled="0"/>
                </a:gradFill>
                <a:ea typeface="Segoe UI" pitchFamily="34" charset="0"/>
                <a:cs typeface="Segoe UI" pitchFamily="34" charset="0"/>
              </a:endParaRPr>
            </a:p>
          </p:txBody>
        </p:sp>
        <p:sp>
          <p:nvSpPr>
            <p:cNvPr id="214" name="Freeform 213"/>
            <p:cNvSpPr/>
            <p:nvPr/>
          </p:nvSpPr>
          <p:spPr bwMode="auto">
            <a:xfrm>
              <a:off x="10395008" y="4647010"/>
              <a:ext cx="430736" cy="763812"/>
            </a:xfrm>
            <a:custGeom>
              <a:avLst/>
              <a:gdLst>
                <a:gd name="connsiteX0" fmla="*/ 0 w 608801"/>
                <a:gd name="connsiteY0" fmla="*/ 0 h 1019175"/>
                <a:gd name="connsiteX1" fmla="*/ 225692 w 608801"/>
                <a:gd name="connsiteY1" fmla="*/ 0 h 1019175"/>
                <a:gd name="connsiteX2" fmla="*/ 225420 w 608801"/>
                <a:gd name="connsiteY2" fmla="*/ 2381 h 1019175"/>
                <a:gd name="connsiteX3" fmla="*/ 306382 w 608801"/>
                <a:gd name="connsiteY3" fmla="*/ 569119 h 1019175"/>
                <a:gd name="connsiteX4" fmla="*/ 347756 w 608801"/>
                <a:gd name="connsiteY4" fmla="*/ 283964 h 1019175"/>
                <a:gd name="connsiteX5" fmla="*/ 379666 w 608801"/>
                <a:gd name="connsiteY5" fmla="*/ 0 h 1019175"/>
                <a:gd name="connsiteX6" fmla="*/ 608801 w 608801"/>
                <a:gd name="connsiteY6" fmla="*/ 0 h 1019175"/>
                <a:gd name="connsiteX7" fmla="*/ 608801 w 608801"/>
                <a:gd name="connsiteY7" fmla="*/ 1019175 h 1019175"/>
                <a:gd name="connsiteX8" fmla="*/ 0 w 608801"/>
                <a:gd name="connsiteY8" fmla="*/ 1019175 h 1019175"/>
                <a:gd name="connsiteX0" fmla="*/ 0 w 608801"/>
                <a:gd name="connsiteY0" fmla="*/ 0 h 1019175"/>
                <a:gd name="connsiteX1" fmla="*/ 225692 w 608801"/>
                <a:gd name="connsiteY1" fmla="*/ 0 h 1019175"/>
                <a:gd name="connsiteX2" fmla="*/ 225420 w 608801"/>
                <a:gd name="connsiteY2" fmla="*/ 2381 h 1019175"/>
                <a:gd name="connsiteX3" fmla="*/ 306382 w 608801"/>
                <a:gd name="connsiteY3" fmla="*/ 569119 h 1019175"/>
                <a:gd name="connsiteX4" fmla="*/ 347756 w 608801"/>
                <a:gd name="connsiteY4" fmla="*/ 283964 h 1019175"/>
                <a:gd name="connsiteX5" fmla="*/ 379666 w 608801"/>
                <a:gd name="connsiteY5" fmla="*/ 0 h 1019175"/>
                <a:gd name="connsiteX6" fmla="*/ 608801 w 608801"/>
                <a:gd name="connsiteY6" fmla="*/ 0 h 1019175"/>
                <a:gd name="connsiteX7" fmla="*/ 608801 w 608801"/>
                <a:gd name="connsiteY7" fmla="*/ 1019175 h 1019175"/>
                <a:gd name="connsiteX8" fmla="*/ 0 w 608801"/>
                <a:gd name="connsiteY8" fmla="*/ 1019175 h 1019175"/>
                <a:gd name="connsiteX9" fmla="*/ 0 w 608801"/>
                <a:gd name="connsiteY9" fmla="*/ 0 h 1019175"/>
                <a:gd name="connsiteX0" fmla="*/ 0 w 608801"/>
                <a:gd name="connsiteY0" fmla="*/ 28575 h 1047750"/>
                <a:gd name="connsiteX1" fmla="*/ 225692 w 608801"/>
                <a:gd name="connsiteY1" fmla="*/ 28575 h 1047750"/>
                <a:gd name="connsiteX2" fmla="*/ 225420 w 608801"/>
                <a:gd name="connsiteY2" fmla="*/ 30956 h 1047750"/>
                <a:gd name="connsiteX3" fmla="*/ 306382 w 608801"/>
                <a:gd name="connsiteY3" fmla="*/ 597694 h 1047750"/>
                <a:gd name="connsiteX4" fmla="*/ 347756 w 608801"/>
                <a:gd name="connsiteY4" fmla="*/ 312539 h 1047750"/>
                <a:gd name="connsiteX5" fmla="*/ 432054 w 608801"/>
                <a:gd name="connsiteY5" fmla="*/ 0 h 1047750"/>
                <a:gd name="connsiteX6" fmla="*/ 608801 w 608801"/>
                <a:gd name="connsiteY6" fmla="*/ 28575 h 1047750"/>
                <a:gd name="connsiteX7" fmla="*/ 608801 w 608801"/>
                <a:gd name="connsiteY7" fmla="*/ 1047750 h 1047750"/>
                <a:gd name="connsiteX8" fmla="*/ 0 w 608801"/>
                <a:gd name="connsiteY8" fmla="*/ 1047750 h 1047750"/>
                <a:gd name="connsiteX9" fmla="*/ 0 w 608801"/>
                <a:gd name="connsiteY9" fmla="*/ 28575 h 1047750"/>
                <a:gd name="connsiteX0" fmla="*/ 0 w 608801"/>
                <a:gd name="connsiteY0" fmla="*/ 28575 h 1047750"/>
                <a:gd name="connsiteX1" fmla="*/ 225692 w 608801"/>
                <a:gd name="connsiteY1" fmla="*/ 28575 h 1047750"/>
                <a:gd name="connsiteX2" fmla="*/ 306382 w 608801"/>
                <a:gd name="connsiteY2" fmla="*/ 597694 h 1047750"/>
                <a:gd name="connsiteX3" fmla="*/ 347756 w 608801"/>
                <a:gd name="connsiteY3" fmla="*/ 312539 h 1047750"/>
                <a:gd name="connsiteX4" fmla="*/ 432054 w 608801"/>
                <a:gd name="connsiteY4" fmla="*/ 0 h 1047750"/>
                <a:gd name="connsiteX5" fmla="*/ 608801 w 608801"/>
                <a:gd name="connsiteY5" fmla="*/ 28575 h 1047750"/>
                <a:gd name="connsiteX6" fmla="*/ 608801 w 608801"/>
                <a:gd name="connsiteY6" fmla="*/ 1047750 h 1047750"/>
                <a:gd name="connsiteX7" fmla="*/ 0 w 608801"/>
                <a:gd name="connsiteY7" fmla="*/ 1047750 h 1047750"/>
                <a:gd name="connsiteX8" fmla="*/ 0 w 608801"/>
                <a:gd name="connsiteY8" fmla="*/ 28575 h 1047750"/>
                <a:gd name="connsiteX0" fmla="*/ 0 w 608801"/>
                <a:gd name="connsiteY0" fmla="*/ 30956 h 1050131"/>
                <a:gd name="connsiteX1" fmla="*/ 213786 w 608801"/>
                <a:gd name="connsiteY1" fmla="*/ 0 h 1050131"/>
                <a:gd name="connsiteX2" fmla="*/ 306382 w 608801"/>
                <a:gd name="connsiteY2" fmla="*/ 600075 h 1050131"/>
                <a:gd name="connsiteX3" fmla="*/ 347756 w 608801"/>
                <a:gd name="connsiteY3" fmla="*/ 314920 h 1050131"/>
                <a:gd name="connsiteX4" fmla="*/ 432054 w 608801"/>
                <a:gd name="connsiteY4" fmla="*/ 2381 h 1050131"/>
                <a:gd name="connsiteX5" fmla="*/ 608801 w 608801"/>
                <a:gd name="connsiteY5" fmla="*/ 30956 h 1050131"/>
                <a:gd name="connsiteX6" fmla="*/ 608801 w 608801"/>
                <a:gd name="connsiteY6" fmla="*/ 1050131 h 1050131"/>
                <a:gd name="connsiteX7" fmla="*/ 0 w 608801"/>
                <a:gd name="connsiteY7" fmla="*/ 1050131 h 1050131"/>
                <a:gd name="connsiteX8" fmla="*/ 0 w 608801"/>
                <a:gd name="connsiteY8" fmla="*/ 30956 h 1050131"/>
                <a:gd name="connsiteX0" fmla="*/ 0 w 608801"/>
                <a:gd name="connsiteY0" fmla="*/ 30956 h 1050131"/>
                <a:gd name="connsiteX1" fmla="*/ 213786 w 608801"/>
                <a:gd name="connsiteY1" fmla="*/ 0 h 1050131"/>
                <a:gd name="connsiteX2" fmla="*/ 306382 w 608801"/>
                <a:gd name="connsiteY2" fmla="*/ 600075 h 1050131"/>
                <a:gd name="connsiteX3" fmla="*/ 347756 w 608801"/>
                <a:gd name="connsiteY3" fmla="*/ 314920 h 1050131"/>
                <a:gd name="connsiteX4" fmla="*/ 432054 w 608801"/>
                <a:gd name="connsiteY4" fmla="*/ 2381 h 1050131"/>
                <a:gd name="connsiteX5" fmla="*/ 589751 w 608801"/>
                <a:gd name="connsiteY5" fmla="*/ 26194 h 1050131"/>
                <a:gd name="connsiteX6" fmla="*/ 608801 w 608801"/>
                <a:gd name="connsiteY6" fmla="*/ 1050131 h 1050131"/>
                <a:gd name="connsiteX7" fmla="*/ 0 w 608801"/>
                <a:gd name="connsiteY7" fmla="*/ 1050131 h 1050131"/>
                <a:gd name="connsiteX8" fmla="*/ 0 w 608801"/>
                <a:gd name="connsiteY8" fmla="*/ 30956 h 1050131"/>
                <a:gd name="connsiteX0" fmla="*/ 64294 w 608801"/>
                <a:gd name="connsiteY0" fmla="*/ 26193 h 1050131"/>
                <a:gd name="connsiteX1" fmla="*/ 213786 w 608801"/>
                <a:gd name="connsiteY1" fmla="*/ 0 h 1050131"/>
                <a:gd name="connsiteX2" fmla="*/ 306382 w 608801"/>
                <a:gd name="connsiteY2" fmla="*/ 600075 h 1050131"/>
                <a:gd name="connsiteX3" fmla="*/ 347756 w 608801"/>
                <a:gd name="connsiteY3" fmla="*/ 314920 h 1050131"/>
                <a:gd name="connsiteX4" fmla="*/ 432054 w 608801"/>
                <a:gd name="connsiteY4" fmla="*/ 2381 h 1050131"/>
                <a:gd name="connsiteX5" fmla="*/ 589751 w 608801"/>
                <a:gd name="connsiteY5" fmla="*/ 26194 h 1050131"/>
                <a:gd name="connsiteX6" fmla="*/ 608801 w 608801"/>
                <a:gd name="connsiteY6" fmla="*/ 1050131 h 1050131"/>
                <a:gd name="connsiteX7" fmla="*/ 0 w 608801"/>
                <a:gd name="connsiteY7" fmla="*/ 1050131 h 1050131"/>
                <a:gd name="connsiteX8" fmla="*/ 64294 w 608801"/>
                <a:gd name="connsiteY8" fmla="*/ 26193 h 1050131"/>
                <a:gd name="connsiteX0" fmla="*/ 0 w 544507"/>
                <a:gd name="connsiteY0" fmla="*/ 26193 h 1050131"/>
                <a:gd name="connsiteX1" fmla="*/ 149492 w 544507"/>
                <a:gd name="connsiteY1" fmla="*/ 0 h 1050131"/>
                <a:gd name="connsiteX2" fmla="*/ 242088 w 544507"/>
                <a:gd name="connsiteY2" fmla="*/ 600075 h 1050131"/>
                <a:gd name="connsiteX3" fmla="*/ 283462 w 544507"/>
                <a:gd name="connsiteY3" fmla="*/ 314920 h 1050131"/>
                <a:gd name="connsiteX4" fmla="*/ 367760 w 544507"/>
                <a:gd name="connsiteY4" fmla="*/ 2381 h 1050131"/>
                <a:gd name="connsiteX5" fmla="*/ 525457 w 544507"/>
                <a:gd name="connsiteY5" fmla="*/ 26194 h 1050131"/>
                <a:gd name="connsiteX6" fmla="*/ 544507 w 544507"/>
                <a:gd name="connsiteY6" fmla="*/ 1050131 h 1050131"/>
                <a:gd name="connsiteX7" fmla="*/ 14287 w 544507"/>
                <a:gd name="connsiteY7" fmla="*/ 900112 h 1050131"/>
                <a:gd name="connsiteX8" fmla="*/ 0 w 544507"/>
                <a:gd name="connsiteY8" fmla="*/ 26193 h 1050131"/>
                <a:gd name="connsiteX0" fmla="*/ 0 w 525457"/>
                <a:gd name="connsiteY0" fmla="*/ 26193 h 902493"/>
                <a:gd name="connsiteX1" fmla="*/ 149492 w 525457"/>
                <a:gd name="connsiteY1" fmla="*/ 0 h 902493"/>
                <a:gd name="connsiteX2" fmla="*/ 242088 w 525457"/>
                <a:gd name="connsiteY2" fmla="*/ 600075 h 902493"/>
                <a:gd name="connsiteX3" fmla="*/ 283462 w 525457"/>
                <a:gd name="connsiteY3" fmla="*/ 314920 h 902493"/>
                <a:gd name="connsiteX4" fmla="*/ 367760 w 525457"/>
                <a:gd name="connsiteY4" fmla="*/ 2381 h 902493"/>
                <a:gd name="connsiteX5" fmla="*/ 525457 w 525457"/>
                <a:gd name="connsiteY5" fmla="*/ 26194 h 902493"/>
                <a:gd name="connsiteX6" fmla="*/ 511169 w 525457"/>
                <a:gd name="connsiteY6" fmla="*/ 902493 h 902493"/>
                <a:gd name="connsiteX7" fmla="*/ 14287 w 525457"/>
                <a:gd name="connsiteY7" fmla="*/ 900112 h 902493"/>
                <a:gd name="connsiteX8" fmla="*/ 0 w 525457"/>
                <a:gd name="connsiteY8" fmla="*/ 26193 h 902493"/>
                <a:gd name="connsiteX0" fmla="*/ 0 w 525457"/>
                <a:gd name="connsiteY0" fmla="*/ 26193 h 902493"/>
                <a:gd name="connsiteX1" fmla="*/ 149492 w 525457"/>
                <a:gd name="connsiteY1" fmla="*/ 0 h 902493"/>
                <a:gd name="connsiteX2" fmla="*/ 283462 w 525457"/>
                <a:gd name="connsiteY2" fmla="*/ 314920 h 902493"/>
                <a:gd name="connsiteX3" fmla="*/ 367760 w 525457"/>
                <a:gd name="connsiteY3" fmla="*/ 2381 h 902493"/>
                <a:gd name="connsiteX4" fmla="*/ 525457 w 525457"/>
                <a:gd name="connsiteY4" fmla="*/ 26194 h 902493"/>
                <a:gd name="connsiteX5" fmla="*/ 511169 w 525457"/>
                <a:gd name="connsiteY5" fmla="*/ 902493 h 902493"/>
                <a:gd name="connsiteX6" fmla="*/ 14287 w 525457"/>
                <a:gd name="connsiteY6" fmla="*/ 900112 h 902493"/>
                <a:gd name="connsiteX7" fmla="*/ 0 w 525457"/>
                <a:gd name="connsiteY7" fmla="*/ 26193 h 902493"/>
                <a:gd name="connsiteX0" fmla="*/ 0 w 525457"/>
                <a:gd name="connsiteY0" fmla="*/ 26193 h 902493"/>
                <a:gd name="connsiteX1" fmla="*/ 149492 w 525457"/>
                <a:gd name="connsiteY1" fmla="*/ 0 h 902493"/>
                <a:gd name="connsiteX2" fmla="*/ 264412 w 525457"/>
                <a:gd name="connsiteY2" fmla="*/ 172045 h 902493"/>
                <a:gd name="connsiteX3" fmla="*/ 367760 w 525457"/>
                <a:gd name="connsiteY3" fmla="*/ 2381 h 902493"/>
                <a:gd name="connsiteX4" fmla="*/ 525457 w 525457"/>
                <a:gd name="connsiteY4" fmla="*/ 26194 h 902493"/>
                <a:gd name="connsiteX5" fmla="*/ 511169 w 525457"/>
                <a:gd name="connsiteY5" fmla="*/ 902493 h 902493"/>
                <a:gd name="connsiteX6" fmla="*/ 14287 w 525457"/>
                <a:gd name="connsiteY6" fmla="*/ 900112 h 902493"/>
                <a:gd name="connsiteX7" fmla="*/ 0 w 525457"/>
                <a:gd name="connsiteY7" fmla="*/ 26193 h 902493"/>
                <a:gd name="connsiteX0" fmla="*/ 0 w 525457"/>
                <a:gd name="connsiteY0" fmla="*/ 26193 h 902493"/>
                <a:gd name="connsiteX1" fmla="*/ 149492 w 525457"/>
                <a:gd name="connsiteY1" fmla="*/ 0 h 902493"/>
                <a:gd name="connsiteX2" fmla="*/ 264412 w 525457"/>
                <a:gd name="connsiteY2" fmla="*/ 172045 h 902493"/>
                <a:gd name="connsiteX3" fmla="*/ 367760 w 525457"/>
                <a:gd name="connsiteY3" fmla="*/ 2381 h 902493"/>
                <a:gd name="connsiteX4" fmla="*/ 525457 w 525457"/>
                <a:gd name="connsiteY4" fmla="*/ 26194 h 902493"/>
                <a:gd name="connsiteX5" fmla="*/ 511169 w 525457"/>
                <a:gd name="connsiteY5" fmla="*/ 902493 h 902493"/>
                <a:gd name="connsiteX6" fmla="*/ 14287 w 525457"/>
                <a:gd name="connsiteY6" fmla="*/ 900112 h 902493"/>
                <a:gd name="connsiteX7" fmla="*/ 0 w 525457"/>
                <a:gd name="connsiteY7" fmla="*/ 26193 h 902493"/>
                <a:gd name="connsiteX0" fmla="*/ 0 w 525457"/>
                <a:gd name="connsiteY0" fmla="*/ 26193 h 902493"/>
                <a:gd name="connsiteX1" fmla="*/ 149492 w 525457"/>
                <a:gd name="connsiteY1" fmla="*/ 0 h 902493"/>
                <a:gd name="connsiteX2" fmla="*/ 257268 w 525457"/>
                <a:gd name="connsiteY2" fmla="*/ 174427 h 902493"/>
                <a:gd name="connsiteX3" fmla="*/ 367760 w 525457"/>
                <a:gd name="connsiteY3" fmla="*/ 2381 h 902493"/>
                <a:gd name="connsiteX4" fmla="*/ 525457 w 525457"/>
                <a:gd name="connsiteY4" fmla="*/ 26194 h 902493"/>
                <a:gd name="connsiteX5" fmla="*/ 511169 w 525457"/>
                <a:gd name="connsiteY5" fmla="*/ 902493 h 902493"/>
                <a:gd name="connsiteX6" fmla="*/ 14287 w 525457"/>
                <a:gd name="connsiteY6" fmla="*/ 900112 h 902493"/>
                <a:gd name="connsiteX7" fmla="*/ 0 w 525457"/>
                <a:gd name="connsiteY7" fmla="*/ 26193 h 902493"/>
                <a:gd name="connsiteX0" fmla="*/ 0 w 525457"/>
                <a:gd name="connsiteY0" fmla="*/ 26193 h 902493"/>
                <a:gd name="connsiteX1" fmla="*/ 149492 w 525457"/>
                <a:gd name="connsiteY1" fmla="*/ 0 h 902493"/>
                <a:gd name="connsiteX2" fmla="*/ 257268 w 525457"/>
                <a:gd name="connsiteY2" fmla="*/ 174427 h 902493"/>
                <a:gd name="connsiteX3" fmla="*/ 367760 w 525457"/>
                <a:gd name="connsiteY3" fmla="*/ 2381 h 902493"/>
                <a:gd name="connsiteX4" fmla="*/ 525457 w 525457"/>
                <a:gd name="connsiteY4" fmla="*/ 26194 h 902493"/>
                <a:gd name="connsiteX5" fmla="*/ 511169 w 525457"/>
                <a:gd name="connsiteY5" fmla="*/ 902493 h 902493"/>
                <a:gd name="connsiteX6" fmla="*/ 14287 w 525457"/>
                <a:gd name="connsiteY6" fmla="*/ 900112 h 902493"/>
                <a:gd name="connsiteX7" fmla="*/ 0 w 525457"/>
                <a:gd name="connsiteY7" fmla="*/ 26193 h 902493"/>
                <a:gd name="connsiteX0" fmla="*/ 0 w 525457"/>
                <a:gd name="connsiteY0" fmla="*/ 30955 h 907255"/>
                <a:gd name="connsiteX1" fmla="*/ 149492 w 525457"/>
                <a:gd name="connsiteY1" fmla="*/ 0 h 907255"/>
                <a:gd name="connsiteX2" fmla="*/ 257268 w 525457"/>
                <a:gd name="connsiteY2" fmla="*/ 179189 h 907255"/>
                <a:gd name="connsiteX3" fmla="*/ 367760 w 525457"/>
                <a:gd name="connsiteY3" fmla="*/ 7143 h 907255"/>
                <a:gd name="connsiteX4" fmla="*/ 525457 w 525457"/>
                <a:gd name="connsiteY4" fmla="*/ 30956 h 907255"/>
                <a:gd name="connsiteX5" fmla="*/ 511169 w 525457"/>
                <a:gd name="connsiteY5" fmla="*/ 907255 h 907255"/>
                <a:gd name="connsiteX6" fmla="*/ 14287 w 525457"/>
                <a:gd name="connsiteY6" fmla="*/ 904874 h 907255"/>
                <a:gd name="connsiteX7" fmla="*/ 0 w 525457"/>
                <a:gd name="connsiteY7" fmla="*/ 30955 h 907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457" h="907255">
                  <a:moveTo>
                    <a:pt x="0" y="30955"/>
                  </a:moveTo>
                  <a:lnTo>
                    <a:pt x="149492" y="0"/>
                  </a:lnTo>
                  <a:cubicBezTo>
                    <a:pt x="196736" y="48121"/>
                    <a:pt x="199808" y="93166"/>
                    <a:pt x="257268" y="179189"/>
                  </a:cubicBezTo>
                  <a:lnTo>
                    <a:pt x="367760" y="7143"/>
                  </a:lnTo>
                  <a:lnTo>
                    <a:pt x="525457" y="30956"/>
                  </a:lnTo>
                  <a:lnTo>
                    <a:pt x="511169" y="907255"/>
                  </a:lnTo>
                  <a:lnTo>
                    <a:pt x="14287" y="904874"/>
                  </a:lnTo>
                  <a:lnTo>
                    <a:pt x="0" y="30955"/>
                  </a:lnTo>
                  <a:close/>
                </a:path>
              </a:pathLst>
            </a:cu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9" rIns="137160" bIns="109729" numCol="1" spcCol="0" rtlCol="0" fromWordArt="0" anchor="t" anchorCtr="0" forceAA="0" compatLnSpc="1">
              <a:prstTxWarp prst="textNoShape">
                <a:avLst/>
              </a:prstTxWarp>
              <a:noAutofit/>
            </a:bodyPr>
            <a:lstStyle/>
            <a:p>
              <a:pPr algn="ctr" defTabSz="699365" fontAlgn="base">
                <a:lnSpc>
                  <a:spcPct val="90000"/>
                </a:lnSpc>
                <a:spcBef>
                  <a:spcPct val="0"/>
                </a:spcBef>
                <a:spcAft>
                  <a:spcPct val="0"/>
                </a:spcAft>
              </a:pPr>
              <a:endParaRPr lang="en-US" sz="1799" dirty="0">
                <a:gradFill>
                  <a:gsLst>
                    <a:gs pos="0">
                      <a:srgbClr val="FFFFFF"/>
                    </a:gs>
                    <a:gs pos="100000">
                      <a:srgbClr val="FFFFFF"/>
                    </a:gs>
                  </a:gsLst>
                  <a:lin ang="5400000" scaled="0"/>
                </a:gradFill>
                <a:ea typeface="Segoe UI" pitchFamily="34" charset="0"/>
                <a:cs typeface="Segoe UI" pitchFamily="34" charset="0"/>
              </a:endParaRPr>
            </a:p>
          </p:txBody>
        </p:sp>
        <p:sp>
          <p:nvSpPr>
            <p:cNvPr id="215" name="Freeform 214"/>
            <p:cNvSpPr/>
            <p:nvPr/>
          </p:nvSpPr>
          <p:spPr bwMode="auto">
            <a:xfrm>
              <a:off x="10474769" y="4264566"/>
              <a:ext cx="253830" cy="164507"/>
            </a:xfrm>
            <a:custGeom>
              <a:avLst/>
              <a:gdLst>
                <a:gd name="connsiteX0" fmla="*/ 300038 w 300038"/>
                <a:gd name="connsiteY0" fmla="*/ 190500 h 190500"/>
                <a:gd name="connsiteX1" fmla="*/ 271463 w 300038"/>
                <a:gd name="connsiteY1" fmla="*/ 116681 h 190500"/>
                <a:gd name="connsiteX2" fmla="*/ 195263 w 300038"/>
                <a:gd name="connsiteY2" fmla="*/ 107156 h 190500"/>
                <a:gd name="connsiteX3" fmla="*/ 52388 w 300038"/>
                <a:gd name="connsiteY3" fmla="*/ 100012 h 190500"/>
                <a:gd name="connsiteX4" fmla="*/ 21431 w 300038"/>
                <a:gd name="connsiteY4" fmla="*/ 119062 h 190500"/>
                <a:gd name="connsiteX5" fmla="*/ 23813 w 300038"/>
                <a:gd name="connsiteY5" fmla="*/ 164306 h 190500"/>
                <a:gd name="connsiteX6" fmla="*/ 0 w 300038"/>
                <a:gd name="connsiteY6" fmla="*/ 171450 h 190500"/>
                <a:gd name="connsiteX7" fmla="*/ 97631 w 300038"/>
                <a:gd name="connsiteY7" fmla="*/ 0 h 190500"/>
                <a:gd name="connsiteX8" fmla="*/ 214313 w 300038"/>
                <a:gd name="connsiteY8" fmla="*/ 40481 h 190500"/>
                <a:gd name="connsiteX9" fmla="*/ 300038 w 300038"/>
                <a:gd name="connsiteY9" fmla="*/ 190500 h 190500"/>
                <a:gd name="connsiteX0" fmla="*/ 300038 w 300038"/>
                <a:gd name="connsiteY0" fmla="*/ 190500 h 190500"/>
                <a:gd name="connsiteX1" fmla="*/ 271463 w 300038"/>
                <a:gd name="connsiteY1" fmla="*/ 116681 h 190500"/>
                <a:gd name="connsiteX2" fmla="*/ 195263 w 300038"/>
                <a:gd name="connsiteY2" fmla="*/ 107156 h 190500"/>
                <a:gd name="connsiteX3" fmla="*/ 52388 w 300038"/>
                <a:gd name="connsiteY3" fmla="*/ 100012 h 190500"/>
                <a:gd name="connsiteX4" fmla="*/ 21431 w 300038"/>
                <a:gd name="connsiteY4" fmla="*/ 119062 h 190500"/>
                <a:gd name="connsiteX5" fmla="*/ 23813 w 300038"/>
                <a:gd name="connsiteY5" fmla="*/ 164306 h 190500"/>
                <a:gd name="connsiteX6" fmla="*/ 0 w 300038"/>
                <a:gd name="connsiteY6" fmla="*/ 171450 h 190500"/>
                <a:gd name="connsiteX7" fmla="*/ 97631 w 300038"/>
                <a:gd name="connsiteY7" fmla="*/ 0 h 190500"/>
                <a:gd name="connsiteX8" fmla="*/ 214313 w 300038"/>
                <a:gd name="connsiteY8" fmla="*/ 40481 h 190500"/>
                <a:gd name="connsiteX9" fmla="*/ 300038 w 300038"/>
                <a:gd name="connsiteY9" fmla="*/ 190500 h 190500"/>
                <a:gd name="connsiteX0" fmla="*/ 300038 w 300038"/>
                <a:gd name="connsiteY0" fmla="*/ 190500 h 190500"/>
                <a:gd name="connsiteX1" fmla="*/ 271463 w 300038"/>
                <a:gd name="connsiteY1" fmla="*/ 116681 h 190500"/>
                <a:gd name="connsiteX2" fmla="*/ 195263 w 300038"/>
                <a:gd name="connsiteY2" fmla="*/ 107156 h 190500"/>
                <a:gd name="connsiteX3" fmla="*/ 52388 w 300038"/>
                <a:gd name="connsiteY3" fmla="*/ 100012 h 190500"/>
                <a:gd name="connsiteX4" fmla="*/ 21431 w 300038"/>
                <a:gd name="connsiteY4" fmla="*/ 119062 h 190500"/>
                <a:gd name="connsiteX5" fmla="*/ 23813 w 300038"/>
                <a:gd name="connsiteY5" fmla="*/ 164306 h 190500"/>
                <a:gd name="connsiteX6" fmla="*/ 0 w 300038"/>
                <a:gd name="connsiteY6" fmla="*/ 171450 h 190500"/>
                <a:gd name="connsiteX7" fmla="*/ 97631 w 300038"/>
                <a:gd name="connsiteY7" fmla="*/ 0 h 190500"/>
                <a:gd name="connsiteX8" fmla="*/ 214313 w 300038"/>
                <a:gd name="connsiteY8" fmla="*/ 40481 h 190500"/>
                <a:gd name="connsiteX9" fmla="*/ 300038 w 300038"/>
                <a:gd name="connsiteY9" fmla="*/ 190500 h 190500"/>
                <a:gd name="connsiteX0" fmla="*/ 300038 w 301649"/>
                <a:gd name="connsiteY0" fmla="*/ 190500 h 190500"/>
                <a:gd name="connsiteX1" fmla="*/ 271463 w 301649"/>
                <a:gd name="connsiteY1" fmla="*/ 116681 h 190500"/>
                <a:gd name="connsiteX2" fmla="*/ 195263 w 301649"/>
                <a:gd name="connsiteY2" fmla="*/ 107156 h 190500"/>
                <a:gd name="connsiteX3" fmla="*/ 52388 w 301649"/>
                <a:gd name="connsiteY3" fmla="*/ 100012 h 190500"/>
                <a:gd name="connsiteX4" fmla="*/ 21431 w 301649"/>
                <a:gd name="connsiteY4" fmla="*/ 119062 h 190500"/>
                <a:gd name="connsiteX5" fmla="*/ 23813 w 301649"/>
                <a:gd name="connsiteY5" fmla="*/ 164306 h 190500"/>
                <a:gd name="connsiteX6" fmla="*/ 0 w 301649"/>
                <a:gd name="connsiteY6" fmla="*/ 171450 h 190500"/>
                <a:gd name="connsiteX7" fmla="*/ 97631 w 301649"/>
                <a:gd name="connsiteY7" fmla="*/ 0 h 190500"/>
                <a:gd name="connsiteX8" fmla="*/ 214313 w 301649"/>
                <a:gd name="connsiteY8" fmla="*/ 40481 h 190500"/>
                <a:gd name="connsiteX9" fmla="*/ 300038 w 301649"/>
                <a:gd name="connsiteY9" fmla="*/ 190500 h 190500"/>
                <a:gd name="connsiteX0" fmla="*/ 300038 w 301649"/>
                <a:gd name="connsiteY0" fmla="*/ 194507 h 194507"/>
                <a:gd name="connsiteX1" fmla="*/ 271463 w 301649"/>
                <a:gd name="connsiteY1" fmla="*/ 120688 h 194507"/>
                <a:gd name="connsiteX2" fmla="*/ 195263 w 301649"/>
                <a:gd name="connsiteY2" fmla="*/ 111163 h 194507"/>
                <a:gd name="connsiteX3" fmla="*/ 52388 w 301649"/>
                <a:gd name="connsiteY3" fmla="*/ 104019 h 194507"/>
                <a:gd name="connsiteX4" fmla="*/ 21431 w 301649"/>
                <a:gd name="connsiteY4" fmla="*/ 123069 h 194507"/>
                <a:gd name="connsiteX5" fmla="*/ 23813 w 301649"/>
                <a:gd name="connsiteY5" fmla="*/ 168313 h 194507"/>
                <a:gd name="connsiteX6" fmla="*/ 0 w 301649"/>
                <a:gd name="connsiteY6" fmla="*/ 175457 h 194507"/>
                <a:gd name="connsiteX7" fmla="*/ 97631 w 301649"/>
                <a:gd name="connsiteY7" fmla="*/ 4007 h 194507"/>
                <a:gd name="connsiteX8" fmla="*/ 214313 w 301649"/>
                <a:gd name="connsiteY8" fmla="*/ 44488 h 194507"/>
                <a:gd name="connsiteX9" fmla="*/ 300038 w 301649"/>
                <a:gd name="connsiteY9" fmla="*/ 194507 h 194507"/>
                <a:gd name="connsiteX0" fmla="*/ 300038 w 301649"/>
                <a:gd name="connsiteY0" fmla="*/ 195665 h 195665"/>
                <a:gd name="connsiteX1" fmla="*/ 271463 w 301649"/>
                <a:gd name="connsiteY1" fmla="*/ 121846 h 195665"/>
                <a:gd name="connsiteX2" fmla="*/ 195263 w 301649"/>
                <a:gd name="connsiteY2" fmla="*/ 112321 h 195665"/>
                <a:gd name="connsiteX3" fmla="*/ 52388 w 301649"/>
                <a:gd name="connsiteY3" fmla="*/ 105177 h 195665"/>
                <a:gd name="connsiteX4" fmla="*/ 21431 w 301649"/>
                <a:gd name="connsiteY4" fmla="*/ 124227 h 195665"/>
                <a:gd name="connsiteX5" fmla="*/ 23813 w 301649"/>
                <a:gd name="connsiteY5" fmla="*/ 169471 h 195665"/>
                <a:gd name="connsiteX6" fmla="*/ 0 w 301649"/>
                <a:gd name="connsiteY6" fmla="*/ 176615 h 195665"/>
                <a:gd name="connsiteX7" fmla="*/ 97631 w 301649"/>
                <a:gd name="connsiteY7" fmla="*/ 5165 h 195665"/>
                <a:gd name="connsiteX8" fmla="*/ 214313 w 301649"/>
                <a:gd name="connsiteY8" fmla="*/ 45646 h 195665"/>
                <a:gd name="connsiteX9" fmla="*/ 300038 w 301649"/>
                <a:gd name="connsiteY9" fmla="*/ 195665 h 195665"/>
                <a:gd name="connsiteX0" fmla="*/ 300038 w 301649"/>
                <a:gd name="connsiteY0" fmla="*/ 195665 h 195665"/>
                <a:gd name="connsiteX1" fmla="*/ 271463 w 301649"/>
                <a:gd name="connsiteY1" fmla="*/ 121846 h 195665"/>
                <a:gd name="connsiteX2" fmla="*/ 195263 w 301649"/>
                <a:gd name="connsiteY2" fmla="*/ 112321 h 195665"/>
                <a:gd name="connsiteX3" fmla="*/ 52388 w 301649"/>
                <a:gd name="connsiteY3" fmla="*/ 105177 h 195665"/>
                <a:gd name="connsiteX4" fmla="*/ 45243 w 301649"/>
                <a:gd name="connsiteY4" fmla="*/ 150420 h 195665"/>
                <a:gd name="connsiteX5" fmla="*/ 23813 w 301649"/>
                <a:gd name="connsiteY5" fmla="*/ 169471 h 195665"/>
                <a:gd name="connsiteX6" fmla="*/ 0 w 301649"/>
                <a:gd name="connsiteY6" fmla="*/ 176615 h 195665"/>
                <a:gd name="connsiteX7" fmla="*/ 97631 w 301649"/>
                <a:gd name="connsiteY7" fmla="*/ 5165 h 195665"/>
                <a:gd name="connsiteX8" fmla="*/ 214313 w 301649"/>
                <a:gd name="connsiteY8" fmla="*/ 45646 h 195665"/>
                <a:gd name="connsiteX9" fmla="*/ 300038 w 301649"/>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5688 w 302094"/>
                <a:gd name="connsiteY4" fmla="*/ 150420 h 195665"/>
                <a:gd name="connsiteX5" fmla="*/ 24258 w 302094"/>
                <a:gd name="connsiteY5" fmla="*/ 169471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5688 w 302094"/>
                <a:gd name="connsiteY4" fmla="*/ 150420 h 195665"/>
                <a:gd name="connsiteX5" fmla="*/ 21877 w 302094"/>
                <a:gd name="connsiteY5" fmla="*/ 131371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21877 w 302094"/>
                <a:gd name="connsiteY5" fmla="*/ 131371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1906"/>
                <a:gd name="connsiteY0" fmla="*/ 195665 h 195665"/>
                <a:gd name="connsiteX1" fmla="*/ 271908 w 301906"/>
                <a:gd name="connsiteY1" fmla="*/ 121846 h 195665"/>
                <a:gd name="connsiteX2" fmla="*/ 195708 w 301906"/>
                <a:gd name="connsiteY2" fmla="*/ 112321 h 195665"/>
                <a:gd name="connsiteX3" fmla="*/ 52833 w 301906"/>
                <a:gd name="connsiteY3" fmla="*/ 105177 h 195665"/>
                <a:gd name="connsiteX4" fmla="*/ 43307 w 301906"/>
                <a:gd name="connsiteY4" fmla="*/ 126608 h 195665"/>
                <a:gd name="connsiteX5" fmla="*/ 12352 w 301906"/>
                <a:gd name="connsiteY5" fmla="*/ 171852 h 195665"/>
                <a:gd name="connsiteX6" fmla="*/ 445 w 301906"/>
                <a:gd name="connsiteY6" fmla="*/ 176615 h 195665"/>
                <a:gd name="connsiteX7" fmla="*/ 98076 w 301906"/>
                <a:gd name="connsiteY7" fmla="*/ 5165 h 195665"/>
                <a:gd name="connsiteX8" fmla="*/ 214758 w 301906"/>
                <a:gd name="connsiteY8" fmla="*/ 45646 h 195665"/>
                <a:gd name="connsiteX9" fmla="*/ 300483 w 301906"/>
                <a:gd name="connsiteY9" fmla="*/ 195665 h 195665"/>
                <a:gd name="connsiteX0" fmla="*/ 300483 w 301906"/>
                <a:gd name="connsiteY0" fmla="*/ 195665 h 195665"/>
                <a:gd name="connsiteX1" fmla="*/ 271908 w 301906"/>
                <a:gd name="connsiteY1" fmla="*/ 121846 h 195665"/>
                <a:gd name="connsiteX2" fmla="*/ 195708 w 301906"/>
                <a:gd name="connsiteY2" fmla="*/ 112321 h 195665"/>
                <a:gd name="connsiteX3" fmla="*/ 52833 w 301906"/>
                <a:gd name="connsiteY3" fmla="*/ 105177 h 195665"/>
                <a:gd name="connsiteX4" fmla="*/ 43307 w 301906"/>
                <a:gd name="connsiteY4" fmla="*/ 126608 h 195665"/>
                <a:gd name="connsiteX5" fmla="*/ 12352 w 301906"/>
                <a:gd name="connsiteY5" fmla="*/ 171852 h 195665"/>
                <a:gd name="connsiteX6" fmla="*/ 445 w 301906"/>
                <a:gd name="connsiteY6" fmla="*/ 176615 h 195665"/>
                <a:gd name="connsiteX7" fmla="*/ 98076 w 301906"/>
                <a:gd name="connsiteY7" fmla="*/ 5165 h 195665"/>
                <a:gd name="connsiteX8" fmla="*/ 214758 w 301906"/>
                <a:gd name="connsiteY8" fmla="*/ 45646 h 195665"/>
                <a:gd name="connsiteX9" fmla="*/ 300483 w 301906"/>
                <a:gd name="connsiteY9" fmla="*/ 195665 h 195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906" h="195665">
                  <a:moveTo>
                    <a:pt x="300483" y="195665"/>
                  </a:moveTo>
                  <a:cubicBezTo>
                    <a:pt x="231426" y="159153"/>
                    <a:pt x="281433" y="146452"/>
                    <a:pt x="271908" y="121846"/>
                  </a:cubicBezTo>
                  <a:cubicBezTo>
                    <a:pt x="246508" y="130578"/>
                    <a:pt x="221108" y="115496"/>
                    <a:pt x="195708" y="112321"/>
                  </a:cubicBezTo>
                  <a:cubicBezTo>
                    <a:pt x="117127" y="138515"/>
                    <a:pt x="86170" y="124227"/>
                    <a:pt x="52833" y="105177"/>
                  </a:cubicBezTo>
                  <a:lnTo>
                    <a:pt x="43307" y="126608"/>
                  </a:lnTo>
                  <a:cubicBezTo>
                    <a:pt x="32989" y="141689"/>
                    <a:pt x="32195" y="178203"/>
                    <a:pt x="12352" y="171852"/>
                  </a:cubicBezTo>
                  <a:lnTo>
                    <a:pt x="445" y="176615"/>
                  </a:lnTo>
                  <a:cubicBezTo>
                    <a:pt x="-2730" y="105177"/>
                    <a:pt x="9176" y="22627"/>
                    <a:pt x="98076" y="5165"/>
                  </a:cubicBezTo>
                  <a:cubicBezTo>
                    <a:pt x="186976" y="-12297"/>
                    <a:pt x="204439" y="17864"/>
                    <a:pt x="214758" y="45646"/>
                  </a:cubicBezTo>
                  <a:cubicBezTo>
                    <a:pt x="302864" y="31358"/>
                    <a:pt x="305246" y="133753"/>
                    <a:pt x="300483" y="195665"/>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60" tIns="109729" rIns="137160" bIns="109729" numCol="1" spcCol="0" rtlCol="0" fromWordArt="0" anchor="t" anchorCtr="0" forceAA="0" compatLnSpc="1">
              <a:prstTxWarp prst="textNoShape">
                <a:avLst/>
              </a:prstTxWarp>
              <a:noAutofit/>
            </a:bodyPr>
            <a:lstStyle/>
            <a:p>
              <a:pPr algn="ctr" defTabSz="699365" fontAlgn="base">
                <a:lnSpc>
                  <a:spcPct val="90000"/>
                </a:lnSpc>
                <a:spcBef>
                  <a:spcPct val="0"/>
                </a:spcBef>
                <a:spcAft>
                  <a:spcPct val="0"/>
                </a:spcAft>
              </a:pPr>
              <a:endParaRPr lang="en-US" sz="1799" dirty="0">
                <a:gradFill>
                  <a:gsLst>
                    <a:gs pos="0">
                      <a:srgbClr val="FFFFFF"/>
                    </a:gs>
                    <a:gs pos="100000">
                      <a:srgbClr val="FFFFFF"/>
                    </a:gs>
                  </a:gsLst>
                  <a:lin ang="5400000" scaled="0"/>
                </a:gradFill>
                <a:ea typeface="Segoe UI" pitchFamily="34" charset="0"/>
                <a:cs typeface="Segoe UI" pitchFamily="34" charset="0"/>
              </a:endParaRPr>
            </a:p>
          </p:txBody>
        </p:sp>
        <p:grpSp>
          <p:nvGrpSpPr>
            <p:cNvPr id="216" name="Group 215"/>
            <p:cNvGrpSpPr/>
            <p:nvPr/>
          </p:nvGrpSpPr>
          <p:grpSpPr>
            <a:xfrm>
              <a:off x="10896044" y="4865466"/>
              <a:ext cx="207087" cy="411083"/>
              <a:chOff x="11502243" y="5075407"/>
              <a:chExt cx="155872" cy="309418"/>
            </a:xfrm>
          </p:grpSpPr>
          <p:sp>
            <p:nvSpPr>
              <p:cNvPr id="217" name="Freeform 218"/>
              <p:cNvSpPr>
                <a:spLocks/>
              </p:cNvSpPr>
              <p:nvPr/>
            </p:nvSpPr>
            <p:spPr bwMode="auto">
              <a:xfrm>
                <a:off x="11502243" y="5075407"/>
                <a:ext cx="155872" cy="309418"/>
              </a:xfrm>
              <a:custGeom>
                <a:avLst/>
                <a:gdLst>
                  <a:gd name="T0" fmla="*/ 98 w 98"/>
                  <a:gd name="T1" fmla="*/ 193 h 197"/>
                  <a:gd name="T2" fmla="*/ 94 w 98"/>
                  <a:gd name="T3" fmla="*/ 197 h 197"/>
                  <a:gd name="T4" fmla="*/ 4 w 98"/>
                  <a:gd name="T5" fmla="*/ 197 h 197"/>
                  <a:gd name="T6" fmla="*/ 0 w 98"/>
                  <a:gd name="T7" fmla="*/ 193 h 197"/>
                  <a:gd name="T8" fmla="*/ 0 w 98"/>
                  <a:gd name="T9" fmla="*/ 4 h 197"/>
                  <a:gd name="T10" fmla="*/ 4 w 98"/>
                  <a:gd name="T11" fmla="*/ 0 h 197"/>
                  <a:gd name="T12" fmla="*/ 94 w 98"/>
                  <a:gd name="T13" fmla="*/ 0 h 197"/>
                  <a:gd name="T14" fmla="*/ 98 w 98"/>
                  <a:gd name="T15" fmla="*/ 4 h 197"/>
                  <a:gd name="T16" fmla="*/ 98 w 98"/>
                  <a:gd name="T17" fmla="*/ 193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197">
                    <a:moveTo>
                      <a:pt x="98" y="193"/>
                    </a:moveTo>
                    <a:cubicBezTo>
                      <a:pt x="98" y="195"/>
                      <a:pt x="96" y="197"/>
                      <a:pt x="94" y="197"/>
                    </a:cubicBezTo>
                    <a:cubicBezTo>
                      <a:pt x="4" y="197"/>
                      <a:pt x="4" y="197"/>
                      <a:pt x="4" y="197"/>
                    </a:cubicBezTo>
                    <a:cubicBezTo>
                      <a:pt x="2" y="197"/>
                      <a:pt x="0" y="195"/>
                      <a:pt x="0" y="193"/>
                    </a:cubicBezTo>
                    <a:cubicBezTo>
                      <a:pt x="0" y="4"/>
                      <a:pt x="0" y="4"/>
                      <a:pt x="0" y="4"/>
                    </a:cubicBezTo>
                    <a:cubicBezTo>
                      <a:pt x="0" y="2"/>
                      <a:pt x="2" y="0"/>
                      <a:pt x="4" y="0"/>
                    </a:cubicBezTo>
                    <a:cubicBezTo>
                      <a:pt x="94" y="0"/>
                      <a:pt x="94" y="0"/>
                      <a:pt x="94" y="0"/>
                    </a:cubicBezTo>
                    <a:cubicBezTo>
                      <a:pt x="96" y="0"/>
                      <a:pt x="98" y="2"/>
                      <a:pt x="98" y="4"/>
                    </a:cubicBezTo>
                    <a:lnTo>
                      <a:pt x="98" y="193"/>
                    </a:lnTo>
                    <a:close/>
                  </a:path>
                </a:pathLst>
              </a:custGeom>
              <a:solidFill>
                <a:srgbClr val="C00000"/>
              </a:solidFill>
              <a:ln>
                <a:noFill/>
              </a:ln>
            </p:spPr>
            <p:txBody>
              <a:bodyPr vert="horz" wrap="square" lIns="68580" tIns="34290" rIns="68580" bIns="34290" numCol="1" anchor="t" anchorCtr="0" compatLnSpc="1">
                <a:prstTxWarp prst="textNoShape">
                  <a:avLst/>
                </a:prstTxWarp>
              </a:bodyPr>
              <a:lstStyle/>
              <a:p>
                <a:pPr defTabSz="685811">
                  <a:defRPr/>
                </a:pPr>
                <a:endParaRPr lang="en-US" sz="1350" kern="0" dirty="0">
                  <a:solidFill>
                    <a:srgbClr val="3F3F3F"/>
                  </a:solidFill>
                </a:endParaRPr>
              </a:p>
            </p:txBody>
          </p:sp>
          <p:sp>
            <p:nvSpPr>
              <p:cNvPr id="218" name="Rectangle 219"/>
              <p:cNvSpPr>
                <a:spLocks noChangeArrowheads="1"/>
              </p:cNvSpPr>
              <p:nvPr/>
            </p:nvSpPr>
            <p:spPr bwMode="auto">
              <a:xfrm>
                <a:off x="11516202" y="5136476"/>
                <a:ext cx="29081" cy="29662"/>
              </a:xfrm>
              <a:prstGeom prst="rect">
                <a:avLst/>
              </a:prstGeom>
              <a:solidFill>
                <a:srgbClr val="FFB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11">
                  <a:defRPr/>
                </a:pPr>
                <a:endParaRPr lang="en-US" sz="1350" kern="0" dirty="0">
                  <a:solidFill>
                    <a:srgbClr val="3F3F3F"/>
                  </a:solidFill>
                </a:endParaRPr>
              </a:p>
            </p:txBody>
          </p:sp>
          <p:sp>
            <p:nvSpPr>
              <p:cNvPr id="219" name="Rectangle 220"/>
              <p:cNvSpPr>
                <a:spLocks noChangeArrowheads="1"/>
              </p:cNvSpPr>
              <p:nvPr/>
            </p:nvSpPr>
            <p:spPr bwMode="auto">
              <a:xfrm>
                <a:off x="11548190" y="5136476"/>
                <a:ext cx="30244" cy="29662"/>
              </a:xfrm>
              <a:prstGeom prst="rect">
                <a:avLst/>
              </a:prstGeom>
              <a:solidFill>
                <a:srgbClr val="FFB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11">
                  <a:defRPr/>
                </a:pPr>
                <a:endParaRPr lang="en-US" sz="1350" kern="0" dirty="0">
                  <a:solidFill>
                    <a:srgbClr val="3F3F3F"/>
                  </a:solidFill>
                </a:endParaRPr>
              </a:p>
            </p:txBody>
          </p:sp>
          <p:sp>
            <p:nvSpPr>
              <p:cNvPr id="220" name="Rectangle 221"/>
              <p:cNvSpPr>
                <a:spLocks noChangeArrowheads="1"/>
              </p:cNvSpPr>
              <p:nvPr/>
            </p:nvSpPr>
            <p:spPr bwMode="auto">
              <a:xfrm>
                <a:off x="11581924" y="5136476"/>
                <a:ext cx="29662" cy="29662"/>
              </a:xfrm>
              <a:prstGeom prst="rect">
                <a:avLst/>
              </a:prstGeom>
              <a:solidFill>
                <a:srgbClr val="FFB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11">
                  <a:defRPr/>
                </a:pPr>
                <a:endParaRPr lang="en-US" sz="1350" kern="0" dirty="0">
                  <a:solidFill>
                    <a:srgbClr val="3F3F3F"/>
                  </a:solidFill>
                </a:endParaRPr>
              </a:p>
            </p:txBody>
          </p:sp>
          <p:sp>
            <p:nvSpPr>
              <p:cNvPr id="221" name="Rectangle 222"/>
              <p:cNvSpPr>
                <a:spLocks noChangeArrowheads="1"/>
              </p:cNvSpPr>
              <p:nvPr/>
            </p:nvSpPr>
            <p:spPr bwMode="auto">
              <a:xfrm>
                <a:off x="11615076" y="5136476"/>
                <a:ext cx="30244" cy="29662"/>
              </a:xfrm>
              <a:prstGeom prst="rect">
                <a:avLst/>
              </a:prstGeom>
              <a:solidFill>
                <a:srgbClr val="FFB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11">
                  <a:defRPr/>
                </a:pPr>
                <a:endParaRPr lang="en-US" sz="1350" kern="0" dirty="0">
                  <a:solidFill>
                    <a:srgbClr val="3F3F3F"/>
                  </a:solidFill>
                </a:endParaRPr>
              </a:p>
            </p:txBody>
          </p:sp>
          <p:sp>
            <p:nvSpPr>
              <p:cNvPr id="222" name="Rectangle 223"/>
              <p:cNvSpPr>
                <a:spLocks noChangeArrowheads="1"/>
              </p:cNvSpPr>
              <p:nvPr/>
            </p:nvSpPr>
            <p:spPr bwMode="auto">
              <a:xfrm>
                <a:off x="11516202" y="5234187"/>
                <a:ext cx="62233" cy="61070"/>
              </a:xfrm>
              <a:prstGeom prst="rect">
                <a:avLst/>
              </a:prstGeom>
              <a:solidFill>
                <a:srgbClr val="0072C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11">
                  <a:defRPr/>
                </a:pPr>
                <a:endParaRPr lang="en-US" sz="1350" kern="0" dirty="0">
                  <a:solidFill>
                    <a:srgbClr val="3F3F3F"/>
                  </a:solidFill>
                </a:endParaRPr>
              </a:p>
            </p:txBody>
          </p:sp>
          <p:sp>
            <p:nvSpPr>
              <p:cNvPr id="223" name="Rectangle 224"/>
              <p:cNvSpPr>
                <a:spLocks noChangeArrowheads="1"/>
              </p:cNvSpPr>
              <p:nvPr/>
            </p:nvSpPr>
            <p:spPr bwMode="auto">
              <a:xfrm>
                <a:off x="11516202" y="5299910"/>
                <a:ext cx="129118" cy="47111"/>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11">
                  <a:defRPr/>
                </a:pPr>
                <a:endParaRPr lang="en-US" sz="1350" kern="0" dirty="0">
                  <a:solidFill>
                    <a:srgbClr val="3F3F3F"/>
                  </a:solidFill>
                </a:endParaRPr>
              </a:p>
            </p:txBody>
          </p:sp>
          <p:sp>
            <p:nvSpPr>
              <p:cNvPr id="224" name="Rectangle 225"/>
              <p:cNvSpPr>
                <a:spLocks noChangeArrowheads="1"/>
              </p:cNvSpPr>
              <p:nvPr/>
            </p:nvSpPr>
            <p:spPr bwMode="auto">
              <a:xfrm>
                <a:off x="11581924" y="5234187"/>
                <a:ext cx="29662" cy="2966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11">
                  <a:defRPr/>
                </a:pPr>
                <a:endParaRPr lang="en-US" sz="1350" kern="0" dirty="0">
                  <a:solidFill>
                    <a:srgbClr val="3F3F3F"/>
                  </a:solidFill>
                </a:endParaRPr>
              </a:p>
            </p:txBody>
          </p:sp>
          <p:sp>
            <p:nvSpPr>
              <p:cNvPr id="225" name="Rectangle 226"/>
              <p:cNvSpPr>
                <a:spLocks noChangeArrowheads="1"/>
              </p:cNvSpPr>
              <p:nvPr/>
            </p:nvSpPr>
            <p:spPr bwMode="auto">
              <a:xfrm>
                <a:off x="11615076" y="5234187"/>
                <a:ext cx="30244" cy="29662"/>
              </a:xfrm>
              <a:prstGeom prst="rect">
                <a:avLst/>
              </a:prstGeom>
              <a:solidFill>
                <a:srgbClr val="FFB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11">
                  <a:defRPr/>
                </a:pPr>
                <a:endParaRPr lang="en-US" sz="1350" kern="0" dirty="0">
                  <a:solidFill>
                    <a:srgbClr val="3F3F3F"/>
                  </a:solidFill>
                </a:endParaRPr>
              </a:p>
            </p:txBody>
          </p:sp>
          <p:sp>
            <p:nvSpPr>
              <p:cNvPr id="226" name="Rectangle 227"/>
              <p:cNvSpPr>
                <a:spLocks noChangeArrowheads="1"/>
              </p:cNvSpPr>
              <p:nvPr/>
            </p:nvSpPr>
            <p:spPr bwMode="auto">
              <a:xfrm>
                <a:off x="11581924" y="5265594"/>
                <a:ext cx="29662" cy="2966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11">
                  <a:defRPr/>
                </a:pPr>
                <a:endParaRPr lang="en-US" sz="1350" kern="0" dirty="0">
                  <a:solidFill>
                    <a:srgbClr val="3F3F3F"/>
                  </a:solidFill>
                </a:endParaRPr>
              </a:p>
            </p:txBody>
          </p:sp>
          <p:sp>
            <p:nvSpPr>
              <p:cNvPr id="227" name="Rectangle 228"/>
              <p:cNvSpPr>
                <a:spLocks noChangeArrowheads="1"/>
              </p:cNvSpPr>
              <p:nvPr/>
            </p:nvSpPr>
            <p:spPr bwMode="auto">
              <a:xfrm>
                <a:off x="11615076" y="5265594"/>
                <a:ext cx="30244" cy="29662"/>
              </a:xfrm>
              <a:prstGeom prst="rect">
                <a:avLst/>
              </a:prstGeom>
              <a:solidFill>
                <a:srgbClr val="FFB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11">
                  <a:defRPr/>
                </a:pPr>
                <a:endParaRPr lang="en-US" sz="1350" kern="0" dirty="0">
                  <a:solidFill>
                    <a:srgbClr val="3F3F3F"/>
                  </a:solidFill>
                </a:endParaRPr>
              </a:p>
            </p:txBody>
          </p:sp>
          <p:sp>
            <p:nvSpPr>
              <p:cNvPr id="228" name="Rectangle 229"/>
              <p:cNvSpPr>
                <a:spLocks noChangeArrowheads="1"/>
              </p:cNvSpPr>
              <p:nvPr/>
            </p:nvSpPr>
            <p:spPr bwMode="auto">
              <a:xfrm>
                <a:off x="11516202" y="5169628"/>
                <a:ext cx="29081" cy="27917"/>
              </a:xfrm>
              <a:prstGeom prst="rect">
                <a:avLst/>
              </a:prstGeom>
              <a:solidFill>
                <a:schemeClr val="accent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11">
                  <a:defRPr/>
                </a:pPr>
                <a:endParaRPr lang="en-US" sz="1350" kern="0" dirty="0">
                  <a:solidFill>
                    <a:srgbClr val="3F3F3F"/>
                  </a:solidFill>
                </a:endParaRPr>
              </a:p>
            </p:txBody>
          </p:sp>
          <p:sp>
            <p:nvSpPr>
              <p:cNvPr id="229" name="Rectangle 230"/>
              <p:cNvSpPr>
                <a:spLocks noChangeArrowheads="1"/>
              </p:cNvSpPr>
              <p:nvPr/>
            </p:nvSpPr>
            <p:spPr bwMode="auto">
              <a:xfrm>
                <a:off x="11548190" y="5169628"/>
                <a:ext cx="63396" cy="27917"/>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11">
                  <a:defRPr/>
                </a:pPr>
                <a:endParaRPr lang="en-US" sz="1350" kern="0" dirty="0">
                  <a:solidFill>
                    <a:srgbClr val="3F3F3F"/>
                  </a:solidFill>
                </a:endParaRPr>
              </a:p>
            </p:txBody>
          </p:sp>
          <p:sp>
            <p:nvSpPr>
              <p:cNvPr id="230" name="Rectangle 231"/>
              <p:cNvSpPr>
                <a:spLocks noChangeArrowheads="1"/>
              </p:cNvSpPr>
              <p:nvPr/>
            </p:nvSpPr>
            <p:spPr bwMode="auto">
              <a:xfrm>
                <a:off x="11615076" y="5169628"/>
                <a:ext cx="30244" cy="27917"/>
              </a:xfrm>
              <a:prstGeom prst="rect">
                <a:avLst/>
              </a:prstGeom>
              <a:solidFill>
                <a:srgbClr val="FFB9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11">
                  <a:defRPr/>
                </a:pPr>
                <a:endParaRPr lang="en-US" sz="1350" kern="0" dirty="0">
                  <a:solidFill>
                    <a:srgbClr val="3F3F3F"/>
                  </a:solidFill>
                </a:endParaRPr>
              </a:p>
            </p:txBody>
          </p:sp>
          <p:sp>
            <p:nvSpPr>
              <p:cNvPr id="231" name="Rectangle 232"/>
              <p:cNvSpPr>
                <a:spLocks noChangeArrowheads="1"/>
              </p:cNvSpPr>
              <p:nvPr/>
            </p:nvSpPr>
            <p:spPr bwMode="auto">
              <a:xfrm>
                <a:off x="11516202" y="5201035"/>
                <a:ext cx="29081" cy="29662"/>
              </a:xfrm>
              <a:prstGeom prst="rect">
                <a:avLst/>
              </a:prstGeom>
              <a:solidFill>
                <a:srgbClr val="4BC1B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11">
                  <a:defRPr/>
                </a:pPr>
                <a:endParaRPr lang="en-US" sz="1350" kern="0" dirty="0">
                  <a:solidFill>
                    <a:srgbClr val="3F3F3F"/>
                  </a:solidFill>
                </a:endParaRPr>
              </a:p>
            </p:txBody>
          </p:sp>
          <p:sp>
            <p:nvSpPr>
              <p:cNvPr id="232" name="Rectangle 233"/>
              <p:cNvSpPr>
                <a:spLocks noChangeArrowheads="1"/>
              </p:cNvSpPr>
              <p:nvPr/>
            </p:nvSpPr>
            <p:spPr bwMode="auto">
              <a:xfrm>
                <a:off x="11548190" y="5201035"/>
                <a:ext cx="63396" cy="29662"/>
              </a:xfrm>
              <a:prstGeom prst="rect">
                <a:avLst/>
              </a:prstGeom>
              <a:solidFill>
                <a:srgbClr val="96969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11">
                  <a:defRPr/>
                </a:pPr>
                <a:endParaRPr lang="en-US" sz="1350" kern="0" dirty="0">
                  <a:solidFill>
                    <a:srgbClr val="3F3F3F"/>
                  </a:solidFill>
                </a:endParaRPr>
              </a:p>
            </p:txBody>
          </p:sp>
          <p:sp>
            <p:nvSpPr>
              <p:cNvPr id="233" name="Rectangle 234"/>
              <p:cNvSpPr>
                <a:spLocks noChangeArrowheads="1"/>
              </p:cNvSpPr>
              <p:nvPr/>
            </p:nvSpPr>
            <p:spPr bwMode="auto">
              <a:xfrm>
                <a:off x="11615076" y="5201035"/>
                <a:ext cx="30244" cy="29662"/>
              </a:xfrm>
              <a:prstGeom prst="rect">
                <a:avLst/>
              </a:prstGeom>
              <a:solidFill>
                <a:srgbClr val="0072C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11">
                  <a:defRPr/>
                </a:pPr>
                <a:endParaRPr lang="en-US" sz="1350" kern="0" dirty="0">
                  <a:solidFill>
                    <a:srgbClr val="3F3F3F"/>
                  </a:solidFill>
                </a:endParaRPr>
              </a:p>
            </p:txBody>
          </p:sp>
          <p:grpSp>
            <p:nvGrpSpPr>
              <p:cNvPr id="234" name="Group 233"/>
              <p:cNvGrpSpPr/>
              <p:nvPr/>
            </p:nvGrpSpPr>
            <p:grpSpPr>
              <a:xfrm>
                <a:off x="11624989" y="5362724"/>
                <a:ext cx="9280" cy="11537"/>
                <a:chOff x="16046420" y="2719840"/>
                <a:chExt cx="1794809" cy="2231321"/>
              </a:xfrm>
              <a:solidFill>
                <a:sysClr val="window" lastClr="FFFFFF"/>
              </a:solidFill>
            </p:grpSpPr>
            <p:sp>
              <p:nvSpPr>
                <p:cNvPr id="250" name="Freeform 237"/>
                <p:cNvSpPr>
                  <a:spLocks noEditPoints="1"/>
                </p:cNvSpPr>
                <p:nvPr/>
              </p:nvSpPr>
              <p:spPr bwMode="auto">
                <a:xfrm>
                  <a:off x="16266349" y="2719840"/>
                  <a:ext cx="1574880" cy="1574880"/>
                </a:xfrm>
                <a:prstGeom prst="donut">
                  <a:avLst>
                    <a:gd name="adj" fmla="val 21748"/>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11">
                    <a:defRPr/>
                  </a:pPr>
                  <a:endParaRPr lang="en-US" sz="1350" kern="0" dirty="0">
                    <a:solidFill>
                      <a:srgbClr val="3F3F3F"/>
                    </a:solidFill>
                  </a:endParaRPr>
                </a:p>
              </p:txBody>
            </p:sp>
            <p:sp>
              <p:nvSpPr>
                <p:cNvPr id="251" name="Freeform 238"/>
                <p:cNvSpPr>
                  <a:spLocks/>
                </p:cNvSpPr>
                <p:nvPr/>
              </p:nvSpPr>
              <p:spPr bwMode="auto">
                <a:xfrm rot="2687950">
                  <a:off x="16046420" y="3713718"/>
                  <a:ext cx="414623" cy="1237443"/>
                </a:xfrm>
                <a:prstGeom prst="roundRect">
                  <a:avLst>
                    <a:gd name="adj" fmla="val 50000"/>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11">
                    <a:defRPr/>
                  </a:pPr>
                  <a:endParaRPr lang="en-US" sz="1350" kern="0" dirty="0">
                    <a:solidFill>
                      <a:srgbClr val="3F3F3F"/>
                    </a:solidFill>
                  </a:endParaRPr>
                </a:p>
              </p:txBody>
            </p:sp>
          </p:grpSp>
          <p:sp>
            <p:nvSpPr>
              <p:cNvPr id="235" name="Freeform 244"/>
              <p:cNvSpPr>
                <a:spLocks/>
              </p:cNvSpPr>
              <p:nvPr/>
            </p:nvSpPr>
            <p:spPr bwMode="auto">
              <a:xfrm>
                <a:off x="11563894" y="5091110"/>
                <a:ext cx="36642" cy="4653"/>
              </a:xfrm>
              <a:prstGeom prst="roundRect">
                <a:avLst>
                  <a:gd name="adj" fmla="val 50000"/>
                </a:avLst>
              </a:prstGeom>
              <a:solidFill>
                <a:sysClr val="window" lastClr="FFFFFF"/>
              </a:solidFill>
              <a:ln>
                <a:noFill/>
              </a:ln>
            </p:spPr>
            <p:txBody>
              <a:bodyPr vert="horz" wrap="square" lIns="68580" tIns="34290" rIns="68580" bIns="34290" numCol="1" anchor="t" anchorCtr="0" compatLnSpc="1">
                <a:prstTxWarp prst="textNoShape">
                  <a:avLst/>
                </a:prstTxWarp>
              </a:bodyPr>
              <a:lstStyle/>
              <a:p>
                <a:pPr defTabSz="685811">
                  <a:defRPr/>
                </a:pPr>
                <a:endParaRPr lang="en-US" sz="1350" kern="0" dirty="0">
                  <a:solidFill>
                    <a:srgbClr val="3F3F3F"/>
                  </a:solidFill>
                </a:endParaRPr>
              </a:p>
            </p:txBody>
          </p:sp>
          <p:grpSp>
            <p:nvGrpSpPr>
              <p:cNvPr id="236" name="Group 235"/>
              <p:cNvGrpSpPr/>
              <p:nvPr/>
            </p:nvGrpSpPr>
            <p:grpSpPr>
              <a:xfrm>
                <a:off x="11516202" y="5114375"/>
                <a:ext cx="9761" cy="8243"/>
                <a:chOff x="-5894478" y="-45314146"/>
                <a:chExt cx="1887887" cy="1237443"/>
              </a:xfrm>
            </p:grpSpPr>
            <p:sp>
              <p:nvSpPr>
                <p:cNvPr id="245" name="Rectangle 245"/>
                <p:cNvSpPr>
                  <a:spLocks noChangeArrowheads="1"/>
                </p:cNvSpPr>
                <p:nvPr/>
              </p:nvSpPr>
              <p:spPr bwMode="auto">
                <a:xfrm>
                  <a:off x="-4280911" y="-45314146"/>
                  <a:ext cx="274320" cy="123744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11">
                    <a:defRPr/>
                  </a:pPr>
                  <a:endParaRPr lang="en-US" sz="1350" kern="0" dirty="0">
                    <a:solidFill>
                      <a:srgbClr val="3F3F3F"/>
                    </a:solidFill>
                  </a:endParaRPr>
                </a:p>
              </p:txBody>
            </p:sp>
            <p:sp>
              <p:nvSpPr>
                <p:cNvPr id="246" name="Rectangle 246"/>
                <p:cNvSpPr>
                  <a:spLocks noChangeArrowheads="1"/>
                </p:cNvSpPr>
                <p:nvPr/>
              </p:nvSpPr>
              <p:spPr bwMode="auto">
                <a:xfrm>
                  <a:off x="-4684302" y="-45128263"/>
                  <a:ext cx="274320" cy="105156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11">
                    <a:defRPr/>
                  </a:pPr>
                  <a:endParaRPr lang="en-US" sz="1350" kern="0" dirty="0">
                    <a:solidFill>
                      <a:srgbClr val="3F3F3F"/>
                    </a:solidFill>
                  </a:endParaRPr>
                </a:p>
              </p:txBody>
            </p:sp>
            <p:sp>
              <p:nvSpPr>
                <p:cNvPr id="247" name="Rectangle 247"/>
                <p:cNvSpPr>
                  <a:spLocks noChangeArrowheads="1"/>
                </p:cNvSpPr>
                <p:nvPr/>
              </p:nvSpPr>
              <p:spPr bwMode="auto">
                <a:xfrm>
                  <a:off x="-5087694" y="-44945383"/>
                  <a:ext cx="274320" cy="86868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11">
                    <a:defRPr/>
                  </a:pPr>
                  <a:endParaRPr lang="en-US" sz="1350" kern="0" dirty="0">
                    <a:solidFill>
                      <a:srgbClr val="3F3F3F"/>
                    </a:solidFill>
                  </a:endParaRPr>
                </a:p>
              </p:txBody>
            </p:sp>
            <p:sp>
              <p:nvSpPr>
                <p:cNvPr id="248" name="Rectangle 248"/>
                <p:cNvSpPr>
                  <a:spLocks noChangeArrowheads="1"/>
                </p:cNvSpPr>
                <p:nvPr/>
              </p:nvSpPr>
              <p:spPr bwMode="auto">
                <a:xfrm>
                  <a:off x="-5491086" y="-44762503"/>
                  <a:ext cx="274320" cy="6858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11">
                    <a:defRPr/>
                  </a:pPr>
                  <a:endParaRPr lang="en-US" sz="1350" kern="0" dirty="0">
                    <a:solidFill>
                      <a:srgbClr val="3F3F3F"/>
                    </a:solidFill>
                  </a:endParaRPr>
                </a:p>
              </p:txBody>
            </p:sp>
            <p:sp>
              <p:nvSpPr>
                <p:cNvPr id="249" name="Rectangle 249"/>
                <p:cNvSpPr>
                  <a:spLocks noChangeArrowheads="1"/>
                </p:cNvSpPr>
                <p:nvPr/>
              </p:nvSpPr>
              <p:spPr bwMode="auto">
                <a:xfrm>
                  <a:off x="-5894478" y="-44579623"/>
                  <a:ext cx="274320" cy="50292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11">
                    <a:defRPr/>
                  </a:pPr>
                  <a:endParaRPr lang="en-US" sz="1350" kern="0" dirty="0">
                    <a:solidFill>
                      <a:srgbClr val="3F3F3F"/>
                    </a:solidFill>
                  </a:endParaRPr>
                </a:p>
              </p:txBody>
            </p:sp>
          </p:grpSp>
          <p:sp>
            <p:nvSpPr>
              <p:cNvPr id="237" name="Rectangle 250"/>
              <p:cNvSpPr>
                <a:spLocks noChangeArrowheads="1"/>
              </p:cNvSpPr>
              <p:nvPr/>
            </p:nvSpPr>
            <p:spPr bwMode="auto">
              <a:xfrm>
                <a:off x="11638229" y="5115613"/>
                <a:ext cx="6398" cy="811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11">
                  <a:defRPr/>
                </a:pPr>
                <a:endParaRPr lang="en-US" sz="1350" kern="0" dirty="0">
                  <a:solidFill>
                    <a:srgbClr val="3F3F3F"/>
                  </a:solidFill>
                </a:endParaRPr>
              </a:p>
            </p:txBody>
          </p:sp>
          <p:sp>
            <p:nvSpPr>
              <p:cNvPr id="238" name="Freeform 79"/>
              <p:cNvSpPr>
                <a:spLocks/>
              </p:cNvSpPr>
              <p:nvPr/>
            </p:nvSpPr>
            <p:spPr bwMode="black">
              <a:xfrm>
                <a:off x="11518945" y="5362966"/>
                <a:ext cx="11681" cy="9981"/>
              </a:xfrm>
              <a:custGeom>
                <a:avLst/>
                <a:gdLst>
                  <a:gd name="T0" fmla="*/ 45 w 131"/>
                  <a:gd name="T1" fmla="*/ 60 h 96"/>
                  <a:gd name="T2" fmla="*/ 83 w 131"/>
                  <a:gd name="T3" fmla="*/ 96 h 96"/>
                  <a:gd name="T4" fmla="*/ 51 w 131"/>
                  <a:gd name="T5" fmla="*/ 96 h 96"/>
                  <a:gd name="T6" fmla="*/ 0 w 131"/>
                  <a:gd name="T7" fmla="*/ 47 h 96"/>
                  <a:gd name="T8" fmla="*/ 51 w 131"/>
                  <a:gd name="T9" fmla="*/ 0 h 96"/>
                  <a:gd name="T10" fmla="*/ 83 w 131"/>
                  <a:gd name="T11" fmla="*/ 0 h 96"/>
                  <a:gd name="T12" fmla="*/ 45 w 131"/>
                  <a:gd name="T13" fmla="*/ 35 h 96"/>
                  <a:gd name="T14" fmla="*/ 131 w 131"/>
                  <a:gd name="T15" fmla="*/ 35 h 96"/>
                  <a:gd name="T16" fmla="*/ 131 w 131"/>
                  <a:gd name="T17" fmla="*/ 60 h 96"/>
                  <a:gd name="T18" fmla="*/ 45 w 131"/>
                  <a:gd name="T19" fmla="*/ 60 h 96"/>
                  <a:gd name="connsiteX0" fmla="*/ 3435 w 10000"/>
                  <a:gd name="connsiteY0" fmla="*/ 7342 h 11092"/>
                  <a:gd name="connsiteX1" fmla="*/ 6336 w 10000"/>
                  <a:gd name="connsiteY1" fmla="*/ 11092 h 11092"/>
                  <a:gd name="connsiteX2" fmla="*/ 3893 w 10000"/>
                  <a:gd name="connsiteY2" fmla="*/ 11092 h 11092"/>
                  <a:gd name="connsiteX3" fmla="*/ 0 w 10000"/>
                  <a:gd name="connsiteY3" fmla="*/ 5988 h 11092"/>
                  <a:gd name="connsiteX4" fmla="*/ 3893 w 10000"/>
                  <a:gd name="connsiteY4" fmla="*/ 1092 h 11092"/>
                  <a:gd name="connsiteX5" fmla="*/ 6336 w 10000"/>
                  <a:gd name="connsiteY5" fmla="*/ 1092 h 11092"/>
                  <a:gd name="connsiteX6" fmla="*/ 3435 w 10000"/>
                  <a:gd name="connsiteY6" fmla="*/ 4738 h 11092"/>
                  <a:gd name="connsiteX7" fmla="*/ 10000 w 10000"/>
                  <a:gd name="connsiteY7" fmla="*/ 4738 h 11092"/>
                  <a:gd name="connsiteX8" fmla="*/ 10000 w 10000"/>
                  <a:gd name="connsiteY8" fmla="*/ 7342 h 11092"/>
                  <a:gd name="connsiteX9" fmla="*/ 3435 w 10000"/>
                  <a:gd name="connsiteY9" fmla="*/ 7342 h 11092"/>
                  <a:gd name="connsiteX0" fmla="*/ 3435 w 10000"/>
                  <a:gd name="connsiteY0" fmla="*/ 7629 h 11379"/>
                  <a:gd name="connsiteX1" fmla="*/ 6336 w 10000"/>
                  <a:gd name="connsiteY1" fmla="*/ 11379 h 11379"/>
                  <a:gd name="connsiteX2" fmla="*/ 3893 w 10000"/>
                  <a:gd name="connsiteY2" fmla="*/ 11379 h 11379"/>
                  <a:gd name="connsiteX3" fmla="*/ 0 w 10000"/>
                  <a:gd name="connsiteY3" fmla="*/ 6275 h 11379"/>
                  <a:gd name="connsiteX4" fmla="*/ 3893 w 10000"/>
                  <a:gd name="connsiteY4" fmla="*/ 1379 h 11379"/>
                  <a:gd name="connsiteX5" fmla="*/ 6336 w 10000"/>
                  <a:gd name="connsiteY5" fmla="*/ 1379 h 11379"/>
                  <a:gd name="connsiteX6" fmla="*/ 3435 w 10000"/>
                  <a:gd name="connsiteY6" fmla="*/ 5025 h 11379"/>
                  <a:gd name="connsiteX7" fmla="*/ 10000 w 10000"/>
                  <a:gd name="connsiteY7" fmla="*/ 5025 h 11379"/>
                  <a:gd name="connsiteX8" fmla="*/ 10000 w 10000"/>
                  <a:gd name="connsiteY8" fmla="*/ 7629 h 11379"/>
                  <a:gd name="connsiteX9" fmla="*/ 3435 w 10000"/>
                  <a:gd name="connsiteY9" fmla="*/ 7629 h 11379"/>
                  <a:gd name="connsiteX0" fmla="*/ 3435 w 10000"/>
                  <a:gd name="connsiteY0" fmla="*/ 7629 h 11379"/>
                  <a:gd name="connsiteX1" fmla="*/ 6336 w 10000"/>
                  <a:gd name="connsiteY1" fmla="*/ 11379 h 11379"/>
                  <a:gd name="connsiteX2" fmla="*/ 3893 w 10000"/>
                  <a:gd name="connsiteY2" fmla="*/ 11379 h 11379"/>
                  <a:gd name="connsiteX3" fmla="*/ 0 w 10000"/>
                  <a:gd name="connsiteY3" fmla="*/ 6275 h 11379"/>
                  <a:gd name="connsiteX4" fmla="*/ 3893 w 10000"/>
                  <a:gd name="connsiteY4" fmla="*/ 1379 h 11379"/>
                  <a:gd name="connsiteX5" fmla="*/ 6336 w 10000"/>
                  <a:gd name="connsiteY5" fmla="*/ 1379 h 11379"/>
                  <a:gd name="connsiteX6" fmla="*/ 3435 w 10000"/>
                  <a:gd name="connsiteY6" fmla="*/ 5025 h 11379"/>
                  <a:gd name="connsiteX7" fmla="*/ 10000 w 10000"/>
                  <a:gd name="connsiteY7" fmla="*/ 5025 h 11379"/>
                  <a:gd name="connsiteX8" fmla="*/ 10000 w 10000"/>
                  <a:gd name="connsiteY8" fmla="*/ 7629 h 11379"/>
                  <a:gd name="connsiteX9" fmla="*/ 3435 w 10000"/>
                  <a:gd name="connsiteY9" fmla="*/ 7629 h 11379"/>
                  <a:gd name="connsiteX0" fmla="*/ 3435 w 10000"/>
                  <a:gd name="connsiteY0" fmla="*/ 7629 h 12094"/>
                  <a:gd name="connsiteX1" fmla="*/ 6336 w 10000"/>
                  <a:gd name="connsiteY1" fmla="*/ 11379 h 12094"/>
                  <a:gd name="connsiteX2" fmla="*/ 3893 w 10000"/>
                  <a:gd name="connsiteY2" fmla="*/ 11379 h 12094"/>
                  <a:gd name="connsiteX3" fmla="*/ 0 w 10000"/>
                  <a:gd name="connsiteY3" fmla="*/ 6275 h 12094"/>
                  <a:gd name="connsiteX4" fmla="*/ 3893 w 10000"/>
                  <a:gd name="connsiteY4" fmla="*/ 1379 h 12094"/>
                  <a:gd name="connsiteX5" fmla="*/ 6336 w 10000"/>
                  <a:gd name="connsiteY5" fmla="*/ 1379 h 12094"/>
                  <a:gd name="connsiteX6" fmla="*/ 3435 w 10000"/>
                  <a:gd name="connsiteY6" fmla="*/ 5025 h 12094"/>
                  <a:gd name="connsiteX7" fmla="*/ 10000 w 10000"/>
                  <a:gd name="connsiteY7" fmla="*/ 5025 h 12094"/>
                  <a:gd name="connsiteX8" fmla="*/ 10000 w 10000"/>
                  <a:gd name="connsiteY8" fmla="*/ 7629 h 12094"/>
                  <a:gd name="connsiteX9" fmla="*/ 3435 w 10000"/>
                  <a:gd name="connsiteY9" fmla="*/ 7629 h 12094"/>
                  <a:gd name="connsiteX0" fmla="*/ 3435 w 10000"/>
                  <a:gd name="connsiteY0" fmla="*/ 7629 h 12524"/>
                  <a:gd name="connsiteX1" fmla="*/ 6336 w 10000"/>
                  <a:gd name="connsiteY1" fmla="*/ 11379 h 12524"/>
                  <a:gd name="connsiteX2" fmla="*/ 3893 w 10000"/>
                  <a:gd name="connsiteY2" fmla="*/ 11379 h 12524"/>
                  <a:gd name="connsiteX3" fmla="*/ 0 w 10000"/>
                  <a:gd name="connsiteY3" fmla="*/ 6275 h 12524"/>
                  <a:gd name="connsiteX4" fmla="*/ 3893 w 10000"/>
                  <a:gd name="connsiteY4" fmla="*/ 1379 h 12524"/>
                  <a:gd name="connsiteX5" fmla="*/ 6336 w 10000"/>
                  <a:gd name="connsiteY5" fmla="*/ 1379 h 12524"/>
                  <a:gd name="connsiteX6" fmla="*/ 3435 w 10000"/>
                  <a:gd name="connsiteY6" fmla="*/ 5025 h 12524"/>
                  <a:gd name="connsiteX7" fmla="*/ 10000 w 10000"/>
                  <a:gd name="connsiteY7" fmla="*/ 5025 h 12524"/>
                  <a:gd name="connsiteX8" fmla="*/ 10000 w 10000"/>
                  <a:gd name="connsiteY8" fmla="*/ 7629 h 12524"/>
                  <a:gd name="connsiteX9" fmla="*/ 3435 w 10000"/>
                  <a:gd name="connsiteY9" fmla="*/ 7629 h 12524"/>
                  <a:gd name="connsiteX0" fmla="*/ 3435 w 10000"/>
                  <a:gd name="connsiteY0" fmla="*/ 7629 h 12404"/>
                  <a:gd name="connsiteX1" fmla="*/ 6336 w 10000"/>
                  <a:gd name="connsiteY1" fmla="*/ 11379 h 12404"/>
                  <a:gd name="connsiteX2" fmla="*/ 3893 w 10000"/>
                  <a:gd name="connsiteY2" fmla="*/ 11379 h 12404"/>
                  <a:gd name="connsiteX3" fmla="*/ 0 w 10000"/>
                  <a:gd name="connsiteY3" fmla="*/ 6275 h 12404"/>
                  <a:gd name="connsiteX4" fmla="*/ 3893 w 10000"/>
                  <a:gd name="connsiteY4" fmla="*/ 1379 h 12404"/>
                  <a:gd name="connsiteX5" fmla="*/ 6336 w 10000"/>
                  <a:gd name="connsiteY5" fmla="*/ 1379 h 12404"/>
                  <a:gd name="connsiteX6" fmla="*/ 3435 w 10000"/>
                  <a:gd name="connsiteY6" fmla="*/ 5025 h 12404"/>
                  <a:gd name="connsiteX7" fmla="*/ 10000 w 10000"/>
                  <a:gd name="connsiteY7" fmla="*/ 5025 h 12404"/>
                  <a:gd name="connsiteX8" fmla="*/ 10000 w 10000"/>
                  <a:gd name="connsiteY8" fmla="*/ 7629 h 12404"/>
                  <a:gd name="connsiteX9" fmla="*/ 3435 w 10000"/>
                  <a:gd name="connsiteY9" fmla="*/ 7629 h 12404"/>
                  <a:gd name="connsiteX0" fmla="*/ 3435 w 10000"/>
                  <a:gd name="connsiteY0" fmla="*/ 7629 h 12831"/>
                  <a:gd name="connsiteX1" fmla="*/ 6336 w 10000"/>
                  <a:gd name="connsiteY1" fmla="*/ 11379 h 12831"/>
                  <a:gd name="connsiteX2" fmla="*/ 3893 w 10000"/>
                  <a:gd name="connsiteY2" fmla="*/ 11379 h 12831"/>
                  <a:gd name="connsiteX3" fmla="*/ 0 w 10000"/>
                  <a:gd name="connsiteY3" fmla="*/ 6275 h 12831"/>
                  <a:gd name="connsiteX4" fmla="*/ 3893 w 10000"/>
                  <a:gd name="connsiteY4" fmla="*/ 1379 h 12831"/>
                  <a:gd name="connsiteX5" fmla="*/ 6336 w 10000"/>
                  <a:gd name="connsiteY5" fmla="*/ 1379 h 12831"/>
                  <a:gd name="connsiteX6" fmla="*/ 3435 w 10000"/>
                  <a:gd name="connsiteY6" fmla="*/ 5025 h 12831"/>
                  <a:gd name="connsiteX7" fmla="*/ 10000 w 10000"/>
                  <a:gd name="connsiteY7" fmla="*/ 5025 h 12831"/>
                  <a:gd name="connsiteX8" fmla="*/ 10000 w 10000"/>
                  <a:gd name="connsiteY8" fmla="*/ 7629 h 12831"/>
                  <a:gd name="connsiteX9" fmla="*/ 3435 w 10000"/>
                  <a:gd name="connsiteY9" fmla="*/ 7629 h 12831"/>
                  <a:gd name="connsiteX0" fmla="*/ 3435 w 10000"/>
                  <a:gd name="connsiteY0" fmla="*/ 7629 h 12782"/>
                  <a:gd name="connsiteX1" fmla="*/ 6336 w 10000"/>
                  <a:gd name="connsiteY1" fmla="*/ 11379 h 12782"/>
                  <a:gd name="connsiteX2" fmla="*/ 3893 w 10000"/>
                  <a:gd name="connsiteY2" fmla="*/ 11379 h 12782"/>
                  <a:gd name="connsiteX3" fmla="*/ 0 w 10000"/>
                  <a:gd name="connsiteY3" fmla="*/ 6275 h 12782"/>
                  <a:gd name="connsiteX4" fmla="*/ 3893 w 10000"/>
                  <a:gd name="connsiteY4" fmla="*/ 1379 h 12782"/>
                  <a:gd name="connsiteX5" fmla="*/ 6336 w 10000"/>
                  <a:gd name="connsiteY5" fmla="*/ 1379 h 12782"/>
                  <a:gd name="connsiteX6" fmla="*/ 3435 w 10000"/>
                  <a:gd name="connsiteY6" fmla="*/ 5025 h 12782"/>
                  <a:gd name="connsiteX7" fmla="*/ 10000 w 10000"/>
                  <a:gd name="connsiteY7" fmla="*/ 5025 h 12782"/>
                  <a:gd name="connsiteX8" fmla="*/ 10000 w 10000"/>
                  <a:gd name="connsiteY8" fmla="*/ 7629 h 12782"/>
                  <a:gd name="connsiteX9" fmla="*/ 3435 w 10000"/>
                  <a:gd name="connsiteY9" fmla="*/ 7629 h 12782"/>
                  <a:gd name="connsiteX0" fmla="*/ 3435 w 10000"/>
                  <a:gd name="connsiteY0" fmla="*/ 7559 h 12712"/>
                  <a:gd name="connsiteX1" fmla="*/ 6336 w 10000"/>
                  <a:gd name="connsiteY1" fmla="*/ 11309 h 12712"/>
                  <a:gd name="connsiteX2" fmla="*/ 3893 w 10000"/>
                  <a:gd name="connsiteY2" fmla="*/ 11309 h 12712"/>
                  <a:gd name="connsiteX3" fmla="*/ 0 w 10000"/>
                  <a:gd name="connsiteY3" fmla="*/ 6205 h 12712"/>
                  <a:gd name="connsiteX4" fmla="*/ 3893 w 10000"/>
                  <a:gd name="connsiteY4" fmla="*/ 1309 h 12712"/>
                  <a:gd name="connsiteX5" fmla="*/ 6336 w 10000"/>
                  <a:gd name="connsiteY5" fmla="*/ 1309 h 12712"/>
                  <a:gd name="connsiteX6" fmla="*/ 3435 w 10000"/>
                  <a:gd name="connsiteY6" fmla="*/ 4955 h 12712"/>
                  <a:gd name="connsiteX7" fmla="*/ 10000 w 10000"/>
                  <a:gd name="connsiteY7" fmla="*/ 4955 h 12712"/>
                  <a:gd name="connsiteX8" fmla="*/ 10000 w 10000"/>
                  <a:gd name="connsiteY8" fmla="*/ 7559 h 12712"/>
                  <a:gd name="connsiteX9" fmla="*/ 3435 w 10000"/>
                  <a:gd name="connsiteY9" fmla="*/ 7559 h 12712"/>
                  <a:gd name="connsiteX0" fmla="*/ 3435 w 10634"/>
                  <a:gd name="connsiteY0" fmla="*/ 7559 h 12712"/>
                  <a:gd name="connsiteX1" fmla="*/ 6336 w 10634"/>
                  <a:gd name="connsiteY1" fmla="*/ 11309 h 12712"/>
                  <a:gd name="connsiteX2" fmla="*/ 3893 w 10634"/>
                  <a:gd name="connsiteY2" fmla="*/ 11309 h 12712"/>
                  <a:gd name="connsiteX3" fmla="*/ 0 w 10634"/>
                  <a:gd name="connsiteY3" fmla="*/ 6205 h 12712"/>
                  <a:gd name="connsiteX4" fmla="*/ 3893 w 10634"/>
                  <a:gd name="connsiteY4" fmla="*/ 1309 h 12712"/>
                  <a:gd name="connsiteX5" fmla="*/ 6336 w 10634"/>
                  <a:gd name="connsiteY5" fmla="*/ 1309 h 12712"/>
                  <a:gd name="connsiteX6" fmla="*/ 3435 w 10634"/>
                  <a:gd name="connsiteY6" fmla="*/ 4955 h 12712"/>
                  <a:gd name="connsiteX7" fmla="*/ 10000 w 10634"/>
                  <a:gd name="connsiteY7" fmla="*/ 4955 h 12712"/>
                  <a:gd name="connsiteX8" fmla="*/ 10000 w 10634"/>
                  <a:gd name="connsiteY8" fmla="*/ 7559 h 12712"/>
                  <a:gd name="connsiteX9" fmla="*/ 3435 w 10634"/>
                  <a:gd name="connsiteY9" fmla="*/ 7559 h 12712"/>
                  <a:gd name="connsiteX0" fmla="*/ 3435 w 11047"/>
                  <a:gd name="connsiteY0" fmla="*/ 7559 h 12712"/>
                  <a:gd name="connsiteX1" fmla="*/ 6336 w 11047"/>
                  <a:gd name="connsiteY1" fmla="*/ 11309 h 12712"/>
                  <a:gd name="connsiteX2" fmla="*/ 3893 w 11047"/>
                  <a:gd name="connsiteY2" fmla="*/ 11309 h 12712"/>
                  <a:gd name="connsiteX3" fmla="*/ 0 w 11047"/>
                  <a:gd name="connsiteY3" fmla="*/ 6205 h 12712"/>
                  <a:gd name="connsiteX4" fmla="*/ 3893 w 11047"/>
                  <a:gd name="connsiteY4" fmla="*/ 1309 h 12712"/>
                  <a:gd name="connsiteX5" fmla="*/ 6336 w 11047"/>
                  <a:gd name="connsiteY5" fmla="*/ 1309 h 12712"/>
                  <a:gd name="connsiteX6" fmla="*/ 3435 w 11047"/>
                  <a:gd name="connsiteY6" fmla="*/ 4955 h 12712"/>
                  <a:gd name="connsiteX7" fmla="*/ 10000 w 11047"/>
                  <a:gd name="connsiteY7" fmla="*/ 4955 h 12712"/>
                  <a:gd name="connsiteX8" fmla="*/ 10000 w 11047"/>
                  <a:gd name="connsiteY8" fmla="*/ 7559 h 12712"/>
                  <a:gd name="connsiteX9" fmla="*/ 3435 w 11047"/>
                  <a:gd name="connsiteY9" fmla="*/ 7559 h 12712"/>
                  <a:gd name="connsiteX0" fmla="*/ 3435 w 11047"/>
                  <a:gd name="connsiteY0" fmla="*/ 7559 h 12865"/>
                  <a:gd name="connsiteX1" fmla="*/ 6336 w 11047"/>
                  <a:gd name="connsiteY1" fmla="*/ 11309 h 12865"/>
                  <a:gd name="connsiteX2" fmla="*/ 3893 w 11047"/>
                  <a:gd name="connsiteY2" fmla="*/ 11309 h 12865"/>
                  <a:gd name="connsiteX3" fmla="*/ 0 w 11047"/>
                  <a:gd name="connsiteY3" fmla="*/ 6205 h 12865"/>
                  <a:gd name="connsiteX4" fmla="*/ 3893 w 11047"/>
                  <a:gd name="connsiteY4" fmla="*/ 1309 h 12865"/>
                  <a:gd name="connsiteX5" fmla="*/ 6336 w 11047"/>
                  <a:gd name="connsiteY5" fmla="*/ 1309 h 12865"/>
                  <a:gd name="connsiteX6" fmla="*/ 3435 w 11047"/>
                  <a:gd name="connsiteY6" fmla="*/ 4955 h 12865"/>
                  <a:gd name="connsiteX7" fmla="*/ 10000 w 11047"/>
                  <a:gd name="connsiteY7" fmla="*/ 4955 h 12865"/>
                  <a:gd name="connsiteX8" fmla="*/ 10000 w 11047"/>
                  <a:gd name="connsiteY8" fmla="*/ 7559 h 12865"/>
                  <a:gd name="connsiteX9" fmla="*/ 3435 w 11047"/>
                  <a:gd name="connsiteY9" fmla="*/ 7559 h 12865"/>
                  <a:gd name="connsiteX0" fmla="*/ 3435 w 11047"/>
                  <a:gd name="connsiteY0" fmla="*/ 7559 h 12787"/>
                  <a:gd name="connsiteX1" fmla="*/ 6336 w 11047"/>
                  <a:gd name="connsiteY1" fmla="*/ 11309 h 12787"/>
                  <a:gd name="connsiteX2" fmla="*/ 3893 w 11047"/>
                  <a:gd name="connsiteY2" fmla="*/ 11309 h 12787"/>
                  <a:gd name="connsiteX3" fmla="*/ 0 w 11047"/>
                  <a:gd name="connsiteY3" fmla="*/ 6205 h 12787"/>
                  <a:gd name="connsiteX4" fmla="*/ 3893 w 11047"/>
                  <a:gd name="connsiteY4" fmla="*/ 1309 h 12787"/>
                  <a:gd name="connsiteX5" fmla="*/ 6336 w 11047"/>
                  <a:gd name="connsiteY5" fmla="*/ 1309 h 12787"/>
                  <a:gd name="connsiteX6" fmla="*/ 3435 w 11047"/>
                  <a:gd name="connsiteY6" fmla="*/ 4955 h 12787"/>
                  <a:gd name="connsiteX7" fmla="*/ 10000 w 11047"/>
                  <a:gd name="connsiteY7" fmla="*/ 4955 h 12787"/>
                  <a:gd name="connsiteX8" fmla="*/ 10000 w 11047"/>
                  <a:gd name="connsiteY8" fmla="*/ 7559 h 12787"/>
                  <a:gd name="connsiteX9" fmla="*/ 3435 w 11047"/>
                  <a:gd name="connsiteY9" fmla="*/ 7559 h 12787"/>
                  <a:gd name="connsiteX0" fmla="*/ 3435 w 11047"/>
                  <a:gd name="connsiteY0" fmla="*/ 7665 h 12893"/>
                  <a:gd name="connsiteX1" fmla="*/ 6336 w 11047"/>
                  <a:gd name="connsiteY1" fmla="*/ 11415 h 12893"/>
                  <a:gd name="connsiteX2" fmla="*/ 3893 w 11047"/>
                  <a:gd name="connsiteY2" fmla="*/ 11415 h 12893"/>
                  <a:gd name="connsiteX3" fmla="*/ 0 w 11047"/>
                  <a:gd name="connsiteY3" fmla="*/ 6311 h 12893"/>
                  <a:gd name="connsiteX4" fmla="*/ 3893 w 11047"/>
                  <a:gd name="connsiteY4" fmla="*/ 1415 h 12893"/>
                  <a:gd name="connsiteX5" fmla="*/ 6336 w 11047"/>
                  <a:gd name="connsiteY5" fmla="*/ 1415 h 12893"/>
                  <a:gd name="connsiteX6" fmla="*/ 3435 w 11047"/>
                  <a:gd name="connsiteY6" fmla="*/ 5061 h 12893"/>
                  <a:gd name="connsiteX7" fmla="*/ 10000 w 11047"/>
                  <a:gd name="connsiteY7" fmla="*/ 5061 h 12893"/>
                  <a:gd name="connsiteX8" fmla="*/ 10000 w 11047"/>
                  <a:gd name="connsiteY8" fmla="*/ 7665 h 12893"/>
                  <a:gd name="connsiteX9" fmla="*/ 3435 w 11047"/>
                  <a:gd name="connsiteY9" fmla="*/ 7665 h 12893"/>
                  <a:gd name="connsiteX0" fmla="*/ 3435 w 11047"/>
                  <a:gd name="connsiteY0" fmla="*/ 7665 h 12998"/>
                  <a:gd name="connsiteX1" fmla="*/ 6336 w 11047"/>
                  <a:gd name="connsiteY1" fmla="*/ 11415 h 12998"/>
                  <a:gd name="connsiteX2" fmla="*/ 3893 w 11047"/>
                  <a:gd name="connsiteY2" fmla="*/ 11415 h 12998"/>
                  <a:gd name="connsiteX3" fmla="*/ 0 w 11047"/>
                  <a:gd name="connsiteY3" fmla="*/ 6311 h 12998"/>
                  <a:gd name="connsiteX4" fmla="*/ 3893 w 11047"/>
                  <a:gd name="connsiteY4" fmla="*/ 1415 h 12998"/>
                  <a:gd name="connsiteX5" fmla="*/ 6336 w 11047"/>
                  <a:gd name="connsiteY5" fmla="*/ 1415 h 12998"/>
                  <a:gd name="connsiteX6" fmla="*/ 3435 w 11047"/>
                  <a:gd name="connsiteY6" fmla="*/ 5061 h 12998"/>
                  <a:gd name="connsiteX7" fmla="*/ 10000 w 11047"/>
                  <a:gd name="connsiteY7" fmla="*/ 5061 h 12998"/>
                  <a:gd name="connsiteX8" fmla="*/ 10000 w 11047"/>
                  <a:gd name="connsiteY8" fmla="*/ 7665 h 12998"/>
                  <a:gd name="connsiteX9" fmla="*/ 3435 w 11047"/>
                  <a:gd name="connsiteY9" fmla="*/ 7665 h 12998"/>
                  <a:gd name="connsiteX0" fmla="*/ 3435 w 11047"/>
                  <a:gd name="connsiteY0" fmla="*/ 7632 h 12965"/>
                  <a:gd name="connsiteX1" fmla="*/ 6336 w 11047"/>
                  <a:gd name="connsiteY1" fmla="*/ 11382 h 12965"/>
                  <a:gd name="connsiteX2" fmla="*/ 3893 w 11047"/>
                  <a:gd name="connsiteY2" fmla="*/ 11382 h 12965"/>
                  <a:gd name="connsiteX3" fmla="*/ 0 w 11047"/>
                  <a:gd name="connsiteY3" fmla="*/ 6278 h 12965"/>
                  <a:gd name="connsiteX4" fmla="*/ 3893 w 11047"/>
                  <a:gd name="connsiteY4" fmla="*/ 1382 h 12965"/>
                  <a:gd name="connsiteX5" fmla="*/ 6336 w 11047"/>
                  <a:gd name="connsiteY5" fmla="*/ 1382 h 12965"/>
                  <a:gd name="connsiteX6" fmla="*/ 3435 w 11047"/>
                  <a:gd name="connsiteY6" fmla="*/ 5028 h 12965"/>
                  <a:gd name="connsiteX7" fmla="*/ 10000 w 11047"/>
                  <a:gd name="connsiteY7" fmla="*/ 5028 h 12965"/>
                  <a:gd name="connsiteX8" fmla="*/ 10000 w 11047"/>
                  <a:gd name="connsiteY8" fmla="*/ 7632 h 12965"/>
                  <a:gd name="connsiteX9" fmla="*/ 3435 w 11047"/>
                  <a:gd name="connsiteY9" fmla="*/ 7632 h 12965"/>
                  <a:gd name="connsiteX0" fmla="*/ 3435 w 11047"/>
                  <a:gd name="connsiteY0" fmla="*/ 7632 h 12965"/>
                  <a:gd name="connsiteX1" fmla="*/ 6336 w 11047"/>
                  <a:gd name="connsiteY1" fmla="*/ 11382 h 12965"/>
                  <a:gd name="connsiteX2" fmla="*/ 3893 w 11047"/>
                  <a:gd name="connsiteY2" fmla="*/ 11382 h 12965"/>
                  <a:gd name="connsiteX3" fmla="*/ 0 w 11047"/>
                  <a:gd name="connsiteY3" fmla="*/ 6278 h 12965"/>
                  <a:gd name="connsiteX4" fmla="*/ 3893 w 11047"/>
                  <a:gd name="connsiteY4" fmla="*/ 1382 h 12965"/>
                  <a:gd name="connsiteX5" fmla="*/ 6336 w 11047"/>
                  <a:gd name="connsiteY5" fmla="*/ 1382 h 12965"/>
                  <a:gd name="connsiteX6" fmla="*/ 3435 w 11047"/>
                  <a:gd name="connsiteY6" fmla="*/ 5028 h 12965"/>
                  <a:gd name="connsiteX7" fmla="*/ 10000 w 11047"/>
                  <a:gd name="connsiteY7" fmla="*/ 5028 h 12965"/>
                  <a:gd name="connsiteX8" fmla="*/ 10000 w 11047"/>
                  <a:gd name="connsiteY8" fmla="*/ 7632 h 12965"/>
                  <a:gd name="connsiteX9" fmla="*/ 3435 w 11047"/>
                  <a:gd name="connsiteY9" fmla="*/ 7632 h 12965"/>
                  <a:gd name="connsiteX0" fmla="*/ 3435 w 11047"/>
                  <a:gd name="connsiteY0" fmla="*/ 7693 h 13026"/>
                  <a:gd name="connsiteX1" fmla="*/ 6336 w 11047"/>
                  <a:gd name="connsiteY1" fmla="*/ 11443 h 13026"/>
                  <a:gd name="connsiteX2" fmla="*/ 3893 w 11047"/>
                  <a:gd name="connsiteY2" fmla="*/ 11443 h 13026"/>
                  <a:gd name="connsiteX3" fmla="*/ 0 w 11047"/>
                  <a:gd name="connsiteY3" fmla="*/ 6339 h 13026"/>
                  <a:gd name="connsiteX4" fmla="*/ 3893 w 11047"/>
                  <a:gd name="connsiteY4" fmla="*/ 1443 h 13026"/>
                  <a:gd name="connsiteX5" fmla="*/ 6336 w 11047"/>
                  <a:gd name="connsiteY5" fmla="*/ 1443 h 13026"/>
                  <a:gd name="connsiteX6" fmla="*/ 3435 w 11047"/>
                  <a:gd name="connsiteY6" fmla="*/ 5089 h 13026"/>
                  <a:gd name="connsiteX7" fmla="*/ 10000 w 11047"/>
                  <a:gd name="connsiteY7" fmla="*/ 5089 h 13026"/>
                  <a:gd name="connsiteX8" fmla="*/ 10000 w 11047"/>
                  <a:gd name="connsiteY8" fmla="*/ 7693 h 13026"/>
                  <a:gd name="connsiteX9" fmla="*/ 3435 w 11047"/>
                  <a:gd name="connsiteY9" fmla="*/ 7693 h 13026"/>
                  <a:gd name="connsiteX0" fmla="*/ 3435 w 11047"/>
                  <a:gd name="connsiteY0" fmla="*/ 7693 h 12880"/>
                  <a:gd name="connsiteX1" fmla="*/ 6336 w 11047"/>
                  <a:gd name="connsiteY1" fmla="*/ 11443 h 12880"/>
                  <a:gd name="connsiteX2" fmla="*/ 3893 w 11047"/>
                  <a:gd name="connsiteY2" fmla="*/ 11443 h 12880"/>
                  <a:gd name="connsiteX3" fmla="*/ 0 w 11047"/>
                  <a:gd name="connsiteY3" fmla="*/ 6339 h 12880"/>
                  <a:gd name="connsiteX4" fmla="*/ 3893 w 11047"/>
                  <a:gd name="connsiteY4" fmla="*/ 1443 h 12880"/>
                  <a:gd name="connsiteX5" fmla="*/ 6336 w 11047"/>
                  <a:gd name="connsiteY5" fmla="*/ 1443 h 12880"/>
                  <a:gd name="connsiteX6" fmla="*/ 3435 w 11047"/>
                  <a:gd name="connsiteY6" fmla="*/ 5089 h 12880"/>
                  <a:gd name="connsiteX7" fmla="*/ 10000 w 11047"/>
                  <a:gd name="connsiteY7" fmla="*/ 5089 h 12880"/>
                  <a:gd name="connsiteX8" fmla="*/ 10000 w 11047"/>
                  <a:gd name="connsiteY8" fmla="*/ 7693 h 12880"/>
                  <a:gd name="connsiteX9" fmla="*/ 3435 w 11047"/>
                  <a:gd name="connsiteY9" fmla="*/ 7693 h 1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47" h="12880">
                    <a:moveTo>
                      <a:pt x="3435" y="7693"/>
                    </a:moveTo>
                    <a:lnTo>
                      <a:pt x="6336" y="11443"/>
                    </a:lnTo>
                    <a:cubicBezTo>
                      <a:pt x="6466" y="13714"/>
                      <a:pt x="4769" y="12969"/>
                      <a:pt x="3893" y="11443"/>
                    </a:cubicBezTo>
                    <a:lnTo>
                      <a:pt x="0" y="6339"/>
                    </a:lnTo>
                    <a:lnTo>
                      <a:pt x="3893" y="1443"/>
                    </a:lnTo>
                    <a:cubicBezTo>
                      <a:pt x="5017" y="2"/>
                      <a:pt x="6193" y="-913"/>
                      <a:pt x="6336" y="1443"/>
                    </a:cubicBezTo>
                    <a:lnTo>
                      <a:pt x="3435" y="5089"/>
                    </a:lnTo>
                    <a:lnTo>
                      <a:pt x="10000" y="5089"/>
                    </a:lnTo>
                    <a:cubicBezTo>
                      <a:pt x="11366" y="5110"/>
                      <a:pt x="11428" y="7588"/>
                      <a:pt x="10000" y="7693"/>
                    </a:cubicBezTo>
                    <a:lnTo>
                      <a:pt x="3435" y="7693"/>
                    </a:lnTo>
                    <a:close/>
                  </a:path>
                </a:pathLst>
              </a:custGeom>
              <a:solidFill>
                <a:srgbClr val="FFFFFF"/>
              </a:solidFill>
              <a:ln>
                <a:noFill/>
              </a:ln>
              <a:extLst/>
            </p:spPr>
            <p:txBody>
              <a:bodyPr vert="horz" wrap="square" lIns="68580" tIns="34290" rIns="68580" bIns="34290" numCol="1" anchor="t" anchorCtr="0" compatLnSpc="1">
                <a:prstTxWarp prst="textNoShape">
                  <a:avLst/>
                </a:prstTxWarp>
              </a:bodyPr>
              <a:lstStyle/>
              <a:p>
                <a:pPr defTabSz="685811">
                  <a:defRPr/>
                </a:pPr>
                <a:endParaRPr lang="en-US" sz="1350" kern="0" dirty="0">
                  <a:solidFill>
                    <a:srgbClr val="3F3F3F"/>
                  </a:solidFill>
                </a:endParaRPr>
              </a:p>
            </p:txBody>
          </p:sp>
          <p:grpSp>
            <p:nvGrpSpPr>
              <p:cNvPr id="239" name="Group 238"/>
              <p:cNvGrpSpPr/>
              <p:nvPr/>
            </p:nvGrpSpPr>
            <p:grpSpPr>
              <a:xfrm>
                <a:off x="11572464" y="5361400"/>
                <a:ext cx="12532" cy="12558"/>
                <a:chOff x="6479604" y="3057276"/>
                <a:chExt cx="1239360" cy="1241957"/>
              </a:xfrm>
            </p:grpSpPr>
            <p:sp>
              <p:nvSpPr>
                <p:cNvPr id="241" name="Rectangle 240"/>
                <p:cNvSpPr>
                  <a:spLocks noChangeArrowheads="1"/>
                </p:cNvSpPr>
                <p:nvPr/>
              </p:nvSpPr>
              <p:spPr bwMode="auto">
                <a:xfrm>
                  <a:off x="6479604" y="3057276"/>
                  <a:ext cx="562492" cy="566928"/>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11">
                    <a:defRPr/>
                  </a:pPr>
                  <a:endParaRPr lang="en-US" sz="1350" kern="0" dirty="0">
                    <a:solidFill>
                      <a:srgbClr val="3F3F3F"/>
                    </a:solidFill>
                  </a:endParaRPr>
                </a:p>
              </p:txBody>
            </p:sp>
            <p:sp>
              <p:nvSpPr>
                <p:cNvPr id="242" name="Rectangle 242"/>
                <p:cNvSpPr>
                  <a:spLocks noChangeArrowheads="1"/>
                </p:cNvSpPr>
                <p:nvPr/>
              </p:nvSpPr>
              <p:spPr bwMode="auto">
                <a:xfrm>
                  <a:off x="6479604" y="3732305"/>
                  <a:ext cx="562492" cy="566928"/>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11">
                    <a:defRPr/>
                  </a:pPr>
                  <a:endParaRPr lang="en-US" sz="1350" kern="0" dirty="0">
                    <a:solidFill>
                      <a:srgbClr val="3F3F3F"/>
                    </a:solidFill>
                  </a:endParaRPr>
                </a:p>
              </p:txBody>
            </p:sp>
            <p:sp>
              <p:nvSpPr>
                <p:cNvPr id="243" name="Rectangle 240"/>
                <p:cNvSpPr>
                  <a:spLocks noChangeArrowheads="1"/>
                </p:cNvSpPr>
                <p:nvPr/>
              </p:nvSpPr>
              <p:spPr bwMode="auto">
                <a:xfrm>
                  <a:off x="7156472" y="3057276"/>
                  <a:ext cx="562492" cy="566928"/>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11">
                    <a:defRPr/>
                  </a:pPr>
                  <a:endParaRPr lang="en-US" sz="1350" kern="0" dirty="0">
                    <a:solidFill>
                      <a:srgbClr val="3F3F3F"/>
                    </a:solidFill>
                  </a:endParaRPr>
                </a:p>
              </p:txBody>
            </p:sp>
            <p:sp>
              <p:nvSpPr>
                <p:cNvPr id="244" name="Rectangle 242"/>
                <p:cNvSpPr>
                  <a:spLocks noChangeArrowheads="1"/>
                </p:cNvSpPr>
                <p:nvPr/>
              </p:nvSpPr>
              <p:spPr bwMode="auto">
                <a:xfrm>
                  <a:off x="7156472" y="3732305"/>
                  <a:ext cx="562492" cy="566928"/>
                </a:xfrm>
                <a:prstGeom prst="rect">
                  <a:avLst/>
                </a:prstGeom>
                <a:solidFill>
                  <a:sysClr val="window" lastClr="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11">
                    <a:defRPr/>
                  </a:pPr>
                  <a:endParaRPr lang="en-US" sz="1350" kern="0" dirty="0">
                    <a:solidFill>
                      <a:srgbClr val="3F3F3F"/>
                    </a:solidFill>
                  </a:endParaRPr>
                </a:p>
              </p:txBody>
            </p:sp>
          </p:grpSp>
          <p:sp>
            <p:nvSpPr>
              <p:cNvPr id="240" name="Rectangle 250"/>
              <p:cNvSpPr>
                <a:spLocks noChangeArrowheads="1"/>
              </p:cNvSpPr>
              <p:nvPr/>
            </p:nvSpPr>
            <p:spPr bwMode="auto">
              <a:xfrm>
                <a:off x="11639433" y="5114539"/>
                <a:ext cx="3991" cy="123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685811">
                  <a:defRPr/>
                </a:pPr>
                <a:endParaRPr lang="en-US" sz="1350" kern="0" dirty="0">
                  <a:solidFill>
                    <a:srgbClr val="3F3F3F"/>
                  </a:solidFill>
                </a:endParaRPr>
              </a:p>
            </p:txBody>
          </p:sp>
        </p:grpSp>
      </p:grpSp>
      <p:grpSp>
        <p:nvGrpSpPr>
          <p:cNvPr id="254" name="Group 253"/>
          <p:cNvGrpSpPr/>
          <p:nvPr/>
        </p:nvGrpSpPr>
        <p:grpSpPr>
          <a:xfrm>
            <a:off x="6384358" y="4592449"/>
            <a:ext cx="363557" cy="983958"/>
            <a:chOff x="9154146" y="4395069"/>
            <a:chExt cx="579609" cy="1568694"/>
          </a:xfrm>
        </p:grpSpPr>
        <p:sp>
          <p:nvSpPr>
            <p:cNvPr id="255" name="Freeform 34"/>
            <p:cNvSpPr>
              <a:spLocks/>
            </p:cNvSpPr>
            <p:nvPr/>
          </p:nvSpPr>
          <p:spPr bwMode="auto">
            <a:xfrm>
              <a:off x="9655722" y="5264472"/>
              <a:ext cx="65272" cy="73104"/>
            </a:xfrm>
            <a:custGeom>
              <a:avLst/>
              <a:gdLst>
                <a:gd name="T0" fmla="*/ 0 w 110"/>
                <a:gd name="T1" fmla="*/ 0 h 121"/>
                <a:gd name="T2" fmla="*/ 0 w 110"/>
                <a:gd name="T3" fmla="*/ 66 h 121"/>
                <a:gd name="T4" fmla="*/ 55 w 110"/>
                <a:gd name="T5" fmla="*/ 121 h 121"/>
                <a:gd name="T6" fmla="*/ 110 w 110"/>
                <a:gd name="T7" fmla="*/ 66 h 121"/>
                <a:gd name="T8" fmla="*/ 110 w 110"/>
                <a:gd name="T9" fmla="*/ 0 h 121"/>
                <a:gd name="T10" fmla="*/ 0 w 110"/>
                <a:gd name="T11" fmla="*/ 0 h 121"/>
              </a:gdLst>
              <a:ahLst/>
              <a:cxnLst>
                <a:cxn ang="0">
                  <a:pos x="T0" y="T1"/>
                </a:cxn>
                <a:cxn ang="0">
                  <a:pos x="T2" y="T3"/>
                </a:cxn>
                <a:cxn ang="0">
                  <a:pos x="T4" y="T5"/>
                </a:cxn>
                <a:cxn ang="0">
                  <a:pos x="T6" y="T7"/>
                </a:cxn>
                <a:cxn ang="0">
                  <a:pos x="T8" y="T9"/>
                </a:cxn>
                <a:cxn ang="0">
                  <a:pos x="T10" y="T11"/>
                </a:cxn>
              </a:cxnLst>
              <a:rect l="0" t="0" r="r" b="b"/>
              <a:pathLst>
                <a:path w="110" h="121">
                  <a:moveTo>
                    <a:pt x="0" y="0"/>
                  </a:moveTo>
                  <a:lnTo>
                    <a:pt x="0" y="66"/>
                  </a:lnTo>
                  <a:cubicBezTo>
                    <a:pt x="0" y="96"/>
                    <a:pt x="25" y="121"/>
                    <a:pt x="55" y="121"/>
                  </a:cubicBezTo>
                  <a:cubicBezTo>
                    <a:pt x="85" y="121"/>
                    <a:pt x="110" y="96"/>
                    <a:pt x="110" y="66"/>
                  </a:cubicBezTo>
                  <a:lnTo>
                    <a:pt x="110" y="0"/>
                  </a:lnTo>
                  <a:lnTo>
                    <a:pt x="0" y="0"/>
                  </a:lnTo>
                  <a:close/>
                </a:path>
              </a:pathLst>
            </a:custGeom>
            <a:solidFill>
              <a:srgbClr val="FFB9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3F3F3F"/>
                </a:solidFill>
              </a:endParaRPr>
            </a:p>
          </p:txBody>
        </p:sp>
        <p:sp>
          <p:nvSpPr>
            <p:cNvPr id="256" name="Freeform 26"/>
            <p:cNvSpPr>
              <a:spLocks/>
            </p:cNvSpPr>
            <p:nvPr/>
          </p:nvSpPr>
          <p:spPr bwMode="auto">
            <a:xfrm>
              <a:off x="9353885" y="4421178"/>
              <a:ext cx="195815" cy="237589"/>
            </a:xfrm>
            <a:custGeom>
              <a:avLst/>
              <a:gdLst>
                <a:gd name="T0" fmla="*/ 299 w 331"/>
                <a:gd name="T1" fmla="*/ 227 h 402"/>
                <a:gd name="T2" fmla="*/ 117 w 331"/>
                <a:gd name="T3" fmla="*/ 376 h 402"/>
                <a:gd name="T4" fmla="*/ 32 w 331"/>
                <a:gd name="T5" fmla="*/ 154 h 402"/>
                <a:gd name="T6" fmla="*/ 232 w 331"/>
                <a:gd name="T7" fmla="*/ 26 h 402"/>
                <a:gd name="T8" fmla="*/ 299 w 331"/>
                <a:gd name="T9" fmla="*/ 227 h 402"/>
              </a:gdLst>
              <a:ahLst/>
              <a:cxnLst>
                <a:cxn ang="0">
                  <a:pos x="T0" y="T1"/>
                </a:cxn>
                <a:cxn ang="0">
                  <a:pos x="T2" y="T3"/>
                </a:cxn>
                <a:cxn ang="0">
                  <a:pos x="T4" y="T5"/>
                </a:cxn>
                <a:cxn ang="0">
                  <a:pos x="T6" y="T7"/>
                </a:cxn>
                <a:cxn ang="0">
                  <a:pos x="T8" y="T9"/>
                </a:cxn>
              </a:cxnLst>
              <a:rect l="0" t="0" r="r" b="b"/>
              <a:pathLst>
                <a:path w="331" h="402">
                  <a:moveTo>
                    <a:pt x="299" y="227"/>
                  </a:moveTo>
                  <a:cubicBezTo>
                    <a:pt x="267" y="324"/>
                    <a:pt x="196" y="402"/>
                    <a:pt x="117" y="376"/>
                  </a:cubicBezTo>
                  <a:cubicBezTo>
                    <a:pt x="38" y="350"/>
                    <a:pt x="0" y="250"/>
                    <a:pt x="32" y="154"/>
                  </a:cubicBezTo>
                  <a:cubicBezTo>
                    <a:pt x="63" y="57"/>
                    <a:pt x="153" y="0"/>
                    <a:pt x="232" y="26"/>
                  </a:cubicBezTo>
                  <a:cubicBezTo>
                    <a:pt x="311" y="52"/>
                    <a:pt x="331" y="131"/>
                    <a:pt x="299" y="227"/>
                  </a:cubicBezTo>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3F3F3F"/>
                </a:solidFill>
              </a:endParaRPr>
            </a:p>
          </p:txBody>
        </p:sp>
        <p:sp>
          <p:nvSpPr>
            <p:cNvPr id="257" name="Freeform 27"/>
            <p:cNvSpPr>
              <a:spLocks/>
            </p:cNvSpPr>
            <p:nvPr/>
          </p:nvSpPr>
          <p:spPr bwMode="auto">
            <a:xfrm>
              <a:off x="9327777" y="4395069"/>
              <a:ext cx="195815" cy="221924"/>
            </a:xfrm>
            <a:custGeom>
              <a:avLst/>
              <a:gdLst>
                <a:gd name="T0" fmla="*/ 281 w 330"/>
                <a:gd name="T1" fmla="*/ 119 h 374"/>
                <a:gd name="T2" fmla="*/ 253 w 330"/>
                <a:gd name="T3" fmla="*/ 336 h 374"/>
                <a:gd name="T4" fmla="*/ 48 w 330"/>
                <a:gd name="T5" fmla="*/ 256 h 374"/>
                <a:gd name="T6" fmla="*/ 77 w 330"/>
                <a:gd name="T7" fmla="*/ 38 h 374"/>
                <a:gd name="T8" fmla="*/ 281 w 330"/>
                <a:gd name="T9" fmla="*/ 119 h 374"/>
              </a:gdLst>
              <a:ahLst/>
              <a:cxnLst>
                <a:cxn ang="0">
                  <a:pos x="T0" y="T1"/>
                </a:cxn>
                <a:cxn ang="0">
                  <a:pos x="T2" y="T3"/>
                </a:cxn>
                <a:cxn ang="0">
                  <a:pos x="T4" y="T5"/>
                </a:cxn>
                <a:cxn ang="0">
                  <a:pos x="T6" y="T7"/>
                </a:cxn>
                <a:cxn ang="0">
                  <a:pos x="T8" y="T9"/>
                </a:cxn>
              </a:cxnLst>
              <a:rect l="0" t="0" r="r" b="b"/>
              <a:pathLst>
                <a:path w="330" h="374">
                  <a:moveTo>
                    <a:pt x="281" y="119"/>
                  </a:moveTo>
                  <a:cubicBezTo>
                    <a:pt x="330" y="201"/>
                    <a:pt x="317" y="299"/>
                    <a:pt x="253" y="336"/>
                  </a:cubicBezTo>
                  <a:cubicBezTo>
                    <a:pt x="188" y="374"/>
                    <a:pt x="97" y="338"/>
                    <a:pt x="48" y="256"/>
                  </a:cubicBezTo>
                  <a:cubicBezTo>
                    <a:pt x="0" y="173"/>
                    <a:pt x="13" y="76"/>
                    <a:pt x="77" y="38"/>
                  </a:cubicBezTo>
                  <a:cubicBezTo>
                    <a:pt x="142" y="0"/>
                    <a:pt x="233" y="36"/>
                    <a:pt x="281" y="119"/>
                  </a:cubicBezTo>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3F3F3F"/>
                </a:solidFill>
              </a:endParaRPr>
            </a:p>
          </p:txBody>
        </p:sp>
        <p:sp>
          <p:nvSpPr>
            <p:cNvPr id="258" name="Freeform 28"/>
            <p:cNvSpPr>
              <a:spLocks/>
            </p:cNvSpPr>
            <p:nvPr/>
          </p:nvSpPr>
          <p:spPr bwMode="auto">
            <a:xfrm>
              <a:off x="9393049" y="4601328"/>
              <a:ext cx="99213" cy="107046"/>
            </a:xfrm>
            <a:custGeom>
              <a:avLst/>
              <a:gdLst>
                <a:gd name="T0" fmla="*/ 38 w 38"/>
                <a:gd name="T1" fmla="*/ 31 h 41"/>
                <a:gd name="T2" fmla="*/ 19 w 38"/>
                <a:gd name="T3" fmla="*/ 41 h 41"/>
                <a:gd name="T4" fmla="*/ 0 w 38"/>
                <a:gd name="T5" fmla="*/ 31 h 41"/>
                <a:gd name="T6" fmla="*/ 0 w 38"/>
                <a:gd name="T7" fmla="*/ 0 h 41"/>
                <a:gd name="T8" fmla="*/ 38 w 38"/>
                <a:gd name="T9" fmla="*/ 0 h 41"/>
                <a:gd name="T10" fmla="*/ 38 w 38"/>
                <a:gd name="T11" fmla="*/ 31 h 41"/>
              </a:gdLst>
              <a:ahLst/>
              <a:cxnLst>
                <a:cxn ang="0">
                  <a:pos x="T0" y="T1"/>
                </a:cxn>
                <a:cxn ang="0">
                  <a:pos x="T2" y="T3"/>
                </a:cxn>
                <a:cxn ang="0">
                  <a:pos x="T4" y="T5"/>
                </a:cxn>
                <a:cxn ang="0">
                  <a:pos x="T6" y="T7"/>
                </a:cxn>
                <a:cxn ang="0">
                  <a:pos x="T8" y="T9"/>
                </a:cxn>
                <a:cxn ang="0">
                  <a:pos x="T10" y="T11"/>
                </a:cxn>
              </a:cxnLst>
              <a:rect l="0" t="0" r="r" b="b"/>
              <a:pathLst>
                <a:path w="38" h="41">
                  <a:moveTo>
                    <a:pt x="38" y="31"/>
                  </a:moveTo>
                  <a:lnTo>
                    <a:pt x="19" y="41"/>
                  </a:lnTo>
                  <a:lnTo>
                    <a:pt x="0" y="31"/>
                  </a:lnTo>
                  <a:lnTo>
                    <a:pt x="0" y="0"/>
                  </a:lnTo>
                  <a:lnTo>
                    <a:pt x="38" y="0"/>
                  </a:lnTo>
                  <a:lnTo>
                    <a:pt x="38" y="31"/>
                  </a:lnTo>
                  <a:close/>
                </a:path>
              </a:pathLst>
            </a:custGeom>
            <a:solidFill>
              <a:srgbClr val="FFB900"/>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solidFill>
                  <a:srgbClr val="3F3F3F"/>
                </a:solidFill>
              </a:endParaRPr>
            </a:p>
          </p:txBody>
        </p:sp>
        <p:sp>
          <p:nvSpPr>
            <p:cNvPr id="259" name="Freeform 32"/>
            <p:cNvSpPr>
              <a:spLocks/>
            </p:cNvSpPr>
            <p:nvPr/>
          </p:nvSpPr>
          <p:spPr bwMode="auto">
            <a:xfrm>
              <a:off x="9309501" y="5321926"/>
              <a:ext cx="130543" cy="587445"/>
            </a:xfrm>
            <a:custGeom>
              <a:avLst/>
              <a:gdLst>
                <a:gd name="T0" fmla="*/ 41 w 50"/>
                <a:gd name="T1" fmla="*/ 225 h 225"/>
                <a:gd name="T2" fmla="*/ 6 w 50"/>
                <a:gd name="T3" fmla="*/ 225 h 225"/>
                <a:gd name="T4" fmla="*/ 0 w 50"/>
                <a:gd name="T5" fmla="*/ 0 h 225"/>
                <a:gd name="T6" fmla="*/ 50 w 50"/>
                <a:gd name="T7" fmla="*/ 0 h 225"/>
                <a:gd name="T8" fmla="*/ 41 w 50"/>
                <a:gd name="T9" fmla="*/ 225 h 225"/>
              </a:gdLst>
              <a:ahLst/>
              <a:cxnLst>
                <a:cxn ang="0">
                  <a:pos x="T0" y="T1"/>
                </a:cxn>
                <a:cxn ang="0">
                  <a:pos x="T2" y="T3"/>
                </a:cxn>
                <a:cxn ang="0">
                  <a:pos x="T4" y="T5"/>
                </a:cxn>
                <a:cxn ang="0">
                  <a:pos x="T6" y="T7"/>
                </a:cxn>
                <a:cxn ang="0">
                  <a:pos x="T8" y="T9"/>
                </a:cxn>
              </a:cxnLst>
              <a:rect l="0" t="0" r="r" b="b"/>
              <a:pathLst>
                <a:path w="50" h="225">
                  <a:moveTo>
                    <a:pt x="41" y="225"/>
                  </a:moveTo>
                  <a:lnTo>
                    <a:pt x="6" y="225"/>
                  </a:lnTo>
                  <a:lnTo>
                    <a:pt x="0" y="0"/>
                  </a:lnTo>
                  <a:lnTo>
                    <a:pt x="50" y="0"/>
                  </a:lnTo>
                  <a:lnTo>
                    <a:pt x="41" y="225"/>
                  </a:lnTo>
                  <a:close/>
                </a:path>
              </a:pathLst>
            </a:custGeom>
            <a:solidFill>
              <a:srgbClr val="0072C6"/>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solidFill>
                  <a:srgbClr val="3F3F3F"/>
                </a:solidFill>
              </a:endParaRPr>
            </a:p>
          </p:txBody>
        </p:sp>
        <p:sp>
          <p:nvSpPr>
            <p:cNvPr id="260" name="Freeform 33"/>
            <p:cNvSpPr>
              <a:spLocks/>
            </p:cNvSpPr>
            <p:nvPr/>
          </p:nvSpPr>
          <p:spPr bwMode="auto">
            <a:xfrm>
              <a:off x="9445267" y="5321926"/>
              <a:ext cx="127933" cy="587445"/>
            </a:xfrm>
            <a:custGeom>
              <a:avLst/>
              <a:gdLst>
                <a:gd name="T0" fmla="*/ 43 w 49"/>
                <a:gd name="T1" fmla="*/ 225 h 225"/>
                <a:gd name="T2" fmla="*/ 8 w 49"/>
                <a:gd name="T3" fmla="*/ 225 h 225"/>
                <a:gd name="T4" fmla="*/ 0 w 49"/>
                <a:gd name="T5" fmla="*/ 0 h 225"/>
                <a:gd name="T6" fmla="*/ 49 w 49"/>
                <a:gd name="T7" fmla="*/ 0 h 225"/>
                <a:gd name="T8" fmla="*/ 43 w 49"/>
                <a:gd name="T9" fmla="*/ 225 h 225"/>
              </a:gdLst>
              <a:ahLst/>
              <a:cxnLst>
                <a:cxn ang="0">
                  <a:pos x="T0" y="T1"/>
                </a:cxn>
                <a:cxn ang="0">
                  <a:pos x="T2" y="T3"/>
                </a:cxn>
                <a:cxn ang="0">
                  <a:pos x="T4" y="T5"/>
                </a:cxn>
                <a:cxn ang="0">
                  <a:pos x="T6" y="T7"/>
                </a:cxn>
                <a:cxn ang="0">
                  <a:pos x="T8" y="T9"/>
                </a:cxn>
              </a:cxnLst>
              <a:rect l="0" t="0" r="r" b="b"/>
              <a:pathLst>
                <a:path w="49" h="225">
                  <a:moveTo>
                    <a:pt x="43" y="225"/>
                  </a:moveTo>
                  <a:lnTo>
                    <a:pt x="8" y="225"/>
                  </a:lnTo>
                  <a:lnTo>
                    <a:pt x="0" y="0"/>
                  </a:lnTo>
                  <a:lnTo>
                    <a:pt x="49" y="0"/>
                  </a:lnTo>
                  <a:lnTo>
                    <a:pt x="43" y="225"/>
                  </a:lnTo>
                  <a:close/>
                </a:path>
              </a:pathLst>
            </a:custGeom>
            <a:solidFill>
              <a:srgbClr val="0072C6"/>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solidFill>
                  <a:srgbClr val="3F3F3F"/>
                </a:solidFill>
              </a:endParaRPr>
            </a:p>
          </p:txBody>
        </p:sp>
        <p:sp>
          <p:nvSpPr>
            <p:cNvPr id="261" name="Freeform 34"/>
            <p:cNvSpPr>
              <a:spLocks/>
            </p:cNvSpPr>
            <p:nvPr/>
          </p:nvSpPr>
          <p:spPr bwMode="auto">
            <a:xfrm>
              <a:off x="9163293" y="5269709"/>
              <a:ext cx="65272" cy="73104"/>
            </a:xfrm>
            <a:custGeom>
              <a:avLst/>
              <a:gdLst>
                <a:gd name="T0" fmla="*/ 0 w 110"/>
                <a:gd name="T1" fmla="*/ 0 h 121"/>
                <a:gd name="T2" fmla="*/ 0 w 110"/>
                <a:gd name="T3" fmla="*/ 66 h 121"/>
                <a:gd name="T4" fmla="*/ 55 w 110"/>
                <a:gd name="T5" fmla="*/ 121 h 121"/>
                <a:gd name="T6" fmla="*/ 110 w 110"/>
                <a:gd name="T7" fmla="*/ 66 h 121"/>
                <a:gd name="T8" fmla="*/ 110 w 110"/>
                <a:gd name="T9" fmla="*/ 0 h 121"/>
                <a:gd name="T10" fmla="*/ 0 w 110"/>
                <a:gd name="T11" fmla="*/ 0 h 121"/>
              </a:gdLst>
              <a:ahLst/>
              <a:cxnLst>
                <a:cxn ang="0">
                  <a:pos x="T0" y="T1"/>
                </a:cxn>
                <a:cxn ang="0">
                  <a:pos x="T2" y="T3"/>
                </a:cxn>
                <a:cxn ang="0">
                  <a:pos x="T4" y="T5"/>
                </a:cxn>
                <a:cxn ang="0">
                  <a:pos x="T6" y="T7"/>
                </a:cxn>
                <a:cxn ang="0">
                  <a:pos x="T8" y="T9"/>
                </a:cxn>
                <a:cxn ang="0">
                  <a:pos x="T10" y="T11"/>
                </a:cxn>
              </a:cxnLst>
              <a:rect l="0" t="0" r="r" b="b"/>
              <a:pathLst>
                <a:path w="110" h="121">
                  <a:moveTo>
                    <a:pt x="0" y="0"/>
                  </a:moveTo>
                  <a:lnTo>
                    <a:pt x="0" y="66"/>
                  </a:lnTo>
                  <a:cubicBezTo>
                    <a:pt x="0" y="96"/>
                    <a:pt x="25" y="121"/>
                    <a:pt x="55" y="121"/>
                  </a:cubicBezTo>
                  <a:cubicBezTo>
                    <a:pt x="85" y="121"/>
                    <a:pt x="110" y="96"/>
                    <a:pt x="110" y="66"/>
                  </a:cubicBezTo>
                  <a:lnTo>
                    <a:pt x="110" y="0"/>
                  </a:lnTo>
                  <a:lnTo>
                    <a:pt x="0" y="0"/>
                  </a:lnTo>
                  <a:close/>
                </a:path>
              </a:pathLst>
            </a:custGeom>
            <a:solidFill>
              <a:srgbClr val="FFB9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3F3F3F"/>
                </a:solidFill>
              </a:endParaRPr>
            </a:p>
          </p:txBody>
        </p:sp>
        <p:sp>
          <p:nvSpPr>
            <p:cNvPr id="262" name="Freeform 37"/>
            <p:cNvSpPr>
              <a:spLocks/>
            </p:cNvSpPr>
            <p:nvPr/>
          </p:nvSpPr>
          <p:spPr bwMode="auto">
            <a:xfrm>
              <a:off x="9523592" y="4499504"/>
              <a:ext cx="2612"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2"/>
                    <a:pt x="0" y="1"/>
                    <a:pt x="0" y="0"/>
                  </a:cubicBezTo>
                  <a:cubicBezTo>
                    <a:pt x="0" y="1"/>
                    <a:pt x="1" y="2"/>
                    <a:pt x="1" y="3"/>
                  </a:cubicBezTo>
                </a:path>
              </a:pathLst>
            </a:custGeom>
            <a:solidFill>
              <a:srgbClr val="FFD60A"/>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3F3F3F"/>
                </a:solidFill>
              </a:endParaRPr>
            </a:p>
          </p:txBody>
        </p:sp>
        <p:sp>
          <p:nvSpPr>
            <p:cNvPr id="263" name="Freeform 38"/>
            <p:cNvSpPr>
              <a:spLocks/>
            </p:cNvSpPr>
            <p:nvPr/>
          </p:nvSpPr>
          <p:spPr bwMode="auto">
            <a:xfrm>
              <a:off x="9523592" y="4496894"/>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0"/>
                    <a:pt x="0" y="1"/>
                    <a:pt x="0" y="2"/>
                  </a:cubicBezTo>
                </a:path>
              </a:pathLst>
            </a:custGeom>
            <a:solidFill>
              <a:srgbClr val="FFD60A"/>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3F3F3F"/>
                </a:solidFill>
              </a:endParaRPr>
            </a:p>
          </p:txBody>
        </p:sp>
        <p:sp>
          <p:nvSpPr>
            <p:cNvPr id="264" name="Freeform 39"/>
            <p:cNvSpPr>
              <a:spLocks/>
            </p:cNvSpPr>
            <p:nvPr/>
          </p:nvSpPr>
          <p:spPr bwMode="auto">
            <a:xfrm>
              <a:off x="9520981" y="4489060"/>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0" y="0"/>
                  </a:cubicBezTo>
                  <a:cubicBezTo>
                    <a:pt x="1" y="0"/>
                    <a:pt x="1" y="0"/>
                    <a:pt x="1" y="1"/>
                  </a:cubicBezTo>
                </a:path>
              </a:pathLst>
            </a:custGeom>
            <a:solidFill>
              <a:srgbClr val="FFD60A"/>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3F3F3F"/>
                </a:solidFill>
              </a:endParaRPr>
            </a:p>
          </p:txBody>
        </p:sp>
        <p:sp>
          <p:nvSpPr>
            <p:cNvPr id="265" name="Freeform 40"/>
            <p:cNvSpPr>
              <a:spLocks/>
            </p:cNvSpPr>
            <p:nvPr/>
          </p:nvSpPr>
          <p:spPr bwMode="auto">
            <a:xfrm>
              <a:off x="9520981" y="4491673"/>
              <a:ext cx="2612"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0" y="0"/>
                    <a:pt x="1" y="1"/>
                  </a:cubicBezTo>
                </a:path>
              </a:pathLst>
            </a:custGeom>
            <a:solidFill>
              <a:srgbClr val="FFD60A"/>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3F3F3F"/>
                </a:solidFill>
              </a:endParaRPr>
            </a:p>
          </p:txBody>
        </p:sp>
        <p:sp>
          <p:nvSpPr>
            <p:cNvPr id="266" name="Freeform 41"/>
            <p:cNvSpPr>
              <a:spLocks/>
            </p:cNvSpPr>
            <p:nvPr/>
          </p:nvSpPr>
          <p:spPr bwMode="auto">
            <a:xfrm>
              <a:off x="9361719" y="4489060"/>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path>
              </a:pathLst>
            </a:custGeom>
            <a:solidFill>
              <a:srgbClr val="FFD60A"/>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3F3F3F"/>
                </a:solidFill>
              </a:endParaRPr>
            </a:p>
          </p:txBody>
        </p:sp>
        <p:sp>
          <p:nvSpPr>
            <p:cNvPr id="267" name="Freeform 42"/>
            <p:cNvSpPr>
              <a:spLocks/>
            </p:cNvSpPr>
            <p:nvPr/>
          </p:nvSpPr>
          <p:spPr bwMode="auto">
            <a:xfrm>
              <a:off x="9526202" y="4502115"/>
              <a:ext cx="0" cy="2612"/>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2"/>
                    <a:pt x="1" y="1"/>
                    <a:pt x="0" y="0"/>
                  </a:cubicBezTo>
                  <a:cubicBezTo>
                    <a:pt x="1" y="1"/>
                    <a:pt x="1" y="2"/>
                    <a:pt x="1" y="3"/>
                  </a:cubicBezTo>
                </a:path>
              </a:pathLst>
            </a:custGeom>
            <a:solidFill>
              <a:srgbClr val="FFD60A"/>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3F3F3F"/>
                </a:solidFill>
              </a:endParaRPr>
            </a:p>
          </p:txBody>
        </p:sp>
        <p:sp>
          <p:nvSpPr>
            <p:cNvPr id="268" name="Freeform 43"/>
            <p:cNvSpPr>
              <a:spLocks/>
            </p:cNvSpPr>
            <p:nvPr/>
          </p:nvSpPr>
          <p:spPr bwMode="auto">
            <a:xfrm>
              <a:off x="9526202" y="4504725"/>
              <a:ext cx="0" cy="5221"/>
            </a:xfrm>
            <a:custGeom>
              <a:avLst/>
              <a:gdLst>
                <a:gd name="T0" fmla="*/ 1 w 1"/>
                <a:gd name="T1" fmla="*/ 6 h 6"/>
                <a:gd name="T2" fmla="*/ 0 w 1"/>
                <a:gd name="T3" fmla="*/ 0 h 6"/>
                <a:gd name="T4" fmla="*/ 1 w 1"/>
                <a:gd name="T5" fmla="*/ 6 h 6"/>
              </a:gdLst>
              <a:ahLst/>
              <a:cxnLst>
                <a:cxn ang="0">
                  <a:pos x="T0" y="T1"/>
                </a:cxn>
                <a:cxn ang="0">
                  <a:pos x="T2" y="T3"/>
                </a:cxn>
                <a:cxn ang="0">
                  <a:pos x="T4" y="T5"/>
                </a:cxn>
              </a:cxnLst>
              <a:rect l="0" t="0" r="r" b="b"/>
              <a:pathLst>
                <a:path w="1" h="6">
                  <a:moveTo>
                    <a:pt x="1" y="6"/>
                  </a:moveTo>
                  <a:cubicBezTo>
                    <a:pt x="1" y="4"/>
                    <a:pt x="1" y="2"/>
                    <a:pt x="0" y="0"/>
                  </a:cubicBezTo>
                  <a:cubicBezTo>
                    <a:pt x="1" y="2"/>
                    <a:pt x="1" y="4"/>
                    <a:pt x="1" y="6"/>
                  </a:cubicBezTo>
                </a:path>
              </a:pathLst>
            </a:custGeom>
            <a:solidFill>
              <a:srgbClr val="FFD60A"/>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3F3F3F"/>
                </a:solidFill>
              </a:endParaRPr>
            </a:p>
          </p:txBody>
        </p:sp>
        <p:sp>
          <p:nvSpPr>
            <p:cNvPr id="269" name="Freeform 44"/>
            <p:cNvSpPr>
              <a:spLocks/>
            </p:cNvSpPr>
            <p:nvPr/>
          </p:nvSpPr>
          <p:spPr bwMode="auto">
            <a:xfrm>
              <a:off x="9518371" y="44864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FFD60A"/>
            </a:solidFill>
            <a:ln w="9525">
              <a:noFill/>
              <a:round/>
              <a:headEnd/>
              <a:tailEnd/>
            </a:ln>
          </p:spPr>
          <p:txBody>
            <a:bodyPr vert="horz" wrap="square" lIns="68580" tIns="34290" rIns="68580" bIns="34290" numCol="1" anchor="t" anchorCtr="0" compatLnSpc="1">
              <a:prstTxWarp prst="textNoShape">
                <a:avLst/>
              </a:prstTxWarp>
            </a:bodyPr>
            <a:lstStyle/>
            <a:p>
              <a:endParaRPr lang="en-US" sz="1350" dirty="0">
                <a:solidFill>
                  <a:srgbClr val="3F3F3F"/>
                </a:solidFill>
              </a:endParaRPr>
            </a:p>
          </p:txBody>
        </p:sp>
        <p:sp>
          <p:nvSpPr>
            <p:cNvPr id="270" name="Freeform 45"/>
            <p:cNvSpPr>
              <a:spLocks/>
            </p:cNvSpPr>
            <p:nvPr/>
          </p:nvSpPr>
          <p:spPr bwMode="auto">
            <a:xfrm>
              <a:off x="9356498" y="4504725"/>
              <a:ext cx="0" cy="0"/>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path>
              </a:pathLst>
            </a:custGeom>
            <a:solidFill>
              <a:srgbClr val="FFD60A"/>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3F3F3F"/>
                </a:solidFill>
              </a:endParaRPr>
            </a:p>
          </p:txBody>
        </p:sp>
        <p:sp>
          <p:nvSpPr>
            <p:cNvPr id="271" name="Freeform 46"/>
            <p:cNvSpPr>
              <a:spLocks/>
            </p:cNvSpPr>
            <p:nvPr/>
          </p:nvSpPr>
          <p:spPr bwMode="auto">
            <a:xfrm>
              <a:off x="9359107" y="4496894"/>
              <a:ext cx="0" cy="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0"/>
                    <a:pt x="0" y="0"/>
                  </a:cubicBezTo>
                </a:path>
              </a:pathLst>
            </a:custGeom>
            <a:solidFill>
              <a:srgbClr val="FFD60A"/>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3F3F3F"/>
                </a:solidFill>
              </a:endParaRPr>
            </a:p>
          </p:txBody>
        </p:sp>
        <p:sp>
          <p:nvSpPr>
            <p:cNvPr id="272" name="Freeform 47"/>
            <p:cNvSpPr>
              <a:spLocks/>
            </p:cNvSpPr>
            <p:nvPr/>
          </p:nvSpPr>
          <p:spPr bwMode="auto">
            <a:xfrm>
              <a:off x="9359107" y="4491673"/>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path>
              </a:pathLst>
            </a:custGeom>
            <a:solidFill>
              <a:srgbClr val="FFD60A"/>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3F3F3F"/>
                </a:solidFill>
              </a:endParaRPr>
            </a:p>
          </p:txBody>
        </p:sp>
        <p:sp>
          <p:nvSpPr>
            <p:cNvPr id="273" name="Freeform 48"/>
            <p:cNvSpPr>
              <a:spLocks/>
            </p:cNvSpPr>
            <p:nvPr/>
          </p:nvSpPr>
          <p:spPr bwMode="auto">
            <a:xfrm>
              <a:off x="9356498" y="4499504"/>
              <a:ext cx="0" cy="2612"/>
            </a:xfrm>
            <a:custGeom>
              <a:avLst/>
              <a:gdLst>
                <a:gd name="T0" fmla="*/ 0 h 2"/>
                <a:gd name="T1" fmla="*/ 2 h 2"/>
                <a:gd name="T2" fmla="*/ 0 h 2"/>
              </a:gdLst>
              <a:ahLst/>
              <a:cxnLst>
                <a:cxn ang="0">
                  <a:pos x="0" y="T0"/>
                </a:cxn>
                <a:cxn ang="0">
                  <a:pos x="0" y="T1"/>
                </a:cxn>
                <a:cxn ang="0">
                  <a:pos x="0" y="T2"/>
                </a:cxn>
              </a:cxnLst>
              <a:rect l="0" t="0" r="r" b="b"/>
              <a:pathLst>
                <a:path h="2">
                  <a:moveTo>
                    <a:pt x="0" y="0"/>
                  </a:moveTo>
                  <a:cubicBezTo>
                    <a:pt x="0" y="1"/>
                    <a:pt x="0" y="1"/>
                    <a:pt x="0" y="2"/>
                  </a:cubicBezTo>
                  <a:cubicBezTo>
                    <a:pt x="0" y="1"/>
                    <a:pt x="0" y="1"/>
                    <a:pt x="0" y="0"/>
                  </a:cubicBezTo>
                </a:path>
              </a:pathLst>
            </a:custGeom>
            <a:solidFill>
              <a:srgbClr val="FFD60A"/>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3F3F3F"/>
                </a:solidFill>
              </a:endParaRPr>
            </a:p>
          </p:txBody>
        </p:sp>
        <p:sp>
          <p:nvSpPr>
            <p:cNvPr id="274" name="Freeform 49"/>
            <p:cNvSpPr>
              <a:spLocks/>
            </p:cNvSpPr>
            <p:nvPr/>
          </p:nvSpPr>
          <p:spPr bwMode="auto">
            <a:xfrm>
              <a:off x="9340832" y="4478617"/>
              <a:ext cx="201038" cy="180150"/>
            </a:xfrm>
            <a:custGeom>
              <a:avLst/>
              <a:gdLst>
                <a:gd name="T0" fmla="*/ 320 w 336"/>
                <a:gd name="T1" fmla="*/ 72 h 300"/>
                <a:gd name="T2" fmla="*/ 312 w 336"/>
                <a:gd name="T3" fmla="*/ 71 h 300"/>
                <a:gd name="T4" fmla="*/ 312 w 336"/>
                <a:gd name="T5" fmla="*/ 50 h 300"/>
                <a:gd name="T6" fmla="*/ 311 w 336"/>
                <a:gd name="T7" fmla="*/ 44 h 300"/>
                <a:gd name="T8" fmla="*/ 311 w 336"/>
                <a:gd name="T9" fmla="*/ 41 h 300"/>
                <a:gd name="T10" fmla="*/ 310 w 336"/>
                <a:gd name="T11" fmla="*/ 38 h 300"/>
                <a:gd name="T12" fmla="*/ 310 w 336"/>
                <a:gd name="T13" fmla="*/ 35 h 300"/>
                <a:gd name="T14" fmla="*/ 309 w 336"/>
                <a:gd name="T15" fmla="*/ 32 h 300"/>
                <a:gd name="T16" fmla="*/ 308 w 336"/>
                <a:gd name="T17" fmla="*/ 29 h 300"/>
                <a:gd name="T18" fmla="*/ 308 w 336"/>
                <a:gd name="T19" fmla="*/ 27 h 300"/>
                <a:gd name="T20" fmla="*/ 305 w 336"/>
                <a:gd name="T21" fmla="*/ 20 h 300"/>
                <a:gd name="T22" fmla="*/ 304 w 336"/>
                <a:gd name="T23" fmla="*/ 19 h 300"/>
                <a:gd name="T24" fmla="*/ 302 w 336"/>
                <a:gd name="T25" fmla="*/ 15 h 300"/>
                <a:gd name="T26" fmla="*/ 301 w 336"/>
                <a:gd name="T27" fmla="*/ 14 h 300"/>
                <a:gd name="T28" fmla="*/ 299 w 336"/>
                <a:gd name="T29" fmla="*/ 10 h 300"/>
                <a:gd name="T30" fmla="*/ 299 w 336"/>
                <a:gd name="T31" fmla="*/ 10 h 300"/>
                <a:gd name="T32" fmla="*/ 272 w 336"/>
                <a:gd name="T33" fmla="*/ 13 h 300"/>
                <a:gd name="T34" fmla="*/ 225 w 336"/>
                <a:gd name="T35" fmla="*/ 1 h 300"/>
                <a:gd name="T36" fmla="*/ 138 w 336"/>
                <a:gd name="T37" fmla="*/ 13 h 300"/>
                <a:gd name="T38" fmla="*/ 46 w 336"/>
                <a:gd name="T39" fmla="*/ 0 h 300"/>
                <a:gd name="T40" fmla="*/ 33 w 336"/>
                <a:gd name="T41" fmla="*/ 16 h 300"/>
                <a:gd name="T42" fmla="*/ 33 w 336"/>
                <a:gd name="T43" fmla="*/ 16 h 300"/>
                <a:gd name="T44" fmla="*/ 31 w 336"/>
                <a:gd name="T45" fmla="*/ 22 h 300"/>
                <a:gd name="T46" fmla="*/ 30 w 336"/>
                <a:gd name="T47" fmla="*/ 22 h 300"/>
                <a:gd name="T48" fmla="*/ 28 w 336"/>
                <a:gd name="T49" fmla="*/ 28 h 300"/>
                <a:gd name="T50" fmla="*/ 28 w 336"/>
                <a:gd name="T51" fmla="*/ 29 h 300"/>
                <a:gd name="T52" fmla="*/ 26 w 336"/>
                <a:gd name="T53" fmla="*/ 34 h 300"/>
                <a:gd name="T54" fmla="*/ 26 w 336"/>
                <a:gd name="T55" fmla="*/ 36 h 300"/>
                <a:gd name="T56" fmla="*/ 25 w 336"/>
                <a:gd name="T57" fmla="*/ 41 h 300"/>
                <a:gd name="T58" fmla="*/ 25 w 336"/>
                <a:gd name="T59" fmla="*/ 43 h 300"/>
                <a:gd name="T60" fmla="*/ 24 w 336"/>
                <a:gd name="T61" fmla="*/ 50 h 300"/>
                <a:gd name="T62" fmla="*/ 24 w 336"/>
                <a:gd name="T63" fmla="*/ 71 h 300"/>
                <a:gd name="T64" fmla="*/ 20 w 336"/>
                <a:gd name="T65" fmla="*/ 71 h 300"/>
                <a:gd name="T66" fmla="*/ 0 w 336"/>
                <a:gd name="T67" fmla="*/ 95 h 300"/>
                <a:gd name="T68" fmla="*/ 0 w 336"/>
                <a:gd name="T69" fmla="*/ 148 h 300"/>
                <a:gd name="T70" fmla="*/ 24 w 336"/>
                <a:gd name="T71" fmla="*/ 172 h 300"/>
                <a:gd name="T72" fmla="*/ 104 w 336"/>
                <a:gd name="T73" fmla="*/ 300 h 300"/>
                <a:gd name="T74" fmla="*/ 232 w 336"/>
                <a:gd name="T75" fmla="*/ 300 h 300"/>
                <a:gd name="T76" fmla="*/ 312 w 336"/>
                <a:gd name="T77" fmla="*/ 172 h 300"/>
                <a:gd name="T78" fmla="*/ 336 w 336"/>
                <a:gd name="T79" fmla="*/ 148 h 300"/>
                <a:gd name="T80" fmla="*/ 336 w 336"/>
                <a:gd name="T81" fmla="*/ 95 h 300"/>
                <a:gd name="T82" fmla="*/ 320 w 336"/>
                <a:gd name="T83" fmla="*/ 72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6" h="300">
                  <a:moveTo>
                    <a:pt x="320" y="72"/>
                  </a:moveTo>
                  <a:cubicBezTo>
                    <a:pt x="318" y="71"/>
                    <a:pt x="315" y="71"/>
                    <a:pt x="312" y="71"/>
                  </a:cubicBezTo>
                  <a:lnTo>
                    <a:pt x="312" y="50"/>
                  </a:lnTo>
                  <a:cubicBezTo>
                    <a:pt x="312" y="48"/>
                    <a:pt x="312" y="46"/>
                    <a:pt x="311" y="44"/>
                  </a:cubicBezTo>
                  <a:cubicBezTo>
                    <a:pt x="311" y="43"/>
                    <a:pt x="311" y="42"/>
                    <a:pt x="311" y="41"/>
                  </a:cubicBezTo>
                  <a:cubicBezTo>
                    <a:pt x="311" y="40"/>
                    <a:pt x="311" y="39"/>
                    <a:pt x="310" y="38"/>
                  </a:cubicBezTo>
                  <a:cubicBezTo>
                    <a:pt x="310" y="37"/>
                    <a:pt x="310" y="36"/>
                    <a:pt x="310" y="35"/>
                  </a:cubicBezTo>
                  <a:cubicBezTo>
                    <a:pt x="310" y="34"/>
                    <a:pt x="309" y="33"/>
                    <a:pt x="309" y="32"/>
                  </a:cubicBezTo>
                  <a:cubicBezTo>
                    <a:pt x="309" y="31"/>
                    <a:pt x="309" y="30"/>
                    <a:pt x="308" y="29"/>
                  </a:cubicBezTo>
                  <a:cubicBezTo>
                    <a:pt x="308" y="28"/>
                    <a:pt x="308" y="27"/>
                    <a:pt x="308" y="27"/>
                  </a:cubicBezTo>
                  <a:cubicBezTo>
                    <a:pt x="307" y="24"/>
                    <a:pt x="306" y="22"/>
                    <a:pt x="305" y="20"/>
                  </a:cubicBezTo>
                  <a:cubicBezTo>
                    <a:pt x="304" y="19"/>
                    <a:pt x="304" y="19"/>
                    <a:pt x="304" y="19"/>
                  </a:cubicBezTo>
                  <a:cubicBezTo>
                    <a:pt x="303" y="17"/>
                    <a:pt x="303" y="16"/>
                    <a:pt x="302" y="15"/>
                  </a:cubicBezTo>
                  <a:cubicBezTo>
                    <a:pt x="302" y="14"/>
                    <a:pt x="302" y="14"/>
                    <a:pt x="301" y="14"/>
                  </a:cubicBezTo>
                  <a:cubicBezTo>
                    <a:pt x="301" y="12"/>
                    <a:pt x="300" y="11"/>
                    <a:pt x="299" y="10"/>
                  </a:cubicBezTo>
                  <a:lnTo>
                    <a:pt x="299" y="10"/>
                  </a:lnTo>
                  <a:cubicBezTo>
                    <a:pt x="291" y="12"/>
                    <a:pt x="282" y="13"/>
                    <a:pt x="272" y="13"/>
                  </a:cubicBezTo>
                  <a:cubicBezTo>
                    <a:pt x="252" y="13"/>
                    <a:pt x="235" y="8"/>
                    <a:pt x="225" y="1"/>
                  </a:cubicBezTo>
                  <a:cubicBezTo>
                    <a:pt x="204" y="8"/>
                    <a:pt x="172" y="13"/>
                    <a:pt x="138" y="13"/>
                  </a:cubicBezTo>
                  <a:cubicBezTo>
                    <a:pt x="101" y="13"/>
                    <a:pt x="68" y="8"/>
                    <a:pt x="46" y="0"/>
                  </a:cubicBezTo>
                  <a:cubicBezTo>
                    <a:pt x="41" y="4"/>
                    <a:pt x="37" y="10"/>
                    <a:pt x="33" y="16"/>
                  </a:cubicBezTo>
                  <a:cubicBezTo>
                    <a:pt x="33" y="16"/>
                    <a:pt x="33" y="16"/>
                    <a:pt x="33" y="16"/>
                  </a:cubicBezTo>
                  <a:cubicBezTo>
                    <a:pt x="32" y="18"/>
                    <a:pt x="31" y="20"/>
                    <a:pt x="31" y="22"/>
                  </a:cubicBezTo>
                  <a:cubicBezTo>
                    <a:pt x="30" y="22"/>
                    <a:pt x="30" y="22"/>
                    <a:pt x="30" y="22"/>
                  </a:cubicBezTo>
                  <a:cubicBezTo>
                    <a:pt x="29" y="24"/>
                    <a:pt x="29" y="26"/>
                    <a:pt x="28" y="28"/>
                  </a:cubicBezTo>
                  <a:cubicBezTo>
                    <a:pt x="28" y="28"/>
                    <a:pt x="28" y="29"/>
                    <a:pt x="28" y="29"/>
                  </a:cubicBezTo>
                  <a:cubicBezTo>
                    <a:pt x="27" y="31"/>
                    <a:pt x="27" y="33"/>
                    <a:pt x="26" y="34"/>
                  </a:cubicBezTo>
                  <a:cubicBezTo>
                    <a:pt x="26" y="35"/>
                    <a:pt x="26" y="35"/>
                    <a:pt x="26" y="36"/>
                  </a:cubicBezTo>
                  <a:cubicBezTo>
                    <a:pt x="26" y="38"/>
                    <a:pt x="25" y="39"/>
                    <a:pt x="25" y="41"/>
                  </a:cubicBezTo>
                  <a:cubicBezTo>
                    <a:pt x="25" y="42"/>
                    <a:pt x="25" y="42"/>
                    <a:pt x="25" y="43"/>
                  </a:cubicBezTo>
                  <a:cubicBezTo>
                    <a:pt x="25" y="45"/>
                    <a:pt x="24" y="48"/>
                    <a:pt x="24" y="50"/>
                  </a:cubicBezTo>
                  <a:lnTo>
                    <a:pt x="24" y="71"/>
                  </a:lnTo>
                  <a:cubicBezTo>
                    <a:pt x="23" y="71"/>
                    <a:pt x="21" y="71"/>
                    <a:pt x="20" y="71"/>
                  </a:cubicBezTo>
                  <a:cubicBezTo>
                    <a:pt x="9" y="73"/>
                    <a:pt x="0" y="83"/>
                    <a:pt x="0" y="95"/>
                  </a:cubicBezTo>
                  <a:lnTo>
                    <a:pt x="0" y="148"/>
                  </a:lnTo>
                  <a:cubicBezTo>
                    <a:pt x="0" y="161"/>
                    <a:pt x="11" y="172"/>
                    <a:pt x="24" y="172"/>
                  </a:cubicBezTo>
                  <a:cubicBezTo>
                    <a:pt x="24" y="172"/>
                    <a:pt x="66" y="300"/>
                    <a:pt x="104" y="300"/>
                  </a:cubicBezTo>
                  <a:lnTo>
                    <a:pt x="232" y="300"/>
                  </a:lnTo>
                  <a:cubicBezTo>
                    <a:pt x="270" y="300"/>
                    <a:pt x="312" y="172"/>
                    <a:pt x="312" y="172"/>
                  </a:cubicBezTo>
                  <a:cubicBezTo>
                    <a:pt x="325" y="172"/>
                    <a:pt x="336" y="161"/>
                    <a:pt x="336" y="148"/>
                  </a:cubicBezTo>
                  <a:lnTo>
                    <a:pt x="336" y="95"/>
                  </a:lnTo>
                  <a:cubicBezTo>
                    <a:pt x="336" y="85"/>
                    <a:pt x="330" y="76"/>
                    <a:pt x="320" y="72"/>
                  </a:cubicBezTo>
                </a:path>
              </a:pathLst>
            </a:custGeom>
            <a:solidFill>
              <a:srgbClr val="FFB9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3F3F3F"/>
                </a:solidFill>
              </a:endParaRPr>
            </a:p>
          </p:txBody>
        </p:sp>
        <p:sp>
          <p:nvSpPr>
            <p:cNvPr id="275" name="Freeform 50"/>
            <p:cNvSpPr>
              <a:spLocks noEditPoints="1"/>
            </p:cNvSpPr>
            <p:nvPr/>
          </p:nvSpPr>
          <p:spPr bwMode="auto">
            <a:xfrm>
              <a:off x="9359107" y="4515169"/>
              <a:ext cx="169707" cy="54829"/>
            </a:xfrm>
            <a:custGeom>
              <a:avLst/>
              <a:gdLst>
                <a:gd name="T0" fmla="*/ 230 w 288"/>
                <a:gd name="T1" fmla="*/ 82 h 94"/>
                <a:gd name="T2" fmla="*/ 180 w 288"/>
                <a:gd name="T3" fmla="*/ 68 h 94"/>
                <a:gd name="T4" fmla="*/ 176 w 288"/>
                <a:gd name="T5" fmla="*/ 20 h 94"/>
                <a:gd name="T6" fmla="*/ 212 w 288"/>
                <a:gd name="T7" fmla="*/ 11 h 94"/>
                <a:gd name="T8" fmla="*/ 262 w 288"/>
                <a:gd name="T9" fmla="*/ 32 h 94"/>
                <a:gd name="T10" fmla="*/ 230 w 288"/>
                <a:gd name="T11" fmla="*/ 82 h 94"/>
                <a:gd name="T12" fmla="*/ 109 w 288"/>
                <a:gd name="T13" fmla="*/ 68 h 94"/>
                <a:gd name="T14" fmla="*/ 58 w 288"/>
                <a:gd name="T15" fmla="*/ 82 h 94"/>
                <a:gd name="T16" fmla="*/ 26 w 288"/>
                <a:gd name="T17" fmla="*/ 32 h 94"/>
                <a:gd name="T18" fmla="*/ 77 w 288"/>
                <a:gd name="T19" fmla="*/ 11 h 94"/>
                <a:gd name="T20" fmla="*/ 113 w 288"/>
                <a:gd name="T21" fmla="*/ 20 h 94"/>
                <a:gd name="T22" fmla="*/ 109 w 288"/>
                <a:gd name="T23" fmla="*/ 68 h 94"/>
                <a:gd name="T24" fmla="*/ 285 w 288"/>
                <a:gd name="T25" fmla="*/ 7 h 94"/>
                <a:gd name="T26" fmla="*/ 214 w 288"/>
                <a:gd name="T27" fmla="*/ 4 h 94"/>
                <a:gd name="T28" fmla="*/ 145 w 288"/>
                <a:gd name="T29" fmla="*/ 18 h 94"/>
                <a:gd name="T30" fmla="*/ 75 w 288"/>
                <a:gd name="T31" fmla="*/ 4 h 94"/>
                <a:gd name="T32" fmla="*/ 3 w 288"/>
                <a:gd name="T33" fmla="*/ 7 h 94"/>
                <a:gd name="T34" fmla="*/ 2 w 288"/>
                <a:gd name="T35" fmla="*/ 16 h 94"/>
                <a:gd name="T36" fmla="*/ 11 w 288"/>
                <a:gd name="T37" fmla="*/ 27 h 94"/>
                <a:gd name="T38" fmla="*/ 20 w 288"/>
                <a:gd name="T39" fmla="*/ 50 h 94"/>
                <a:gd name="T40" fmla="*/ 86 w 288"/>
                <a:gd name="T41" fmla="*/ 88 h 94"/>
                <a:gd name="T42" fmla="*/ 134 w 288"/>
                <a:gd name="T43" fmla="*/ 38 h 94"/>
                <a:gd name="T44" fmla="*/ 145 w 288"/>
                <a:gd name="T45" fmla="*/ 32 h 94"/>
                <a:gd name="T46" fmla="*/ 156 w 288"/>
                <a:gd name="T47" fmla="*/ 38 h 94"/>
                <a:gd name="T48" fmla="*/ 203 w 288"/>
                <a:gd name="T49" fmla="*/ 88 h 94"/>
                <a:gd name="T50" fmla="*/ 269 w 288"/>
                <a:gd name="T51" fmla="*/ 50 h 94"/>
                <a:gd name="T52" fmla="*/ 277 w 288"/>
                <a:gd name="T53" fmla="*/ 27 h 94"/>
                <a:gd name="T54" fmla="*/ 286 w 288"/>
                <a:gd name="T55" fmla="*/ 16 h 94"/>
                <a:gd name="T56" fmla="*/ 285 w 288"/>
                <a:gd name="T57"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8" h="94">
                  <a:moveTo>
                    <a:pt x="230" y="82"/>
                  </a:moveTo>
                  <a:cubicBezTo>
                    <a:pt x="207" y="85"/>
                    <a:pt x="190" y="80"/>
                    <a:pt x="180" y="68"/>
                  </a:cubicBezTo>
                  <a:cubicBezTo>
                    <a:pt x="170" y="56"/>
                    <a:pt x="160" y="26"/>
                    <a:pt x="176" y="20"/>
                  </a:cubicBezTo>
                  <a:cubicBezTo>
                    <a:pt x="193" y="14"/>
                    <a:pt x="193" y="14"/>
                    <a:pt x="212" y="11"/>
                  </a:cubicBezTo>
                  <a:cubicBezTo>
                    <a:pt x="212" y="11"/>
                    <a:pt x="262" y="3"/>
                    <a:pt x="262" y="32"/>
                  </a:cubicBezTo>
                  <a:cubicBezTo>
                    <a:pt x="262" y="61"/>
                    <a:pt x="254" y="78"/>
                    <a:pt x="230" y="82"/>
                  </a:cubicBezTo>
                  <a:moveTo>
                    <a:pt x="109" y="68"/>
                  </a:moveTo>
                  <a:cubicBezTo>
                    <a:pt x="100" y="80"/>
                    <a:pt x="82" y="85"/>
                    <a:pt x="58" y="82"/>
                  </a:cubicBezTo>
                  <a:cubicBezTo>
                    <a:pt x="35" y="78"/>
                    <a:pt x="26" y="61"/>
                    <a:pt x="26" y="32"/>
                  </a:cubicBezTo>
                  <a:cubicBezTo>
                    <a:pt x="26" y="3"/>
                    <a:pt x="77" y="11"/>
                    <a:pt x="77" y="11"/>
                  </a:cubicBezTo>
                  <a:cubicBezTo>
                    <a:pt x="97" y="14"/>
                    <a:pt x="97" y="14"/>
                    <a:pt x="113" y="20"/>
                  </a:cubicBezTo>
                  <a:cubicBezTo>
                    <a:pt x="129" y="26"/>
                    <a:pt x="119" y="56"/>
                    <a:pt x="109" y="68"/>
                  </a:cubicBezTo>
                  <a:moveTo>
                    <a:pt x="285" y="7"/>
                  </a:moveTo>
                  <a:cubicBezTo>
                    <a:pt x="285" y="7"/>
                    <a:pt x="244" y="0"/>
                    <a:pt x="214" y="4"/>
                  </a:cubicBezTo>
                  <a:cubicBezTo>
                    <a:pt x="183" y="7"/>
                    <a:pt x="159" y="18"/>
                    <a:pt x="145" y="18"/>
                  </a:cubicBezTo>
                  <a:cubicBezTo>
                    <a:pt x="131" y="18"/>
                    <a:pt x="106" y="7"/>
                    <a:pt x="75" y="4"/>
                  </a:cubicBezTo>
                  <a:cubicBezTo>
                    <a:pt x="45" y="0"/>
                    <a:pt x="3" y="7"/>
                    <a:pt x="3" y="7"/>
                  </a:cubicBezTo>
                  <a:cubicBezTo>
                    <a:pt x="0" y="8"/>
                    <a:pt x="1" y="11"/>
                    <a:pt x="2" y="16"/>
                  </a:cubicBezTo>
                  <a:cubicBezTo>
                    <a:pt x="4" y="22"/>
                    <a:pt x="4" y="24"/>
                    <a:pt x="11" y="27"/>
                  </a:cubicBezTo>
                  <a:cubicBezTo>
                    <a:pt x="18" y="31"/>
                    <a:pt x="20" y="50"/>
                    <a:pt x="20" y="50"/>
                  </a:cubicBezTo>
                  <a:cubicBezTo>
                    <a:pt x="25" y="84"/>
                    <a:pt x="51" y="94"/>
                    <a:pt x="86" y="88"/>
                  </a:cubicBezTo>
                  <a:cubicBezTo>
                    <a:pt x="122" y="82"/>
                    <a:pt x="130" y="44"/>
                    <a:pt x="134" y="38"/>
                  </a:cubicBezTo>
                  <a:cubicBezTo>
                    <a:pt x="138" y="32"/>
                    <a:pt x="145" y="32"/>
                    <a:pt x="145" y="32"/>
                  </a:cubicBezTo>
                  <a:cubicBezTo>
                    <a:pt x="145" y="32"/>
                    <a:pt x="152" y="32"/>
                    <a:pt x="156" y="38"/>
                  </a:cubicBezTo>
                  <a:cubicBezTo>
                    <a:pt x="159" y="44"/>
                    <a:pt x="168" y="82"/>
                    <a:pt x="203" y="88"/>
                  </a:cubicBezTo>
                  <a:cubicBezTo>
                    <a:pt x="238" y="94"/>
                    <a:pt x="263" y="84"/>
                    <a:pt x="269" y="50"/>
                  </a:cubicBezTo>
                  <a:cubicBezTo>
                    <a:pt x="269" y="50"/>
                    <a:pt x="271" y="31"/>
                    <a:pt x="277" y="27"/>
                  </a:cubicBezTo>
                  <a:cubicBezTo>
                    <a:pt x="284" y="24"/>
                    <a:pt x="285" y="22"/>
                    <a:pt x="286" y="16"/>
                  </a:cubicBezTo>
                  <a:cubicBezTo>
                    <a:pt x="287" y="11"/>
                    <a:pt x="288" y="8"/>
                    <a:pt x="285" y="7"/>
                  </a:cubicBezTo>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3F3F3F"/>
                </a:solidFill>
              </a:endParaRPr>
            </a:p>
          </p:txBody>
        </p:sp>
        <p:sp>
          <p:nvSpPr>
            <p:cNvPr id="276" name="Oval 51"/>
            <p:cNvSpPr>
              <a:spLocks noChangeArrowheads="1"/>
            </p:cNvSpPr>
            <p:nvPr/>
          </p:nvSpPr>
          <p:spPr bwMode="auto">
            <a:xfrm>
              <a:off x="9361719" y="4523003"/>
              <a:ext cx="5221" cy="2612"/>
            </a:xfrm>
            <a:prstGeom prst="ellipse">
              <a:avLst/>
            </a:pr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3F3F3F"/>
                </a:solidFill>
              </a:endParaRPr>
            </a:p>
          </p:txBody>
        </p:sp>
        <p:sp>
          <p:nvSpPr>
            <p:cNvPr id="277" name="Oval 52"/>
            <p:cNvSpPr>
              <a:spLocks noChangeArrowheads="1"/>
            </p:cNvSpPr>
            <p:nvPr/>
          </p:nvSpPr>
          <p:spPr bwMode="auto">
            <a:xfrm>
              <a:off x="9520981" y="4523003"/>
              <a:ext cx="2612" cy="2612"/>
            </a:xfrm>
            <a:prstGeom prst="ellipse">
              <a:avLst/>
            </a:pr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3F3F3F"/>
                </a:solidFill>
              </a:endParaRPr>
            </a:p>
          </p:txBody>
        </p:sp>
        <p:sp>
          <p:nvSpPr>
            <p:cNvPr id="278" name="Rectangle 277"/>
            <p:cNvSpPr/>
            <p:nvPr/>
          </p:nvSpPr>
          <p:spPr>
            <a:xfrm>
              <a:off x="9388178" y="4693219"/>
              <a:ext cx="107550" cy="39252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prstClr val="white"/>
                </a:solidFill>
              </a:endParaRPr>
            </a:p>
          </p:txBody>
        </p:sp>
        <p:grpSp>
          <p:nvGrpSpPr>
            <p:cNvPr id="279" name="Group 278"/>
            <p:cNvGrpSpPr/>
            <p:nvPr/>
          </p:nvGrpSpPr>
          <p:grpSpPr>
            <a:xfrm>
              <a:off x="9154146" y="4691097"/>
              <a:ext cx="579609" cy="639662"/>
              <a:chOff x="11282861" y="3904551"/>
              <a:chExt cx="579609" cy="639662"/>
            </a:xfrm>
            <a:solidFill>
              <a:srgbClr val="442359"/>
            </a:solidFill>
          </p:grpSpPr>
          <p:sp>
            <p:nvSpPr>
              <p:cNvPr id="282" name="Freeform 31"/>
              <p:cNvSpPr>
                <a:spLocks/>
              </p:cNvSpPr>
              <p:nvPr/>
            </p:nvSpPr>
            <p:spPr bwMode="auto">
              <a:xfrm>
                <a:off x="11644285" y="3930801"/>
                <a:ext cx="218185" cy="566750"/>
              </a:xfrm>
              <a:custGeom>
                <a:avLst/>
                <a:gdLst>
                  <a:gd name="T0" fmla="*/ 0 w 364"/>
                  <a:gd name="T1" fmla="*/ 38 h 941"/>
                  <a:gd name="T2" fmla="*/ 144 w 364"/>
                  <a:gd name="T3" fmla="*/ 0 h 941"/>
                  <a:gd name="T4" fmla="*/ 364 w 364"/>
                  <a:gd name="T5" fmla="*/ 941 h 941"/>
                  <a:gd name="T6" fmla="*/ 216 w 364"/>
                  <a:gd name="T7" fmla="*/ 941 h 941"/>
                  <a:gd name="T8" fmla="*/ 0 w 364"/>
                  <a:gd name="T9" fmla="*/ 38 h 941"/>
                </a:gdLst>
                <a:ahLst/>
                <a:cxnLst>
                  <a:cxn ang="0">
                    <a:pos x="T0" y="T1"/>
                  </a:cxn>
                  <a:cxn ang="0">
                    <a:pos x="T2" y="T3"/>
                  </a:cxn>
                  <a:cxn ang="0">
                    <a:pos x="T4" y="T5"/>
                  </a:cxn>
                  <a:cxn ang="0">
                    <a:pos x="T6" y="T7"/>
                  </a:cxn>
                  <a:cxn ang="0">
                    <a:pos x="T8" y="T9"/>
                  </a:cxn>
                </a:cxnLst>
                <a:rect l="0" t="0" r="r" b="b"/>
                <a:pathLst>
                  <a:path w="364" h="941">
                    <a:moveTo>
                      <a:pt x="0" y="38"/>
                    </a:moveTo>
                    <a:cubicBezTo>
                      <a:pt x="48" y="25"/>
                      <a:pt x="96" y="13"/>
                      <a:pt x="144" y="0"/>
                    </a:cubicBezTo>
                    <a:cubicBezTo>
                      <a:pt x="285" y="303"/>
                      <a:pt x="332" y="608"/>
                      <a:pt x="364" y="941"/>
                    </a:cubicBezTo>
                    <a:lnTo>
                      <a:pt x="216" y="941"/>
                    </a:lnTo>
                    <a:cubicBezTo>
                      <a:pt x="181" y="622"/>
                      <a:pt x="136" y="330"/>
                      <a:pt x="0" y="38"/>
                    </a:cubicBezTo>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3F3F3F"/>
                  </a:solidFill>
                </a:endParaRPr>
              </a:p>
            </p:txBody>
          </p:sp>
          <p:sp>
            <p:nvSpPr>
              <p:cNvPr id="283" name="Freeform 30"/>
              <p:cNvSpPr>
                <a:spLocks/>
              </p:cNvSpPr>
              <p:nvPr/>
            </p:nvSpPr>
            <p:spPr bwMode="auto">
              <a:xfrm>
                <a:off x="11282861" y="3935881"/>
                <a:ext cx="216703" cy="556115"/>
              </a:xfrm>
              <a:custGeom>
                <a:avLst/>
                <a:gdLst>
                  <a:gd name="T0" fmla="*/ 364 w 364"/>
                  <a:gd name="T1" fmla="*/ 38 h 941"/>
                  <a:gd name="T2" fmla="*/ 220 w 364"/>
                  <a:gd name="T3" fmla="*/ 0 h 941"/>
                  <a:gd name="T4" fmla="*/ 0 w 364"/>
                  <a:gd name="T5" fmla="*/ 941 h 941"/>
                  <a:gd name="T6" fmla="*/ 148 w 364"/>
                  <a:gd name="T7" fmla="*/ 941 h 941"/>
                  <a:gd name="T8" fmla="*/ 364 w 364"/>
                  <a:gd name="T9" fmla="*/ 38 h 941"/>
                </a:gdLst>
                <a:ahLst/>
                <a:cxnLst>
                  <a:cxn ang="0">
                    <a:pos x="T0" y="T1"/>
                  </a:cxn>
                  <a:cxn ang="0">
                    <a:pos x="T2" y="T3"/>
                  </a:cxn>
                  <a:cxn ang="0">
                    <a:pos x="T4" y="T5"/>
                  </a:cxn>
                  <a:cxn ang="0">
                    <a:pos x="T6" y="T7"/>
                  </a:cxn>
                  <a:cxn ang="0">
                    <a:pos x="T8" y="T9"/>
                  </a:cxn>
                </a:cxnLst>
                <a:rect l="0" t="0" r="r" b="b"/>
                <a:pathLst>
                  <a:path w="364" h="941">
                    <a:moveTo>
                      <a:pt x="364" y="38"/>
                    </a:moveTo>
                    <a:cubicBezTo>
                      <a:pt x="316" y="25"/>
                      <a:pt x="268" y="13"/>
                      <a:pt x="220" y="0"/>
                    </a:cubicBezTo>
                    <a:cubicBezTo>
                      <a:pt x="79" y="303"/>
                      <a:pt x="32" y="608"/>
                      <a:pt x="0" y="941"/>
                    </a:cubicBezTo>
                    <a:lnTo>
                      <a:pt x="148" y="941"/>
                    </a:lnTo>
                    <a:cubicBezTo>
                      <a:pt x="183" y="622"/>
                      <a:pt x="228" y="330"/>
                      <a:pt x="364" y="38"/>
                    </a:cubicBezTo>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3F3F3F"/>
                  </a:solidFill>
                </a:endParaRPr>
              </a:p>
            </p:txBody>
          </p:sp>
          <p:sp>
            <p:nvSpPr>
              <p:cNvPr id="284" name="Freeform 36"/>
              <p:cNvSpPr>
                <a:spLocks/>
              </p:cNvSpPr>
              <p:nvPr/>
            </p:nvSpPr>
            <p:spPr bwMode="auto">
              <a:xfrm>
                <a:off x="11410792" y="3904551"/>
                <a:ext cx="323747" cy="639662"/>
              </a:xfrm>
              <a:custGeom>
                <a:avLst/>
                <a:gdLst>
                  <a:gd name="T0" fmla="*/ 81 w 124"/>
                  <a:gd name="T1" fmla="*/ 0 h 245"/>
                  <a:gd name="T2" fmla="*/ 62 w 124"/>
                  <a:gd name="T3" fmla="*/ 153 h 245"/>
                  <a:gd name="T4" fmla="*/ 43 w 124"/>
                  <a:gd name="T5" fmla="*/ 0 h 245"/>
                  <a:gd name="T6" fmla="*/ 0 w 124"/>
                  <a:gd name="T7" fmla="*/ 12 h 245"/>
                  <a:gd name="T8" fmla="*/ 2 w 124"/>
                  <a:gd name="T9" fmla="*/ 245 h 245"/>
                  <a:gd name="T10" fmla="*/ 122 w 124"/>
                  <a:gd name="T11" fmla="*/ 245 h 245"/>
                  <a:gd name="T12" fmla="*/ 124 w 124"/>
                  <a:gd name="T13" fmla="*/ 12 h 245"/>
                  <a:gd name="T14" fmla="*/ 81 w 124"/>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245">
                    <a:moveTo>
                      <a:pt x="81" y="0"/>
                    </a:moveTo>
                    <a:lnTo>
                      <a:pt x="62" y="153"/>
                    </a:lnTo>
                    <a:lnTo>
                      <a:pt x="43" y="0"/>
                    </a:lnTo>
                    <a:lnTo>
                      <a:pt x="0" y="12"/>
                    </a:lnTo>
                    <a:lnTo>
                      <a:pt x="2" y="245"/>
                    </a:lnTo>
                    <a:lnTo>
                      <a:pt x="122" y="245"/>
                    </a:lnTo>
                    <a:lnTo>
                      <a:pt x="124" y="12"/>
                    </a:lnTo>
                    <a:lnTo>
                      <a:pt x="81"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solidFill>
                    <a:srgbClr val="3F3F3F"/>
                  </a:solidFill>
                </a:endParaRPr>
              </a:p>
            </p:txBody>
          </p:sp>
        </p:grpSp>
        <p:sp>
          <p:nvSpPr>
            <p:cNvPr id="280" name="Freeform 24"/>
            <p:cNvSpPr>
              <a:spLocks/>
            </p:cNvSpPr>
            <p:nvPr/>
          </p:nvSpPr>
          <p:spPr bwMode="auto">
            <a:xfrm>
              <a:off x="9302150" y="5898491"/>
              <a:ext cx="130545" cy="65272"/>
            </a:xfrm>
            <a:custGeom>
              <a:avLst/>
              <a:gdLst>
                <a:gd name="T0" fmla="*/ 106 w 213"/>
                <a:gd name="T1" fmla="*/ 0 h 106"/>
                <a:gd name="T2" fmla="*/ 0 w 213"/>
                <a:gd name="T3" fmla="*/ 106 h 106"/>
                <a:gd name="T4" fmla="*/ 213 w 213"/>
                <a:gd name="T5" fmla="*/ 106 h 106"/>
                <a:gd name="T6" fmla="*/ 106 w 213"/>
                <a:gd name="T7" fmla="*/ 0 h 106"/>
              </a:gdLst>
              <a:ahLst/>
              <a:cxnLst>
                <a:cxn ang="0">
                  <a:pos x="T0" y="T1"/>
                </a:cxn>
                <a:cxn ang="0">
                  <a:pos x="T2" y="T3"/>
                </a:cxn>
                <a:cxn ang="0">
                  <a:pos x="T4" y="T5"/>
                </a:cxn>
                <a:cxn ang="0">
                  <a:pos x="T6" y="T7"/>
                </a:cxn>
              </a:cxnLst>
              <a:rect l="0" t="0" r="r" b="b"/>
              <a:pathLst>
                <a:path w="213" h="106">
                  <a:moveTo>
                    <a:pt x="106" y="0"/>
                  </a:moveTo>
                  <a:cubicBezTo>
                    <a:pt x="47" y="0"/>
                    <a:pt x="0" y="47"/>
                    <a:pt x="0" y="106"/>
                  </a:cubicBezTo>
                  <a:lnTo>
                    <a:pt x="213" y="106"/>
                  </a:lnTo>
                  <a:cubicBezTo>
                    <a:pt x="213" y="47"/>
                    <a:pt x="165" y="0"/>
                    <a:pt x="106" y="0"/>
                  </a:cubicBezTo>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3F3F3F"/>
                </a:solidFill>
              </a:endParaRPr>
            </a:p>
          </p:txBody>
        </p:sp>
        <p:sp>
          <p:nvSpPr>
            <p:cNvPr id="281" name="Freeform 25"/>
            <p:cNvSpPr>
              <a:spLocks/>
            </p:cNvSpPr>
            <p:nvPr/>
          </p:nvSpPr>
          <p:spPr bwMode="auto">
            <a:xfrm>
              <a:off x="9446293" y="5898491"/>
              <a:ext cx="133265" cy="65272"/>
            </a:xfrm>
            <a:custGeom>
              <a:avLst/>
              <a:gdLst>
                <a:gd name="T0" fmla="*/ 107 w 213"/>
                <a:gd name="T1" fmla="*/ 0 h 106"/>
                <a:gd name="T2" fmla="*/ 0 w 213"/>
                <a:gd name="T3" fmla="*/ 106 h 106"/>
                <a:gd name="T4" fmla="*/ 213 w 213"/>
                <a:gd name="T5" fmla="*/ 106 h 106"/>
                <a:gd name="T6" fmla="*/ 107 w 213"/>
                <a:gd name="T7" fmla="*/ 0 h 106"/>
              </a:gdLst>
              <a:ahLst/>
              <a:cxnLst>
                <a:cxn ang="0">
                  <a:pos x="T0" y="T1"/>
                </a:cxn>
                <a:cxn ang="0">
                  <a:pos x="T2" y="T3"/>
                </a:cxn>
                <a:cxn ang="0">
                  <a:pos x="T4" y="T5"/>
                </a:cxn>
                <a:cxn ang="0">
                  <a:pos x="T6" y="T7"/>
                </a:cxn>
              </a:cxnLst>
              <a:rect l="0" t="0" r="r" b="b"/>
              <a:pathLst>
                <a:path w="213" h="106">
                  <a:moveTo>
                    <a:pt x="107" y="0"/>
                  </a:moveTo>
                  <a:cubicBezTo>
                    <a:pt x="48" y="0"/>
                    <a:pt x="0" y="47"/>
                    <a:pt x="0" y="106"/>
                  </a:cubicBezTo>
                  <a:lnTo>
                    <a:pt x="213" y="106"/>
                  </a:lnTo>
                  <a:cubicBezTo>
                    <a:pt x="213" y="47"/>
                    <a:pt x="166" y="0"/>
                    <a:pt x="107" y="0"/>
                  </a:cubicBezTo>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3F3F3F"/>
                </a:solidFill>
              </a:endParaRPr>
            </a:p>
          </p:txBody>
        </p:sp>
      </p:grpSp>
      <p:grpSp>
        <p:nvGrpSpPr>
          <p:cNvPr id="285" name="Group 284"/>
          <p:cNvGrpSpPr/>
          <p:nvPr/>
        </p:nvGrpSpPr>
        <p:grpSpPr>
          <a:xfrm>
            <a:off x="6346774" y="5005323"/>
            <a:ext cx="251450" cy="174818"/>
            <a:chOff x="8998358" y="4985042"/>
            <a:chExt cx="417591" cy="290325"/>
          </a:xfrm>
        </p:grpSpPr>
        <p:sp>
          <p:nvSpPr>
            <p:cNvPr id="286" name="Rectangle 285"/>
            <p:cNvSpPr/>
            <p:nvPr/>
          </p:nvSpPr>
          <p:spPr>
            <a:xfrm>
              <a:off x="9042001" y="4996361"/>
              <a:ext cx="324489" cy="216246"/>
            </a:xfrm>
            <a:prstGeom prst="rect">
              <a:avLst/>
            </a:prstGeom>
            <a:solidFill>
              <a:schemeClr val="bg2">
                <a:lumMod val="50000"/>
              </a:schemeClr>
            </a:solidFill>
            <a:ln>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prstClr val="white"/>
                </a:solidFill>
              </a:endParaRPr>
            </a:p>
          </p:txBody>
        </p:sp>
        <p:sp>
          <p:nvSpPr>
            <p:cNvPr id="287" name="Freeform 20"/>
            <p:cNvSpPr>
              <a:spLocks noEditPoints="1"/>
            </p:cNvSpPr>
            <p:nvPr/>
          </p:nvSpPr>
          <p:spPr bwMode="black">
            <a:xfrm>
              <a:off x="8998358" y="4985042"/>
              <a:ext cx="417591" cy="290325"/>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rgbClr val="DC3C00"/>
            </a:solidFill>
            <a:extLst/>
          </p:spPr>
          <p:txBody>
            <a:bodyPr vert="horz" wrap="square" lIns="61729" tIns="30865" rIns="61729" bIns="30865" numCol="1" anchor="t" anchorCtr="0" compatLnSpc="1">
              <a:prstTxWarp prst="textNoShape">
                <a:avLst/>
              </a:prstTxWarp>
            </a:bodyPr>
            <a:lstStyle/>
            <a:p>
              <a:pPr defTabSz="699248">
                <a:defRPr/>
              </a:pPr>
              <a:endParaRPr lang="en-US" sz="675" kern="0" dirty="0">
                <a:solidFill>
                  <a:srgbClr val="FFFFFF"/>
                </a:solidFill>
              </a:endParaRPr>
            </a:p>
          </p:txBody>
        </p:sp>
        <p:sp>
          <p:nvSpPr>
            <p:cNvPr id="288" name="Rectangle 287"/>
            <p:cNvSpPr/>
            <p:nvPr/>
          </p:nvSpPr>
          <p:spPr bwMode="auto">
            <a:xfrm>
              <a:off x="9058742" y="5009740"/>
              <a:ext cx="54381" cy="52861"/>
            </a:xfrm>
            <a:prstGeom prst="rect">
              <a:avLst/>
            </a:prstGeom>
            <a:solidFill>
              <a:srgbClr val="C00000"/>
            </a:solidFill>
            <a:ln w="9525" cap="flat" cmpd="sng" algn="ctr">
              <a:noFill/>
              <a:prstDash val="solid"/>
              <a:headEnd type="none" w="med" len="med"/>
              <a:tailEnd type="none" w="med" len="med"/>
            </a:ln>
            <a:effectLst/>
          </p:spPr>
          <p:txBody>
            <a:bodyPr rot="0" spcFirstLastPara="0" vertOverflow="overflow" horzOverflow="overflow" vert="horz" wrap="square" lIns="137160" tIns="109729" rIns="137160" bIns="109729" numCol="1" spcCol="0" rtlCol="0" fromWordArt="0" anchor="t" anchorCtr="0" forceAA="0" compatLnSpc="1">
              <a:prstTxWarp prst="textNoShape">
                <a:avLst/>
              </a:prstTxWarp>
              <a:noAutofit/>
            </a:bodyPr>
            <a:lstStyle/>
            <a:p>
              <a:pPr algn="ctr" defTabSz="699365" fontAlgn="base">
                <a:spcBef>
                  <a:spcPct val="0"/>
                </a:spcBef>
                <a:spcAft>
                  <a:spcPct val="0"/>
                </a:spcAft>
                <a:defRPr/>
              </a:pPr>
              <a:endParaRPr lang="en-US" sz="1799" kern="0" dirty="0">
                <a:gradFill>
                  <a:gsLst>
                    <a:gs pos="0">
                      <a:srgbClr val="FFFFFF"/>
                    </a:gs>
                    <a:gs pos="100000">
                      <a:srgbClr val="FFFFFF"/>
                    </a:gs>
                  </a:gsLst>
                  <a:lin ang="5400000" scaled="0"/>
                </a:gradFill>
                <a:ea typeface="Segoe UI" pitchFamily="34" charset="0"/>
                <a:cs typeface="Segoe UI" pitchFamily="34" charset="0"/>
              </a:endParaRPr>
            </a:p>
          </p:txBody>
        </p:sp>
        <p:sp>
          <p:nvSpPr>
            <p:cNvPr id="289" name="Rectangle 288"/>
            <p:cNvSpPr/>
            <p:nvPr/>
          </p:nvSpPr>
          <p:spPr bwMode="auto">
            <a:xfrm>
              <a:off x="9117888" y="5009740"/>
              <a:ext cx="54381" cy="52861"/>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37160" tIns="109729" rIns="137160" bIns="109729" numCol="1" spcCol="0" rtlCol="0" fromWordArt="0" anchor="t" anchorCtr="0" forceAA="0" compatLnSpc="1">
              <a:prstTxWarp prst="textNoShape">
                <a:avLst/>
              </a:prstTxWarp>
              <a:noAutofit/>
            </a:bodyPr>
            <a:lstStyle/>
            <a:p>
              <a:pPr algn="ctr" defTabSz="699365" fontAlgn="base">
                <a:spcBef>
                  <a:spcPct val="0"/>
                </a:spcBef>
                <a:spcAft>
                  <a:spcPct val="0"/>
                </a:spcAft>
                <a:defRPr/>
              </a:pPr>
              <a:endParaRPr lang="en-US" sz="1799" kern="0" dirty="0">
                <a:gradFill>
                  <a:gsLst>
                    <a:gs pos="0">
                      <a:srgbClr val="FFFFFF"/>
                    </a:gs>
                    <a:gs pos="100000">
                      <a:srgbClr val="FFFFFF"/>
                    </a:gs>
                  </a:gsLst>
                  <a:lin ang="5400000" scaled="0"/>
                </a:gradFill>
                <a:ea typeface="Segoe UI" pitchFamily="34" charset="0"/>
                <a:cs typeface="Segoe UI" pitchFamily="34" charset="0"/>
              </a:endParaRPr>
            </a:p>
          </p:txBody>
        </p:sp>
        <p:sp>
          <p:nvSpPr>
            <p:cNvPr id="290" name="Rectangle 289"/>
            <p:cNvSpPr/>
            <p:nvPr/>
          </p:nvSpPr>
          <p:spPr bwMode="auto">
            <a:xfrm>
              <a:off x="9177034" y="5009740"/>
              <a:ext cx="54381" cy="52861"/>
            </a:xfrm>
            <a:prstGeom prst="rect">
              <a:avLst/>
            </a:prstGeom>
            <a:solidFill>
              <a:srgbClr val="DC3C00"/>
            </a:solidFill>
            <a:ln w="9525" cap="flat" cmpd="sng" algn="ctr">
              <a:noFill/>
              <a:prstDash val="solid"/>
              <a:headEnd type="none" w="med" len="med"/>
              <a:tailEnd type="none" w="med" len="med"/>
            </a:ln>
            <a:effectLst/>
          </p:spPr>
          <p:txBody>
            <a:bodyPr rot="0" spcFirstLastPara="0" vertOverflow="overflow" horzOverflow="overflow" vert="horz" wrap="square" lIns="137160" tIns="109729" rIns="137160" bIns="109729" numCol="1" spcCol="0" rtlCol="0" fromWordArt="0" anchor="t" anchorCtr="0" forceAA="0" compatLnSpc="1">
              <a:prstTxWarp prst="textNoShape">
                <a:avLst/>
              </a:prstTxWarp>
              <a:noAutofit/>
            </a:bodyPr>
            <a:lstStyle/>
            <a:p>
              <a:pPr algn="ctr" defTabSz="699365" fontAlgn="base">
                <a:spcBef>
                  <a:spcPct val="0"/>
                </a:spcBef>
                <a:spcAft>
                  <a:spcPct val="0"/>
                </a:spcAft>
                <a:defRPr/>
              </a:pPr>
              <a:endParaRPr lang="en-US" sz="1799" kern="0" dirty="0">
                <a:gradFill>
                  <a:gsLst>
                    <a:gs pos="0">
                      <a:srgbClr val="FFFFFF"/>
                    </a:gs>
                    <a:gs pos="100000">
                      <a:srgbClr val="FFFFFF"/>
                    </a:gs>
                  </a:gsLst>
                  <a:lin ang="5400000" scaled="0"/>
                </a:gradFill>
                <a:ea typeface="Segoe UI" pitchFamily="34" charset="0"/>
                <a:cs typeface="Segoe UI" pitchFamily="34" charset="0"/>
              </a:endParaRPr>
            </a:p>
          </p:txBody>
        </p:sp>
        <p:sp>
          <p:nvSpPr>
            <p:cNvPr id="291" name="Rectangle 290"/>
            <p:cNvSpPr/>
            <p:nvPr/>
          </p:nvSpPr>
          <p:spPr bwMode="auto">
            <a:xfrm>
              <a:off x="9236180" y="5009740"/>
              <a:ext cx="54381" cy="52861"/>
            </a:xfrm>
            <a:prstGeom prst="rect">
              <a:avLst/>
            </a:prstGeom>
            <a:solidFill>
              <a:schemeClr val="tx2"/>
            </a:solidFill>
            <a:ln w="9525" cap="flat" cmpd="sng" algn="ctr">
              <a:noFill/>
              <a:prstDash val="solid"/>
              <a:headEnd type="none" w="med" len="med"/>
              <a:tailEnd type="none" w="med" len="med"/>
            </a:ln>
            <a:effectLst/>
          </p:spPr>
          <p:txBody>
            <a:bodyPr rot="0" spcFirstLastPara="0" vertOverflow="overflow" horzOverflow="overflow" vert="horz" wrap="square" lIns="137160" tIns="109729" rIns="137160" bIns="109729" numCol="1" spcCol="0" rtlCol="0" fromWordArt="0" anchor="t" anchorCtr="0" forceAA="0" compatLnSpc="1">
              <a:prstTxWarp prst="textNoShape">
                <a:avLst/>
              </a:prstTxWarp>
              <a:noAutofit/>
            </a:bodyPr>
            <a:lstStyle/>
            <a:p>
              <a:pPr algn="ctr" defTabSz="699365" fontAlgn="base">
                <a:spcBef>
                  <a:spcPct val="0"/>
                </a:spcBef>
                <a:spcAft>
                  <a:spcPct val="0"/>
                </a:spcAft>
                <a:defRPr/>
              </a:pPr>
              <a:endParaRPr lang="en-US" sz="1799" kern="0" dirty="0">
                <a:gradFill>
                  <a:gsLst>
                    <a:gs pos="0">
                      <a:srgbClr val="FFFFFF"/>
                    </a:gs>
                    <a:gs pos="100000">
                      <a:srgbClr val="FFFFFF"/>
                    </a:gs>
                  </a:gsLst>
                  <a:lin ang="5400000" scaled="0"/>
                </a:gradFill>
                <a:ea typeface="Segoe UI" pitchFamily="34" charset="0"/>
                <a:cs typeface="Segoe UI" pitchFamily="34" charset="0"/>
              </a:endParaRPr>
            </a:p>
          </p:txBody>
        </p:sp>
        <p:sp>
          <p:nvSpPr>
            <p:cNvPr id="292" name="Rectangle 291"/>
            <p:cNvSpPr/>
            <p:nvPr/>
          </p:nvSpPr>
          <p:spPr bwMode="auto">
            <a:xfrm>
              <a:off x="9058742" y="5070173"/>
              <a:ext cx="54381" cy="52861"/>
            </a:xfrm>
            <a:prstGeom prst="rect">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137160" tIns="109729" rIns="137160" bIns="109729" numCol="1" spcCol="0" rtlCol="0" fromWordArt="0" anchor="t" anchorCtr="0" forceAA="0" compatLnSpc="1">
              <a:prstTxWarp prst="textNoShape">
                <a:avLst/>
              </a:prstTxWarp>
              <a:noAutofit/>
            </a:bodyPr>
            <a:lstStyle/>
            <a:p>
              <a:pPr algn="ctr" defTabSz="699365" fontAlgn="base">
                <a:spcBef>
                  <a:spcPct val="0"/>
                </a:spcBef>
                <a:spcAft>
                  <a:spcPct val="0"/>
                </a:spcAft>
                <a:defRPr/>
              </a:pPr>
              <a:endParaRPr lang="en-US" sz="1799" kern="0" dirty="0">
                <a:gradFill>
                  <a:gsLst>
                    <a:gs pos="0">
                      <a:srgbClr val="FFFFFF"/>
                    </a:gs>
                    <a:gs pos="100000">
                      <a:srgbClr val="FFFFFF"/>
                    </a:gs>
                  </a:gsLst>
                  <a:lin ang="5400000" scaled="0"/>
                </a:gradFill>
                <a:ea typeface="Segoe UI" pitchFamily="34" charset="0"/>
                <a:cs typeface="Segoe UI" pitchFamily="34" charset="0"/>
              </a:endParaRPr>
            </a:p>
          </p:txBody>
        </p:sp>
        <p:sp>
          <p:nvSpPr>
            <p:cNvPr id="293" name="Rectangle 292"/>
            <p:cNvSpPr/>
            <p:nvPr/>
          </p:nvSpPr>
          <p:spPr bwMode="auto">
            <a:xfrm>
              <a:off x="9117888" y="5070173"/>
              <a:ext cx="54381" cy="52861"/>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37160" tIns="109729" rIns="137160" bIns="109729" numCol="1" spcCol="0" rtlCol="0" fromWordArt="0" anchor="t" anchorCtr="0" forceAA="0" compatLnSpc="1">
              <a:prstTxWarp prst="textNoShape">
                <a:avLst/>
              </a:prstTxWarp>
              <a:noAutofit/>
            </a:bodyPr>
            <a:lstStyle/>
            <a:p>
              <a:pPr algn="ctr" defTabSz="699365" fontAlgn="base">
                <a:spcBef>
                  <a:spcPct val="0"/>
                </a:spcBef>
                <a:spcAft>
                  <a:spcPct val="0"/>
                </a:spcAft>
                <a:defRPr/>
              </a:pPr>
              <a:endParaRPr lang="en-US" sz="1799" kern="0" dirty="0">
                <a:gradFill>
                  <a:gsLst>
                    <a:gs pos="0">
                      <a:srgbClr val="FFFFFF"/>
                    </a:gs>
                    <a:gs pos="100000">
                      <a:srgbClr val="FFFFFF"/>
                    </a:gs>
                  </a:gsLst>
                  <a:lin ang="5400000" scaled="0"/>
                </a:gradFill>
                <a:ea typeface="Segoe UI" pitchFamily="34" charset="0"/>
                <a:cs typeface="Segoe UI" pitchFamily="34" charset="0"/>
              </a:endParaRPr>
            </a:p>
          </p:txBody>
        </p:sp>
        <p:sp>
          <p:nvSpPr>
            <p:cNvPr id="294" name="Rectangle 293"/>
            <p:cNvSpPr/>
            <p:nvPr/>
          </p:nvSpPr>
          <p:spPr bwMode="auto">
            <a:xfrm>
              <a:off x="9177034" y="5070173"/>
              <a:ext cx="54381" cy="52861"/>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37160" tIns="109729" rIns="137160" bIns="109729" numCol="1" spcCol="0" rtlCol="0" fromWordArt="0" anchor="t" anchorCtr="0" forceAA="0" compatLnSpc="1">
              <a:prstTxWarp prst="textNoShape">
                <a:avLst/>
              </a:prstTxWarp>
              <a:noAutofit/>
            </a:bodyPr>
            <a:lstStyle/>
            <a:p>
              <a:pPr algn="ctr" defTabSz="699365" fontAlgn="base">
                <a:spcBef>
                  <a:spcPct val="0"/>
                </a:spcBef>
                <a:spcAft>
                  <a:spcPct val="0"/>
                </a:spcAft>
                <a:defRPr/>
              </a:pPr>
              <a:endParaRPr lang="en-US" sz="1799" kern="0" dirty="0">
                <a:gradFill>
                  <a:gsLst>
                    <a:gs pos="0">
                      <a:srgbClr val="FFFFFF"/>
                    </a:gs>
                    <a:gs pos="100000">
                      <a:srgbClr val="FFFFFF"/>
                    </a:gs>
                  </a:gsLst>
                  <a:lin ang="5400000" scaled="0"/>
                </a:gradFill>
                <a:ea typeface="Segoe UI" pitchFamily="34" charset="0"/>
                <a:cs typeface="Segoe UI" pitchFamily="34" charset="0"/>
              </a:endParaRPr>
            </a:p>
          </p:txBody>
        </p:sp>
        <p:sp>
          <p:nvSpPr>
            <p:cNvPr id="295" name="Rectangle 294"/>
            <p:cNvSpPr/>
            <p:nvPr/>
          </p:nvSpPr>
          <p:spPr bwMode="auto">
            <a:xfrm>
              <a:off x="9236180" y="5070173"/>
              <a:ext cx="54381" cy="52861"/>
            </a:xfrm>
            <a:prstGeom prst="rect">
              <a:avLst/>
            </a:prstGeom>
            <a:solidFill>
              <a:schemeClr val="accent4"/>
            </a:solidFill>
            <a:ln w="9525" cap="flat" cmpd="sng" algn="ctr">
              <a:noFill/>
              <a:prstDash val="solid"/>
              <a:headEnd type="none" w="med" len="med"/>
              <a:tailEnd type="none" w="med" len="med"/>
            </a:ln>
            <a:effectLst/>
          </p:spPr>
          <p:txBody>
            <a:bodyPr rot="0" spcFirstLastPara="0" vertOverflow="overflow" horzOverflow="overflow" vert="horz" wrap="square" lIns="137160" tIns="109729" rIns="137160" bIns="109729" numCol="1" spcCol="0" rtlCol="0" fromWordArt="0" anchor="t" anchorCtr="0" forceAA="0" compatLnSpc="1">
              <a:prstTxWarp prst="textNoShape">
                <a:avLst/>
              </a:prstTxWarp>
              <a:noAutofit/>
            </a:bodyPr>
            <a:lstStyle/>
            <a:p>
              <a:pPr algn="ctr" defTabSz="699365" fontAlgn="base">
                <a:spcBef>
                  <a:spcPct val="0"/>
                </a:spcBef>
                <a:spcAft>
                  <a:spcPct val="0"/>
                </a:spcAft>
                <a:defRPr/>
              </a:pPr>
              <a:endParaRPr lang="en-US" sz="1799" kern="0" dirty="0">
                <a:gradFill>
                  <a:gsLst>
                    <a:gs pos="0">
                      <a:srgbClr val="FFFFFF"/>
                    </a:gs>
                    <a:gs pos="100000">
                      <a:srgbClr val="FFFFFF"/>
                    </a:gs>
                  </a:gsLst>
                  <a:lin ang="5400000" scaled="0"/>
                </a:gradFill>
                <a:ea typeface="Segoe UI" pitchFamily="34" charset="0"/>
                <a:cs typeface="Segoe UI" pitchFamily="34" charset="0"/>
              </a:endParaRPr>
            </a:p>
          </p:txBody>
        </p:sp>
        <p:sp>
          <p:nvSpPr>
            <p:cNvPr id="296" name="Rectangle 295"/>
            <p:cNvSpPr/>
            <p:nvPr/>
          </p:nvSpPr>
          <p:spPr bwMode="auto">
            <a:xfrm>
              <a:off x="9058742" y="5129510"/>
              <a:ext cx="113527" cy="52861"/>
            </a:xfrm>
            <a:prstGeom prst="rect">
              <a:avLst/>
            </a:prstGeom>
            <a:solidFill>
              <a:srgbClr val="DC3C00"/>
            </a:solidFill>
            <a:ln w="9525" cap="flat" cmpd="sng" algn="ctr">
              <a:noFill/>
              <a:prstDash val="solid"/>
              <a:headEnd type="none" w="med" len="med"/>
              <a:tailEnd type="none" w="med" len="med"/>
            </a:ln>
            <a:effectLst/>
          </p:spPr>
          <p:txBody>
            <a:bodyPr rot="0" spcFirstLastPara="0" vertOverflow="overflow" horzOverflow="overflow" vert="horz" wrap="square" lIns="137160" tIns="109729" rIns="137160" bIns="109729" numCol="1" spcCol="0" rtlCol="0" fromWordArt="0" anchor="t" anchorCtr="0" forceAA="0" compatLnSpc="1">
              <a:prstTxWarp prst="textNoShape">
                <a:avLst/>
              </a:prstTxWarp>
              <a:noAutofit/>
            </a:bodyPr>
            <a:lstStyle/>
            <a:p>
              <a:pPr algn="ctr" defTabSz="699365" fontAlgn="base">
                <a:spcBef>
                  <a:spcPct val="0"/>
                </a:spcBef>
                <a:spcAft>
                  <a:spcPct val="0"/>
                </a:spcAft>
                <a:defRPr/>
              </a:pPr>
              <a:endParaRPr lang="en-US" sz="1799" kern="0" dirty="0">
                <a:gradFill>
                  <a:gsLst>
                    <a:gs pos="0">
                      <a:srgbClr val="FFFFFF"/>
                    </a:gs>
                    <a:gs pos="100000">
                      <a:srgbClr val="FFFFFF"/>
                    </a:gs>
                  </a:gsLst>
                  <a:lin ang="5400000" scaled="0"/>
                </a:gradFill>
                <a:ea typeface="Segoe UI" pitchFamily="34" charset="0"/>
                <a:cs typeface="Segoe UI" pitchFamily="34" charset="0"/>
              </a:endParaRPr>
            </a:p>
          </p:txBody>
        </p:sp>
      </p:grpSp>
      <p:sp>
        <p:nvSpPr>
          <p:cNvPr id="297" name="Freeform 296"/>
          <p:cNvSpPr/>
          <p:nvPr/>
        </p:nvSpPr>
        <p:spPr bwMode="auto">
          <a:xfrm flipH="1">
            <a:off x="6923358" y="4553083"/>
            <a:ext cx="128215" cy="110046"/>
          </a:xfrm>
          <a:custGeom>
            <a:avLst/>
            <a:gdLst>
              <a:gd name="connsiteX0" fmla="*/ 300038 w 300038"/>
              <a:gd name="connsiteY0" fmla="*/ 190500 h 190500"/>
              <a:gd name="connsiteX1" fmla="*/ 271463 w 300038"/>
              <a:gd name="connsiteY1" fmla="*/ 116681 h 190500"/>
              <a:gd name="connsiteX2" fmla="*/ 195263 w 300038"/>
              <a:gd name="connsiteY2" fmla="*/ 107156 h 190500"/>
              <a:gd name="connsiteX3" fmla="*/ 52388 w 300038"/>
              <a:gd name="connsiteY3" fmla="*/ 100012 h 190500"/>
              <a:gd name="connsiteX4" fmla="*/ 21431 w 300038"/>
              <a:gd name="connsiteY4" fmla="*/ 119062 h 190500"/>
              <a:gd name="connsiteX5" fmla="*/ 23813 w 300038"/>
              <a:gd name="connsiteY5" fmla="*/ 164306 h 190500"/>
              <a:gd name="connsiteX6" fmla="*/ 0 w 300038"/>
              <a:gd name="connsiteY6" fmla="*/ 171450 h 190500"/>
              <a:gd name="connsiteX7" fmla="*/ 97631 w 300038"/>
              <a:gd name="connsiteY7" fmla="*/ 0 h 190500"/>
              <a:gd name="connsiteX8" fmla="*/ 214313 w 300038"/>
              <a:gd name="connsiteY8" fmla="*/ 40481 h 190500"/>
              <a:gd name="connsiteX9" fmla="*/ 300038 w 300038"/>
              <a:gd name="connsiteY9" fmla="*/ 190500 h 190500"/>
              <a:gd name="connsiteX0" fmla="*/ 300038 w 300038"/>
              <a:gd name="connsiteY0" fmla="*/ 190500 h 190500"/>
              <a:gd name="connsiteX1" fmla="*/ 271463 w 300038"/>
              <a:gd name="connsiteY1" fmla="*/ 116681 h 190500"/>
              <a:gd name="connsiteX2" fmla="*/ 195263 w 300038"/>
              <a:gd name="connsiteY2" fmla="*/ 107156 h 190500"/>
              <a:gd name="connsiteX3" fmla="*/ 52388 w 300038"/>
              <a:gd name="connsiteY3" fmla="*/ 100012 h 190500"/>
              <a:gd name="connsiteX4" fmla="*/ 21431 w 300038"/>
              <a:gd name="connsiteY4" fmla="*/ 119062 h 190500"/>
              <a:gd name="connsiteX5" fmla="*/ 23813 w 300038"/>
              <a:gd name="connsiteY5" fmla="*/ 164306 h 190500"/>
              <a:gd name="connsiteX6" fmla="*/ 0 w 300038"/>
              <a:gd name="connsiteY6" fmla="*/ 171450 h 190500"/>
              <a:gd name="connsiteX7" fmla="*/ 97631 w 300038"/>
              <a:gd name="connsiteY7" fmla="*/ 0 h 190500"/>
              <a:gd name="connsiteX8" fmla="*/ 214313 w 300038"/>
              <a:gd name="connsiteY8" fmla="*/ 40481 h 190500"/>
              <a:gd name="connsiteX9" fmla="*/ 300038 w 300038"/>
              <a:gd name="connsiteY9" fmla="*/ 190500 h 190500"/>
              <a:gd name="connsiteX0" fmla="*/ 300038 w 300038"/>
              <a:gd name="connsiteY0" fmla="*/ 190500 h 190500"/>
              <a:gd name="connsiteX1" fmla="*/ 271463 w 300038"/>
              <a:gd name="connsiteY1" fmla="*/ 116681 h 190500"/>
              <a:gd name="connsiteX2" fmla="*/ 195263 w 300038"/>
              <a:gd name="connsiteY2" fmla="*/ 107156 h 190500"/>
              <a:gd name="connsiteX3" fmla="*/ 52388 w 300038"/>
              <a:gd name="connsiteY3" fmla="*/ 100012 h 190500"/>
              <a:gd name="connsiteX4" fmla="*/ 21431 w 300038"/>
              <a:gd name="connsiteY4" fmla="*/ 119062 h 190500"/>
              <a:gd name="connsiteX5" fmla="*/ 23813 w 300038"/>
              <a:gd name="connsiteY5" fmla="*/ 164306 h 190500"/>
              <a:gd name="connsiteX6" fmla="*/ 0 w 300038"/>
              <a:gd name="connsiteY6" fmla="*/ 171450 h 190500"/>
              <a:gd name="connsiteX7" fmla="*/ 97631 w 300038"/>
              <a:gd name="connsiteY7" fmla="*/ 0 h 190500"/>
              <a:gd name="connsiteX8" fmla="*/ 214313 w 300038"/>
              <a:gd name="connsiteY8" fmla="*/ 40481 h 190500"/>
              <a:gd name="connsiteX9" fmla="*/ 300038 w 300038"/>
              <a:gd name="connsiteY9" fmla="*/ 190500 h 190500"/>
              <a:gd name="connsiteX0" fmla="*/ 300038 w 301649"/>
              <a:gd name="connsiteY0" fmla="*/ 190500 h 190500"/>
              <a:gd name="connsiteX1" fmla="*/ 271463 w 301649"/>
              <a:gd name="connsiteY1" fmla="*/ 116681 h 190500"/>
              <a:gd name="connsiteX2" fmla="*/ 195263 w 301649"/>
              <a:gd name="connsiteY2" fmla="*/ 107156 h 190500"/>
              <a:gd name="connsiteX3" fmla="*/ 52388 w 301649"/>
              <a:gd name="connsiteY3" fmla="*/ 100012 h 190500"/>
              <a:gd name="connsiteX4" fmla="*/ 21431 w 301649"/>
              <a:gd name="connsiteY4" fmla="*/ 119062 h 190500"/>
              <a:gd name="connsiteX5" fmla="*/ 23813 w 301649"/>
              <a:gd name="connsiteY5" fmla="*/ 164306 h 190500"/>
              <a:gd name="connsiteX6" fmla="*/ 0 w 301649"/>
              <a:gd name="connsiteY6" fmla="*/ 171450 h 190500"/>
              <a:gd name="connsiteX7" fmla="*/ 97631 w 301649"/>
              <a:gd name="connsiteY7" fmla="*/ 0 h 190500"/>
              <a:gd name="connsiteX8" fmla="*/ 214313 w 301649"/>
              <a:gd name="connsiteY8" fmla="*/ 40481 h 190500"/>
              <a:gd name="connsiteX9" fmla="*/ 300038 w 301649"/>
              <a:gd name="connsiteY9" fmla="*/ 190500 h 190500"/>
              <a:gd name="connsiteX0" fmla="*/ 300038 w 301649"/>
              <a:gd name="connsiteY0" fmla="*/ 194507 h 194507"/>
              <a:gd name="connsiteX1" fmla="*/ 271463 w 301649"/>
              <a:gd name="connsiteY1" fmla="*/ 120688 h 194507"/>
              <a:gd name="connsiteX2" fmla="*/ 195263 w 301649"/>
              <a:gd name="connsiteY2" fmla="*/ 111163 h 194507"/>
              <a:gd name="connsiteX3" fmla="*/ 52388 w 301649"/>
              <a:gd name="connsiteY3" fmla="*/ 104019 h 194507"/>
              <a:gd name="connsiteX4" fmla="*/ 21431 w 301649"/>
              <a:gd name="connsiteY4" fmla="*/ 123069 h 194507"/>
              <a:gd name="connsiteX5" fmla="*/ 23813 w 301649"/>
              <a:gd name="connsiteY5" fmla="*/ 168313 h 194507"/>
              <a:gd name="connsiteX6" fmla="*/ 0 w 301649"/>
              <a:gd name="connsiteY6" fmla="*/ 175457 h 194507"/>
              <a:gd name="connsiteX7" fmla="*/ 97631 w 301649"/>
              <a:gd name="connsiteY7" fmla="*/ 4007 h 194507"/>
              <a:gd name="connsiteX8" fmla="*/ 214313 w 301649"/>
              <a:gd name="connsiteY8" fmla="*/ 44488 h 194507"/>
              <a:gd name="connsiteX9" fmla="*/ 300038 w 301649"/>
              <a:gd name="connsiteY9" fmla="*/ 194507 h 194507"/>
              <a:gd name="connsiteX0" fmla="*/ 300038 w 301649"/>
              <a:gd name="connsiteY0" fmla="*/ 195665 h 195665"/>
              <a:gd name="connsiteX1" fmla="*/ 271463 w 301649"/>
              <a:gd name="connsiteY1" fmla="*/ 121846 h 195665"/>
              <a:gd name="connsiteX2" fmla="*/ 195263 w 301649"/>
              <a:gd name="connsiteY2" fmla="*/ 112321 h 195665"/>
              <a:gd name="connsiteX3" fmla="*/ 52388 w 301649"/>
              <a:gd name="connsiteY3" fmla="*/ 105177 h 195665"/>
              <a:gd name="connsiteX4" fmla="*/ 21431 w 301649"/>
              <a:gd name="connsiteY4" fmla="*/ 124227 h 195665"/>
              <a:gd name="connsiteX5" fmla="*/ 23813 w 301649"/>
              <a:gd name="connsiteY5" fmla="*/ 169471 h 195665"/>
              <a:gd name="connsiteX6" fmla="*/ 0 w 301649"/>
              <a:gd name="connsiteY6" fmla="*/ 176615 h 195665"/>
              <a:gd name="connsiteX7" fmla="*/ 97631 w 301649"/>
              <a:gd name="connsiteY7" fmla="*/ 5165 h 195665"/>
              <a:gd name="connsiteX8" fmla="*/ 214313 w 301649"/>
              <a:gd name="connsiteY8" fmla="*/ 45646 h 195665"/>
              <a:gd name="connsiteX9" fmla="*/ 300038 w 301649"/>
              <a:gd name="connsiteY9" fmla="*/ 195665 h 195665"/>
              <a:gd name="connsiteX0" fmla="*/ 300038 w 301649"/>
              <a:gd name="connsiteY0" fmla="*/ 195665 h 195665"/>
              <a:gd name="connsiteX1" fmla="*/ 271463 w 301649"/>
              <a:gd name="connsiteY1" fmla="*/ 121846 h 195665"/>
              <a:gd name="connsiteX2" fmla="*/ 195263 w 301649"/>
              <a:gd name="connsiteY2" fmla="*/ 112321 h 195665"/>
              <a:gd name="connsiteX3" fmla="*/ 52388 w 301649"/>
              <a:gd name="connsiteY3" fmla="*/ 105177 h 195665"/>
              <a:gd name="connsiteX4" fmla="*/ 45243 w 301649"/>
              <a:gd name="connsiteY4" fmla="*/ 150420 h 195665"/>
              <a:gd name="connsiteX5" fmla="*/ 23813 w 301649"/>
              <a:gd name="connsiteY5" fmla="*/ 169471 h 195665"/>
              <a:gd name="connsiteX6" fmla="*/ 0 w 301649"/>
              <a:gd name="connsiteY6" fmla="*/ 176615 h 195665"/>
              <a:gd name="connsiteX7" fmla="*/ 97631 w 301649"/>
              <a:gd name="connsiteY7" fmla="*/ 5165 h 195665"/>
              <a:gd name="connsiteX8" fmla="*/ 214313 w 301649"/>
              <a:gd name="connsiteY8" fmla="*/ 45646 h 195665"/>
              <a:gd name="connsiteX9" fmla="*/ 300038 w 301649"/>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5688 w 302094"/>
              <a:gd name="connsiteY4" fmla="*/ 150420 h 195665"/>
              <a:gd name="connsiteX5" fmla="*/ 24258 w 302094"/>
              <a:gd name="connsiteY5" fmla="*/ 169471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5688 w 302094"/>
              <a:gd name="connsiteY4" fmla="*/ 150420 h 195665"/>
              <a:gd name="connsiteX5" fmla="*/ 21877 w 302094"/>
              <a:gd name="connsiteY5" fmla="*/ 131371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21877 w 302094"/>
              <a:gd name="connsiteY5" fmla="*/ 131371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2094"/>
              <a:gd name="connsiteY0" fmla="*/ 195665 h 195665"/>
              <a:gd name="connsiteX1" fmla="*/ 271908 w 302094"/>
              <a:gd name="connsiteY1" fmla="*/ 121846 h 195665"/>
              <a:gd name="connsiteX2" fmla="*/ 195708 w 302094"/>
              <a:gd name="connsiteY2" fmla="*/ 112321 h 195665"/>
              <a:gd name="connsiteX3" fmla="*/ 52833 w 302094"/>
              <a:gd name="connsiteY3" fmla="*/ 105177 h 195665"/>
              <a:gd name="connsiteX4" fmla="*/ 43307 w 302094"/>
              <a:gd name="connsiteY4" fmla="*/ 126608 h 195665"/>
              <a:gd name="connsiteX5" fmla="*/ 12352 w 302094"/>
              <a:gd name="connsiteY5" fmla="*/ 171852 h 195665"/>
              <a:gd name="connsiteX6" fmla="*/ 445 w 302094"/>
              <a:gd name="connsiteY6" fmla="*/ 176615 h 195665"/>
              <a:gd name="connsiteX7" fmla="*/ 98076 w 302094"/>
              <a:gd name="connsiteY7" fmla="*/ 5165 h 195665"/>
              <a:gd name="connsiteX8" fmla="*/ 214758 w 302094"/>
              <a:gd name="connsiteY8" fmla="*/ 45646 h 195665"/>
              <a:gd name="connsiteX9" fmla="*/ 300483 w 302094"/>
              <a:gd name="connsiteY9" fmla="*/ 195665 h 195665"/>
              <a:gd name="connsiteX0" fmla="*/ 300483 w 301906"/>
              <a:gd name="connsiteY0" fmla="*/ 195665 h 195665"/>
              <a:gd name="connsiteX1" fmla="*/ 271908 w 301906"/>
              <a:gd name="connsiteY1" fmla="*/ 121846 h 195665"/>
              <a:gd name="connsiteX2" fmla="*/ 195708 w 301906"/>
              <a:gd name="connsiteY2" fmla="*/ 112321 h 195665"/>
              <a:gd name="connsiteX3" fmla="*/ 52833 w 301906"/>
              <a:gd name="connsiteY3" fmla="*/ 105177 h 195665"/>
              <a:gd name="connsiteX4" fmla="*/ 43307 w 301906"/>
              <a:gd name="connsiteY4" fmla="*/ 126608 h 195665"/>
              <a:gd name="connsiteX5" fmla="*/ 12352 w 301906"/>
              <a:gd name="connsiteY5" fmla="*/ 171852 h 195665"/>
              <a:gd name="connsiteX6" fmla="*/ 445 w 301906"/>
              <a:gd name="connsiteY6" fmla="*/ 176615 h 195665"/>
              <a:gd name="connsiteX7" fmla="*/ 98076 w 301906"/>
              <a:gd name="connsiteY7" fmla="*/ 5165 h 195665"/>
              <a:gd name="connsiteX8" fmla="*/ 214758 w 301906"/>
              <a:gd name="connsiteY8" fmla="*/ 45646 h 195665"/>
              <a:gd name="connsiteX9" fmla="*/ 300483 w 301906"/>
              <a:gd name="connsiteY9" fmla="*/ 195665 h 195665"/>
              <a:gd name="connsiteX0" fmla="*/ 300483 w 301906"/>
              <a:gd name="connsiteY0" fmla="*/ 195665 h 195665"/>
              <a:gd name="connsiteX1" fmla="*/ 271908 w 301906"/>
              <a:gd name="connsiteY1" fmla="*/ 121846 h 195665"/>
              <a:gd name="connsiteX2" fmla="*/ 195708 w 301906"/>
              <a:gd name="connsiteY2" fmla="*/ 112321 h 195665"/>
              <a:gd name="connsiteX3" fmla="*/ 52833 w 301906"/>
              <a:gd name="connsiteY3" fmla="*/ 105177 h 195665"/>
              <a:gd name="connsiteX4" fmla="*/ 43307 w 301906"/>
              <a:gd name="connsiteY4" fmla="*/ 126608 h 195665"/>
              <a:gd name="connsiteX5" fmla="*/ 12352 w 301906"/>
              <a:gd name="connsiteY5" fmla="*/ 171852 h 195665"/>
              <a:gd name="connsiteX6" fmla="*/ 445 w 301906"/>
              <a:gd name="connsiteY6" fmla="*/ 176615 h 195665"/>
              <a:gd name="connsiteX7" fmla="*/ 98076 w 301906"/>
              <a:gd name="connsiteY7" fmla="*/ 5165 h 195665"/>
              <a:gd name="connsiteX8" fmla="*/ 214758 w 301906"/>
              <a:gd name="connsiteY8" fmla="*/ 45646 h 195665"/>
              <a:gd name="connsiteX9" fmla="*/ 300483 w 301906"/>
              <a:gd name="connsiteY9" fmla="*/ 195665 h 195665"/>
              <a:gd name="connsiteX0" fmla="*/ 300157 w 305426"/>
              <a:gd name="connsiteY0" fmla="*/ 207197 h 207197"/>
              <a:gd name="connsiteX1" fmla="*/ 271582 w 305426"/>
              <a:gd name="connsiteY1" fmla="*/ 133378 h 207197"/>
              <a:gd name="connsiteX2" fmla="*/ 195382 w 305426"/>
              <a:gd name="connsiteY2" fmla="*/ 123853 h 207197"/>
              <a:gd name="connsiteX3" fmla="*/ 52507 w 305426"/>
              <a:gd name="connsiteY3" fmla="*/ 116709 h 207197"/>
              <a:gd name="connsiteX4" fmla="*/ 42981 w 305426"/>
              <a:gd name="connsiteY4" fmla="*/ 138140 h 207197"/>
              <a:gd name="connsiteX5" fmla="*/ 12026 w 305426"/>
              <a:gd name="connsiteY5" fmla="*/ 183384 h 207197"/>
              <a:gd name="connsiteX6" fmla="*/ 119 w 305426"/>
              <a:gd name="connsiteY6" fmla="*/ 188147 h 207197"/>
              <a:gd name="connsiteX7" fmla="*/ 97750 w 305426"/>
              <a:gd name="connsiteY7" fmla="*/ 16697 h 207197"/>
              <a:gd name="connsiteX8" fmla="*/ 236657 w 305426"/>
              <a:gd name="connsiteY8" fmla="*/ 25428 h 207197"/>
              <a:gd name="connsiteX9" fmla="*/ 300157 w 305426"/>
              <a:gd name="connsiteY9" fmla="*/ 207197 h 207197"/>
              <a:gd name="connsiteX0" fmla="*/ 301589 w 306858"/>
              <a:gd name="connsiteY0" fmla="*/ 228594 h 228594"/>
              <a:gd name="connsiteX1" fmla="*/ 273014 w 306858"/>
              <a:gd name="connsiteY1" fmla="*/ 154775 h 228594"/>
              <a:gd name="connsiteX2" fmla="*/ 196814 w 306858"/>
              <a:gd name="connsiteY2" fmla="*/ 145250 h 228594"/>
              <a:gd name="connsiteX3" fmla="*/ 53939 w 306858"/>
              <a:gd name="connsiteY3" fmla="*/ 138106 h 228594"/>
              <a:gd name="connsiteX4" fmla="*/ 44413 w 306858"/>
              <a:gd name="connsiteY4" fmla="*/ 159537 h 228594"/>
              <a:gd name="connsiteX5" fmla="*/ 13458 w 306858"/>
              <a:gd name="connsiteY5" fmla="*/ 204781 h 228594"/>
              <a:gd name="connsiteX6" fmla="*/ 1551 w 306858"/>
              <a:gd name="connsiteY6" fmla="*/ 209544 h 228594"/>
              <a:gd name="connsiteX7" fmla="*/ 35682 w 306858"/>
              <a:gd name="connsiteY7" fmla="*/ 9519 h 228594"/>
              <a:gd name="connsiteX8" fmla="*/ 238089 w 306858"/>
              <a:gd name="connsiteY8" fmla="*/ 46825 h 228594"/>
              <a:gd name="connsiteX9" fmla="*/ 301589 w 306858"/>
              <a:gd name="connsiteY9" fmla="*/ 228594 h 228594"/>
              <a:gd name="connsiteX0" fmla="*/ 309678 w 314947"/>
              <a:gd name="connsiteY0" fmla="*/ 254831 h 254831"/>
              <a:gd name="connsiteX1" fmla="*/ 281103 w 314947"/>
              <a:gd name="connsiteY1" fmla="*/ 181012 h 254831"/>
              <a:gd name="connsiteX2" fmla="*/ 204903 w 314947"/>
              <a:gd name="connsiteY2" fmla="*/ 171487 h 254831"/>
              <a:gd name="connsiteX3" fmla="*/ 62028 w 314947"/>
              <a:gd name="connsiteY3" fmla="*/ 164343 h 254831"/>
              <a:gd name="connsiteX4" fmla="*/ 52502 w 314947"/>
              <a:gd name="connsiteY4" fmla="*/ 185774 h 254831"/>
              <a:gd name="connsiteX5" fmla="*/ 21547 w 314947"/>
              <a:gd name="connsiteY5" fmla="*/ 231018 h 254831"/>
              <a:gd name="connsiteX6" fmla="*/ 9640 w 314947"/>
              <a:gd name="connsiteY6" fmla="*/ 235781 h 254831"/>
              <a:gd name="connsiteX7" fmla="*/ 43771 w 314947"/>
              <a:gd name="connsiteY7" fmla="*/ 35756 h 254831"/>
              <a:gd name="connsiteX8" fmla="*/ 246178 w 314947"/>
              <a:gd name="connsiteY8" fmla="*/ 73062 h 254831"/>
              <a:gd name="connsiteX9" fmla="*/ 309678 w 314947"/>
              <a:gd name="connsiteY9" fmla="*/ 254831 h 254831"/>
              <a:gd name="connsiteX0" fmla="*/ 322378 w 324871"/>
              <a:gd name="connsiteY0" fmla="*/ 280231 h 280231"/>
              <a:gd name="connsiteX1" fmla="*/ 281103 w 324871"/>
              <a:gd name="connsiteY1" fmla="*/ 181012 h 280231"/>
              <a:gd name="connsiteX2" fmla="*/ 204903 w 324871"/>
              <a:gd name="connsiteY2" fmla="*/ 171487 h 280231"/>
              <a:gd name="connsiteX3" fmla="*/ 62028 w 324871"/>
              <a:gd name="connsiteY3" fmla="*/ 164343 h 280231"/>
              <a:gd name="connsiteX4" fmla="*/ 52502 w 324871"/>
              <a:gd name="connsiteY4" fmla="*/ 185774 h 280231"/>
              <a:gd name="connsiteX5" fmla="*/ 21547 w 324871"/>
              <a:gd name="connsiteY5" fmla="*/ 231018 h 280231"/>
              <a:gd name="connsiteX6" fmla="*/ 9640 w 324871"/>
              <a:gd name="connsiteY6" fmla="*/ 235781 h 280231"/>
              <a:gd name="connsiteX7" fmla="*/ 43771 w 324871"/>
              <a:gd name="connsiteY7" fmla="*/ 35756 h 280231"/>
              <a:gd name="connsiteX8" fmla="*/ 246178 w 324871"/>
              <a:gd name="connsiteY8" fmla="*/ 73062 h 280231"/>
              <a:gd name="connsiteX9" fmla="*/ 322378 w 324871"/>
              <a:gd name="connsiteY9" fmla="*/ 280231 h 280231"/>
              <a:gd name="connsiteX0" fmla="*/ 322378 w 335881"/>
              <a:gd name="connsiteY0" fmla="*/ 280231 h 280231"/>
              <a:gd name="connsiteX1" fmla="*/ 281103 w 335881"/>
              <a:gd name="connsiteY1" fmla="*/ 181012 h 280231"/>
              <a:gd name="connsiteX2" fmla="*/ 204903 w 335881"/>
              <a:gd name="connsiteY2" fmla="*/ 171487 h 280231"/>
              <a:gd name="connsiteX3" fmla="*/ 62028 w 335881"/>
              <a:gd name="connsiteY3" fmla="*/ 164343 h 280231"/>
              <a:gd name="connsiteX4" fmla="*/ 52502 w 335881"/>
              <a:gd name="connsiteY4" fmla="*/ 185774 h 280231"/>
              <a:gd name="connsiteX5" fmla="*/ 21547 w 335881"/>
              <a:gd name="connsiteY5" fmla="*/ 231018 h 280231"/>
              <a:gd name="connsiteX6" fmla="*/ 9640 w 335881"/>
              <a:gd name="connsiteY6" fmla="*/ 235781 h 280231"/>
              <a:gd name="connsiteX7" fmla="*/ 43771 w 335881"/>
              <a:gd name="connsiteY7" fmla="*/ 35756 h 280231"/>
              <a:gd name="connsiteX8" fmla="*/ 246178 w 335881"/>
              <a:gd name="connsiteY8" fmla="*/ 73062 h 280231"/>
              <a:gd name="connsiteX9" fmla="*/ 322378 w 335881"/>
              <a:gd name="connsiteY9" fmla="*/ 280231 h 280231"/>
              <a:gd name="connsiteX0" fmla="*/ 320006 w 333509"/>
              <a:gd name="connsiteY0" fmla="*/ 256912 h 256912"/>
              <a:gd name="connsiteX1" fmla="*/ 278731 w 333509"/>
              <a:gd name="connsiteY1" fmla="*/ 157693 h 256912"/>
              <a:gd name="connsiteX2" fmla="*/ 202531 w 333509"/>
              <a:gd name="connsiteY2" fmla="*/ 148168 h 256912"/>
              <a:gd name="connsiteX3" fmla="*/ 59656 w 333509"/>
              <a:gd name="connsiteY3" fmla="*/ 141024 h 256912"/>
              <a:gd name="connsiteX4" fmla="*/ 50130 w 333509"/>
              <a:gd name="connsiteY4" fmla="*/ 162455 h 256912"/>
              <a:gd name="connsiteX5" fmla="*/ 19175 w 333509"/>
              <a:gd name="connsiteY5" fmla="*/ 207699 h 256912"/>
              <a:gd name="connsiteX6" fmla="*/ 918 w 333509"/>
              <a:gd name="connsiteY6" fmla="*/ 253737 h 256912"/>
              <a:gd name="connsiteX7" fmla="*/ 41399 w 333509"/>
              <a:gd name="connsiteY7" fmla="*/ 12437 h 256912"/>
              <a:gd name="connsiteX8" fmla="*/ 243806 w 333509"/>
              <a:gd name="connsiteY8" fmla="*/ 49743 h 256912"/>
              <a:gd name="connsiteX9" fmla="*/ 320006 w 333509"/>
              <a:gd name="connsiteY9" fmla="*/ 256912 h 256912"/>
              <a:gd name="connsiteX0" fmla="*/ 340397 w 353900"/>
              <a:gd name="connsiteY0" fmla="*/ 256912 h 256912"/>
              <a:gd name="connsiteX1" fmla="*/ 299122 w 353900"/>
              <a:gd name="connsiteY1" fmla="*/ 157693 h 256912"/>
              <a:gd name="connsiteX2" fmla="*/ 222922 w 353900"/>
              <a:gd name="connsiteY2" fmla="*/ 148168 h 256912"/>
              <a:gd name="connsiteX3" fmla="*/ 80047 w 353900"/>
              <a:gd name="connsiteY3" fmla="*/ 141024 h 256912"/>
              <a:gd name="connsiteX4" fmla="*/ 70521 w 353900"/>
              <a:gd name="connsiteY4" fmla="*/ 162455 h 256912"/>
              <a:gd name="connsiteX5" fmla="*/ 39566 w 353900"/>
              <a:gd name="connsiteY5" fmla="*/ 207699 h 256912"/>
              <a:gd name="connsiteX6" fmla="*/ 21309 w 353900"/>
              <a:gd name="connsiteY6" fmla="*/ 253737 h 256912"/>
              <a:gd name="connsiteX7" fmla="*/ 61790 w 353900"/>
              <a:gd name="connsiteY7" fmla="*/ 12437 h 256912"/>
              <a:gd name="connsiteX8" fmla="*/ 264197 w 353900"/>
              <a:gd name="connsiteY8" fmla="*/ 49743 h 256912"/>
              <a:gd name="connsiteX9" fmla="*/ 340397 w 353900"/>
              <a:gd name="connsiteY9" fmla="*/ 256912 h 256912"/>
              <a:gd name="connsiteX0" fmla="*/ 351275 w 364778"/>
              <a:gd name="connsiteY0" fmla="*/ 283264 h 283264"/>
              <a:gd name="connsiteX1" fmla="*/ 310000 w 364778"/>
              <a:gd name="connsiteY1" fmla="*/ 184045 h 283264"/>
              <a:gd name="connsiteX2" fmla="*/ 233800 w 364778"/>
              <a:gd name="connsiteY2" fmla="*/ 174520 h 283264"/>
              <a:gd name="connsiteX3" fmla="*/ 90925 w 364778"/>
              <a:gd name="connsiteY3" fmla="*/ 167376 h 283264"/>
              <a:gd name="connsiteX4" fmla="*/ 81399 w 364778"/>
              <a:gd name="connsiteY4" fmla="*/ 188807 h 283264"/>
              <a:gd name="connsiteX5" fmla="*/ 50444 w 364778"/>
              <a:gd name="connsiteY5" fmla="*/ 234051 h 283264"/>
              <a:gd name="connsiteX6" fmla="*/ 32187 w 364778"/>
              <a:gd name="connsiteY6" fmla="*/ 280089 h 283264"/>
              <a:gd name="connsiteX7" fmla="*/ 72668 w 364778"/>
              <a:gd name="connsiteY7" fmla="*/ 38789 h 283264"/>
              <a:gd name="connsiteX8" fmla="*/ 275075 w 364778"/>
              <a:gd name="connsiteY8" fmla="*/ 76095 h 283264"/>
              <a:gd name="connsiteX9" fmla="*/ 351275 w 364778"/>
              <a:gd name="connsiteY9" fmla="*/ 283264 h 283264"/>
              <a:gd name="connsiteX0" fmla="*/ 351275 w 374648"/>
              <a:gd name="connsiteY0" fmla="*/ 286181 h 286181"/>
              <a:gd name="connsiteX1" fmla="*/ 310000 w 374648"/>
              <a:gd name="connsiteY1" fmla="*/ 186962 h 286181"/>
              <a:gd name="connsiteX2" fmla="*/ 233800 w 374648"/>
              <a:gd name="connsiteY2" fmla="*/ 177437 h 286181"/>
              <a:gd name="connsiteX3" fmla="*/ 90925 w 374648"/>
              <a:gd name="connsiteY3" fmla="*/ 170293 h 286181"/>
              <a:gd name="connsiteX4" fmla="*/ 81399 w 374648"/>
              <a:gd name="connsiteY4" fmla="*/ 191724 h 286181"/>
              <a:gd name="connsiteX5" fmla="*/ 50444 w 374648"/>
              <a:gd name="connsiteY5" fmla="*/ 236968 h 286181"/>
              <a:gd name="connsiteX6" fmla="*/ 32187 w 374648"/>
              <a:gd name="connsiteY6" fmla="*/ 283006 h 286181"/>
              <a:gd name="connsiteX7" fmla="*/ 72668 w 374648"/>
              <a:gd name="connsiteY7" fmla="*/ 41706 h 286181"/>
              <a:gd name="connsiteX8" fmla="*/ 307978 w 374648"/>
              <a:gd name="connsiteY8" fmla="*/ 66435 h 286181"/>
              <a:gd name="connsiteX9" fmla="*/ 351275 w 374648"/>
              <a:gd name="connsiteY9" fmla="*/ 286181 h 286181"/>
              <a:gd name="connsiteX0" fmla="*/ 351275 w 366478"/>
              <a:gd name="connsiteY0" fmla="*/ 289222 h 289222"/>
              <a:gd name="connsiteX1" fmla="*/ 310000 w 366478"/>
              <a:gd name="connsiteY1" fmla="*/ 190003 h 289222"/>
              <a:gd name="connsiteX2" fmla="*/ 233800 w 366478"/>
              <a:gd name="connsiteY2" fmla="*/ 180478 h 289222"/>
              <a:gd name="connsiteX3" fmla="*/ 90925 w 366478"/>
              <a:gd name="connsiteY3" fmla="*/ 173334 h 289222"/>
              <a:gd name="connsiteX4" fmla="*/ 81399 w 366478"/>
              <a:gd name="connsiteY4" fmla="*/ 194765 h 289222"/>
              <a:gd name="connsiteX5" fmla="*/ 50444 w 366478"/>
              <a:gd name="connsiteY5" fmla="*/ 240009 h 289222"/>
              <a:gd name="connsiteX6" fmla="*/ 32187 w 366478"/>
              <a:gd name="connsiteY6" fmla="*/ 286047 h 289222"/>
              <a:gd name="connsiteX7" fmla="*/ 72668 w 366478"/>
              <a:gd name="connsiteY7" fmla="*/ 44747 h 289222"/>
              <a:gd name="connsiteX8" fmla="*/ 282618 w 366478"/>
              <a:gd name="connsiteY8" fmla="*/ 57997 h 289222"/>
              <a:gd name="connsiteX9" fmla="*/ 351275 w 366478"/>
              <a:gd name="connsiteY9" fmla="*/ 289222 h 289222"/>
              <a:gd name="connsiteX0" fmla="*/ 351275 w 362099"/>
              <a:gd name="connsiteY0" fmla="*/ 289222 h 289222"/>
              <a:gd name="connsiteX1" fmla="*/ 310000 w 362099"/>
              <a:gd name="connsiteY1" fmla="*/ 190003 h 289222"/>
              <a:gd name="connsiteX2" fmla="*/ 233800 w 362099"/>
              <a:gd name="connsiteY2" fmla="*/ 180478 h 289222"/>
              <a:gd name="connsiteX3" fmla="*/ 90925 w 362099"/>
              <a:gd name="connsiteY3" fmla="*/ 173334 h 289222"/>
              <a:gd name="connsiteX4" fmla="*/ 81399 w 362099"/>
              <a:gd name="connsiteY4" fmla="*/ 194765 h 289222"/>
              <a:gd name="connsiteX5" fmla="*/ 50444 w 362099"/>
              <a:gd name="connsiteY5" fmla="*/ 240009 h 289222"/>
              <a:gd name="connsiteX6" fmla="*/ 32187 w 362099"/>
              <a:gd name="connsiteY6" fmla="*/ 286047 h 289222"/>
              <a:gd name="connsiteX7" fmla="*/ 72668 w 362099"/>
              <a:gd name="connsiteY7" fmla="*/ 44747 h 289222"/>
              <a:gd name="connsiteX8" fmla="*/ 282618 w 362099"/>
              <a:gd name="connsiteY8" fmla="*/ 57997 h 289222"/>
              <a:gd name="connsiteX9" fmla="*/ 351275 w 362099"/>
              <a:gd name="connsiteY9" fmla="*/ 289222 h 289222"/>
              <a:gd name="connsiteX0" fmla="*/ 351275 w 362099"/>
              <a:gd name="connsiteY0" fmla="*/ 293611 h 293611"/>
              <a:gd name="connsiteX1" fmla="*/ 310000 w 362099"/>
              <a:gd name="connsiteY1" fmla="*/ 194392 h 293611"/>
              <a:gd name="connsiteX2" fmla="*/ 233800 w 362099"/>
              <a:gd name="connsiteY2" fmla="*/ 184867 h 293611"/>
              <a:gd name="connsiteX3" fmla="*/ 90925 w 362099"/>
              <a:gd name="connsiteY3" fmla="*/ 177723 h 293611"/>
              <a:gd name="connsiteX4" fmla="*/ 81399 w 362099"/>
              <a:gd name="connsiteY4" fmla="*/ 199154 h 293611"/>
              <a:gd name="connsiteX5" fmla="*/ 50444 w 362099"/>
              <a:gd name="connsiteY5" fmla="*/ 244398 h 293611"/>
              <a:gd name="connsiteX6" fmla="*/ 32187 w 362099"/>
              <a:gd name="connsiteY6" fmla="*/ 290436 h 293611"/>
              <a:gd name="connsiteX7" fmla="*/ 72668 w 362099"/>
              <a:gd name="connsiteY7" fmla="*/ 49136 h 293611"/>
              <a:gd name="connsiteX8" fmla="*/ 282618 w 362099"/>
              <a:gd name="connsiteY8" fmla="*/ 62386 h 293611"/>
              <a:gd name="connsiteX9" fmla="*/ 351275 w 362099"/>
              <a:gd name="connsiteY9" fmla="*/ 293611 h 293611"/>
              <a:gd name="connsiteX0" fmla="*/ 351275 w 369395"/>
              <a:gd name="connsiteY0" fmla="*/ 299808 h 299808"/>
              <a:gd name="connsiteX1" fmla="*/ 310000 w 369395"/>
              <a:gd name="connsiteY1" fmla="*/ 200589 h 299808"/>
              <a:gd name="connsiteX2" fmla="*/ 233800 w 369395"/>
              <a:gd name="connsiteY2" fmla="*/ 191064 h 299808"/>
              <a:gd name="connsiteX3" fmla="*/ 90925 w 369395"/>
              <a:gd name="connsiteY3" fmla="*/ 183920 h 299808"/>
              <a:gd name="connsiteX4" fmla="*/ 81399 w 369395"/>
              <a:gd name="connsiteY4" fmla="*/ 205351 h 299808"/>
              <a:gd name="connsiteX5" fmla="*/ 50444 w 369395"/>
              <a:gd name="connsiteY5" fmla="*/ 250595 h 299808"/>
              <a:gd name="connsiteX6" fmla="*/ 32187 w 369395"/>
              <a:gd name="connsiteY6" fmla="*/ 296633 h 299808"/>
              <a:gd name="connsiteX7" fmla="*/ 72668 w 369395"/>
              <a:gd name="connsiteY7" fmla="*/ 55333 h 299808"/>
              <a:gd name="connsiteX8" fmla="*/ 314316 w 369395"/>
              <a:gd name="connsiteY8" fmla="*/ 51363 h 299808"/>
              <a:gd name="connsiteX9" fmla="*/ 351275 w 369395"/>
              <a:gd name="connsiteY9" fmla="*/ 299808 h 299808"/>
              <a:gd name="connsiteX0" fmla="*/ 351275 w 369395"/>
              <a:gd name="connsiteY0" fmla="*/ 296292 h 296292"/>
              <a:gd name="connsiteX1" fmla="*/ 310000 w 369395"/>
              <a:gd name="connsiteY1" fmla="*/ 197073 h 296292"/>
              <a:gd name="connsiteX2" fmla="*/ 233800 w 369395"/>
              <a:gd name="connsiteY2" fmla="*/ 187548 h 296292"/>
              <a:gd name="connsiteX3" fmla="*/ 90925 w 369395"/>
              <a:gd name="connsiteY3" fmla="*/ 180404 h 296292"/>
              <a:gd name="connsiteX4" fmla="*/ 81399 w 369395"/>
              <a:gd name="connsiteY4" fmla="*/ 201835 h 296292"/>
              <a:gd name="connsiteX5" fmla="*/ 50444 w 369395"/>
              <a:gd name="connsiteY5" fmla="*/ 247079 h 296292"/>
              <a:gd name="connsiteX6" fmla="*/ 32187 w 369395"/>
              <a:gd name="connsiteY6" fmla="*/ 293117 h 296292"/>
              <a:gd name="connsiteX7" fmla="*/ 72668 w 369395"/>
              <a:gd name="connsiteY7" fmla="*/ 51817 h 296292"/>
              <a:gd name="connsiteX8" fmla="*/ 314316 w 369395"/>
              <a:gd name="connsiteY8" fmla="*/ 47847 h 296292"/>
              <a:gd name="connsiteX9" fmla="*/ 351275 w 369395"/>
              <a:gd name="connsiteY9" fmla="*/ 296292 h 296292"/>
              <a:gd name="connsiteX0" fmla="*/ 351275 w 364876"/>
              <a:gd name="connsiteY0" fmla="*/ 296292 h 296292"/>
              <a:gd name="connsiteX1" fmla="*/ 310000 w 364876"/>
              <a:gd name="connsiteY1" fmla="*/ 197073 h 296292"/>
              <a:gd name="connsiteX2" fmla="*/ 233800 w 364876"/>
              <a:gd name="connsiteY2" fmla="*/ 187548 h 296292"/>
              <a:gd name="connsiteX3" fmla="*/ 90925 w 364876"/>
              <a:gd name="connsiteY3" fmla="*/ 180404 h 296292"/>
              <a:gd name="connsiteX4" fmla="*/ 81399 w 364876"/>
              <a:gd name="connsiteY4" fmla="*/ 201835 h 296292"/>
              <a:gd name="connsiteX5" fmla="*/ 50444 w 364876"/>
              <a:gd name="connsiteY5" fmla="*/ 247079 h 296292"/>
              <a:gd name="connsiteX6" fmla="*/ 32187 w 364876"/>
              <a:gd name="connsiteY6" fmla="*/ 293117 h 296292"/>
              <a:gd name="connsiteX7" fmla="*/ 72668 w 364876"/>
              <a:gd name="connsiteY7" fmla="*/ 51817 h 296292"/>
              <a:gd name="connsiteX8" fmla="*/ 314316 w 364876"/>
              <a:gd name="connsiteY8" fmla="*/ 47847 h 296292"/>
              <a:gd name="connsiteX9" fmla="*/ 351275 w 364876"/>
              <a:gd name="connsiteY9" fmla="*/ 296292 h 296292"/>
              <a:gd name="connsiteX0" fmla="*/ 351275 w 364876"/>
              <a:gd name="connsiteY0" fmla="*/ 296292 h 296292"/>
              <a:gd name="connsiteX1" fmla="*/ 310000 w 364876"/>
              <a:gd name="connsiteY1" fmla="*/ 197073 h 296292"/>
              <a:gd name="connsiteX2" fmla="*/ 233800 w 364876"/>
              <a:gd name="connsiteY2" fmla="*/ 187548 h 296292"/>
              <a:gd name="connsiteX3" fmla="*/ 90925 w 364876"/>
              <a:gd name="connsiteY3" fmla="*/ 180404 h 296292"/>
              <a:gd name="connsiteX4" fmla="*/ 81399 w 364876"/>
              <a:gd name="connsiteY4" fmla="*/ 201835 h 296292"/>
              <a:gd name="connsiteX5" fmla="*/ 50444 w 364876"/>
              <a:gd name="connsiteY5" fmla="*/ 247079 h 296292"/>
              <a:gd name="connsiteX6" fmla="*/ 32187 w 364876"/>
              <a:gd name="connsiteY6" fmla="*/ 293117 h 296292"/>
              <a:gd name="connsiteX7" fmla="*/ 72668 w 364876"/>
              <a:gd name="connsiteY7" fmla="*/ 51817 h 296292"/>
              <a:gd name="connsiteX8" fmla="*/ 314316 w 364876"/>
              <a:gd name="connsiteY8" fmla="*/ 47847 h 296292"/>
              <a:gd name="connsiteX9" fmla="*/ 351275 w 364876"/>
              <a:gd name="connsiteY9" fmla="*/ 296292 h 29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4876" h="296292">
                <a:moveTo>
                  <a:pt x="351275" y="296292"/>
                </a:moveTo>
                <a:cubicBezTo>
                  <a:pt x="282218" y="259780"/>
                  <a:pt x="319525" y="221679"/>
                  <a:pt x="310000" y="197073"/>
                </a:cubicBezTo>
                <a:cubicBezTo>
                  <a:pt x="284600" y="205805"/>
                  <a:pt x="259200" y="190723"/>
                  <a:pt x="233800" y="187548"/>
                </a:cubicBezTo>
                <a:cubicBezTo>
                  <a:pt x="155219" y="213742"/>
                  <a:pt x="124262" y="199454"/>
                  <a:pt x="90925" y="180404"/>
                </a:cubicBezTo>
                <a:lnTo>
                  <a:pt x="81399" y="201835"/>
                </a:lnTo>
                <a:cubicBezTo>
                  <a:pt x="71081" y="216916"/>
                  <a:pt x="70287" y="253430"/>
                  <a:pt x="50444" y="247079"/>
                </a:cubicBezTo>
                <a:lnTo>
                  <a:pt x="32187" y="293117"/>
                </a:lnTo>
                <a:cubicBezTo>
                  <a:pt x="-18613" y="199454"/>
                  <a:pt x="-12263" y="146141"/>
                  <a:pt x="72668" y="51817"/>
                </a:cubicBezTo>
                <a:cubicBezTo>
                  <a:pt x="157599" y="-42507"/>
                  <a:pt x="265958" y="14324"/>
                  <a:pt x="314316" y="47847"/>
                </a:cubicBezTo>
                <a:cubicBezTo>
                  <a:pt x="358046" y="96698"/>
                  <a:pt x="381438" y="266130"/>
                  <a:pt x="351275" y="296292"/>
                </a:cubicBezTo>
                <a:close/>
              </a:path>
            </a:pathLst>
          </a:custGeom>
          <a:solidFill>
            <a:schemeClr val="tx1"/>
          </a:solidFill>
          <a:ln w="9525" cap="flat" cmpd="sng" algn="ctr">
            <a:noFill/>
            <a:prstDash val="solid"/>
            <a:headEnd type="none" w="med" len="med"/>
            <a:tailEnd type="none" w="med" len="med"/>
          </a:ln>
          <a:effectLst/>
        </p:spPr>
        <p:txBody>
          <a:bodyPr rot="0" spcFirstLastPara="0" vertOverflow="overflow" horzOverflow="overflow" vert="horz" wrap="square" lIns="137160" tIns="109729" rIns="137160" bIns="109729" numCol="1" spcCol="0" rtlCol="0" fromWordArt="0" anchor="t" anchorCtr="0" forceAA="0" compatLnSpc="1">
            <a:prstTxWarp prst="textNoShape">
              <a:avLst/>
            </a:prstTxWarp>
            <a:noAutofit/>
          </a:bodyPr>
          <a:lstStyle/>
          <a:p>
            <a:pPr algn="ctr" defTabSz="699365" fontAlgn="base">
              <a:lnSpc>
                <a:spcPct val="90000"/>
              </a:lnSpc>
              <a:spcBef>
                <a:spcPct val="0"/>
              </a:spcBef>
              <a:spcAft>
                <a:spcPct val="0"/>
              </a:spcAft>
              <a:defRPr/>
            </a:pPr>
            <a:endParaRPr lang="en-US" sz="1799" kern="0" dirty="0">
              <a:gradFill>
                <a:gsLst>
                  <a:gs pos="0">
                    <a:srgbClr val="FFFFFF"/>
                  </a:gs>
                  <a:gs pos="100000">
                    <a:srgbClr val="FFFFFF"/>
                  </a:gs>
                </a:gsLst>
                <a:lin ang="5400000" scaled="0"/>
              </a:gradFill>
              <a:ea typeface="Segoe UI" pitchFamily="34" charset="0"/>
              <a:cs typeface="Segoe UI" pitchFamily="34" charset="0"/>
            </a:endParaRPr>
          </a:p>
        </p:txBody>
      </p:sp>
      <p:sp>
        <p:nvSpPr>
          <p:cNvPr id="298" name="Rectangle 297"/>
          <p:cNvSpPr/>
          <p:nvPr/>
        </p:nvSpPr>
        <p:spPr bwMode="auto">
          <a:xfrm>
            <a:off x="863638" y="2272553"/>
            <a:ext cx="2298527" cy="2063789"/>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8007" tIns="34288" rIns="68577" bIns="68580" numCol="1" rtlCol="0" anchor="t" anchorCtr="0" compatLnSpc="1">
            <a:prstTxWarp prst="textNoShape">
              <a:avLst/>
            </a:prstTxWarp>
          </a:bodyPr>
          <a:lstStyle/>
          <a:p>
            <a:pPr defTabSz="685586" fontAlgn="base">
              <a:lnSpc>
                <a:spcPct val="90000"/>
              </a:lnSpc>
              <a:spcBef>
                <a:spcPct val="0"/>
              </a:spcBef>
              <a:spcAft>
                <a:spcPct val="0"/>
              </a:spcAft>
            </a:pPr>
            <a:endParaRPr lang="en-US" sz="2101" dirty="0">
              <a:gradFill>
                <a:gsLst>
                  <a:gs pos="0">
                    <a:srgbClr val="FFFFFF"/>
                  </a:gs>
                  <a:gs pos="100000">
                    <a:srgbClr val="FFFFFF"/>
                  </a:gs>
                </a:gsLst>
                <a:lin ang="5400000" scaled="0"/>
              </a:gradFill>
              <a:latin typeface="Segoe UI Light"/>
              <a:ea typeface="Segoe UI" pitchFamily="34" charset="0"/>
              <a:cs typeface="Segoe UI" pitchFamily="34" charset="0"/>
            </a:endParaRPr>
          </a:p>
          <a:p>
            <a:pPr defTabSz="685586" fontAlgn="base">
              <a:lnSpc>
                <a:spcPct val="90000"/>
              </a:lnSpc>
              <a:spcBef>
                <a:spcPct val="0"/>
              </a:spcBef>
              <a:spcAft>
                <a:spcPct val="0"/>
              </a:spcAft>
            </a:pPr>
            <a:r>
              <a:rPr lang="en-US" sz="2401" spc="-113"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Office where &amp; when you need it</a:t>
            </a:r>
          </a:p>
        </p:txBody>
      </p:sp>
      <p:sp>
        <p:nvSpPr>
          <p:cNvPr id="299" name="Rectangle 298"/>
          <p:cNvSpPr/>
          <p:nvPr/>
        </p:nvSpPr>
        <p:spPr bwMode="auto">
          <a:xfrm>
            <a:off x="3329007" y="2272553"/>
            <a:ext cx="2320195" cy="2063789"/>
          </a:xfrm>
          <a:prstGeom prst="rect">
            <a:avLst/>
          </a:prstGeom>
          <a:solidFill>
            <a:schemeClr val="accent5">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8007" tIns="34288" rIns="68577" bIns="68580" numCol="1" rtlCol="0" anchor="t" anchorCtr="0" compatLnSpc="1">
            <a:prstTxWarp prst="textNoShape">
              <a:avLst/>
            </a:prstTxWarp>
          </a:bodyPr>
          <a:lstStyle/>
          <a:p>
            <a:pPr defTabSz="685586" fontAlgn="base">
              <a:lnSpc>
                <a:spcPct val="90000"/>
              </a:lnSpc>
              <a:spcBef>
                <a:spcPct val="0"/>
              </a:spcBef>
              <a:spcAft>
                <a:spcPct val="0"/>
              </a:spcAft>
            </a:pPr>
            <a:endParaRPr lang="en-US" sz="1500" spc="-113"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endParaRPr>
          </a:p>
          <a:p>
            <a:pPr defTabSz="685586" fontAlgn="base">
              <a:lnSpc>
                <a:spcPct val="90000"/>
              </a:lnSpc>
              <a:spcBef>
                <a:spcPct val="0"/>
              </a:spcBef>
              <a:spcAft>
                <a:spcPct val="0"/>
              </a:spcAft>
            </a:pPr>
            <a:r>
              <a:rPr lang="en-US" sz="2401" spc="-113"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The best &amp; latest version of Office</a:t>
            </a:r>
          </a:p>
        </p:txBody>
      </p:sp>
      <p:grpSp>
        <p:nvGrpSpPr>
          <p:cNvPr id="326" name="Group 325"/>
          <p:cNvGrpSpPr/>
          <p:nvPr/>
        </p:nvGrpSpPr>
        <p:grpSpPr>
          <a:xfrm>
            <a:off x="6792735" y="4907256"/>
            <a:ext cx="119850" cy="203149"/>
            <a:chOff x="9495205" y="4755959"/>
            <a:chExt cx="189808" cy="321728"/>
          </a:xfrm>
        </p:grpSpPr>
        <p:sp>
          <p:nvSpPr>
            <p:cNvPr id="327" name="Rectangle 326"/>
            <p:cNvSpPr/>
            <p:nvPr/>
          </p:nvSpPr>
          <p:spPr>
            <a:xfrm>
              <a:off x="9502358" y="4763272"/>
              <a:ext cx="168445" cy="284843"/>
            </a:xfrm>
            <a:prstGeom prst="rect">
              <a:avLst/>
            </a:prstGeom>
            <a:solidFill>
              <a:srgbClr val="00188F"/>
            </a:solidFill>
            <a:ln>
              <a:solidFill>
                <a:srgbClr val="00188F"/>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prstClr val="white"/>
                </a:solidFill>
              </a:endParaRPr>
            </a:p>
          </p:txBody>
        </p:sp>
        <p:sp>
          <p:nvSpPr>
            <p:cNvPr id="328" name="Rectangle 79"/>
            <p:cNvSpPr/>
            <p:nvPr/>
          </p:nvSpPr>
          <p:spPr>
            <a:xfrm>
              <a:off x="9495205" y="4755959"/>
              <a:ext cx="189808" cy="321728"/>
            </a:xfrm>
            <a:custGeom>
              <a:avLst/>
              <a:gdLst/>
              <a:ahLst/>
              <a:cxnLst/>
              <a:rect l="l" t="t" r="r" b="b"/>
              <a:pathLst>
                <a:path w="1407298" h="2385394">
                  <a:moveTo>
                    <a:pt x="703650" y="2179220"/>
                  </a:moveTo>
                  <a:cubicBezTo>
                    <a:pt x="660028" y="2179220"/>
                    <a:pt x="624666" y="2214582"/>
                    <a:pt x="624666" y="2258204"/>
                  </a:cubicBezTo>
                  <a:cubicBezTo>
                    <a:pt x="624666" y="2301826"/>
                    <a:pt x="660028" y="2337188"/>
                    <a:pt x="703650" y="2337188"/>
                  </a:cubicBezTo>
                  <a:cubicBezTo>
                    <a:pt x="747272" y="2337188"/>
                    <a:pt x="782634" y="2301826"/>
                    <a:pt x="782634" y="2258204"/>
                  </a:cubicBezTo>
                  <a:cubicBezTo>
                    <a:pt x="782634" y="2214582"/>
                    <a:pt x="747272" y="2179220"/>
                    <a:pt x="703650" y="2179220"/>
                  </a:cubicBezTo>
                  <a:close/>
                  <a:moveTo>
                    <a:pt x="177553" y="179867"/>
                  </a:moveTo>
                  <a:lnTo>
                    <a:pt x="172551" y="180877"/>
                  </a:lnTo>
                  <a:lnTo>
                    <a:pt x="165667" y="180877"/>
                  </a:lnTo>
                  <a:cubicBezTo>
                    <a:pt x="144630" y="180877"/>
                    <a:pt x="127577" y="197930"/>
                    <a:pt x="127577" y="218967"/>
                  </a:cubicBezTo>
                  <a:lnTo>
                    <a:pt x="127577" y="2097793"/>
                  </a:lnTo>
                  <a:cubicBezTo>
                    <a:pt x="127577" y="2118830"/>
                    <a:pt x="144630" y="2135883"/>
                    <a:pt x="165667" y="2135883"/>
                  </a:cubicBezTo>
                  <a:lnTo>
                    <a:pt x="1241631" y="2135883"/>
                  </a:lnTo>
                  <a:cubicBezTo>
                    <a:pt x="1262668" y="2135883"/>
                    <a:pt x="1279721" y="2118830"/>
                    <a:pt x="1279721" y="2097793"/>
                  </a:cubicBezTo>
                  <a:lnTo>
                    <a:pt x="1279721" y="218967"/>
                  </a:lnTo>
                  <a:cubicBezTo>
                    <a:pt x="1279721" y="197930"/>
                    <a:pt x="1262668" y="180877"/>
                    <a:pt x="1241631" y="180877"/>
                  </a:cubicBezTo>
                  <a:lnTo>
                    <a:pt x="1234749" y="180877"/>
                  </a:lnTo>
                  <a:cubicBezTo>
                    <a:pt x="1233161" y="179963"/>
                    <a:pt x="1231465" y="179867"/>
                    <a:pt x="1229746" y="179867"/>
                  </a:cubicBezTo>
                  <a:close/>
                  <a:moveTo>
                    <a:pt x="602415" y="56498"/>
                  </a:moveTo>
                  <a:cubicBezTo>
                    <a:pt x="588290" y="56498"/>
                    <a:pt x="576839" y="67949"/>
                    <a:pt x="576839" y="82074"/>
                  </a:cubicBezTo>
                  <a:cubicBezTo>
                    <a:pt x="576839" y="96199"/>
                    <a:pt x="588290" y="107650"/>
                    <a:pt x="602415" y="107650"/>
                  </a:cubicBezTo>
                  <a:lnTo>
                    <a:pt x="804884" y="107650"/>
                  </a:lnTo>
                  <a:cubicBezTo>
                    <a:pt x="819009" y="107650"/>
                    <a:pt x="830460" y="96199"/>
                    <a:pt x="830460" y="82074"/>
                  </a:cubicBezTo>
                  <a:cubicBezTo>
                    <a:pt x="830460" y="67949"/>
                    <a:pt x="819009" y="56498"/>
                    <a:pt x="804884" y="56498"/>
                  </a:cubicBezTo>
                  <a:close/>
                  <a:moveTo>
                    <a:pt x="76685" y="0"/>
                  </a:moveTo>
                  <a:lnTo>
                    <a:pt x="1330614" y="0"/>
                  </a:lnTo>
                  <a:cubicBezTo>
                    <a:pt x="1372966" y="0"/>
                    <a:pt x="1407298" y="34333"/>
                    <a:pt x="1407298" y="76684"/>
                  </a:cubicBezTo>
                  <a:lnTo>
                    <a:pt x="1407298" y="1757263"/>
                  </a:lnTo>
                  <a:lnTo>
                    <a:pt x="1407298" y="1766789"/>
                  </a:lnTo>
                  <a:lnTo>
                    <a:pt x="1407298" y="2308710"/>
                  </a:lnTo>
                  <a:cubicBezTo>
                    <a:pt x="1407298" y="2351061"/>
                    <a:pt x="1372966" y="2385394"/>
                    <a:pt x="1330614" y="2385394"/>
                  </a:cubicBezTo>
                  <a:lnTo>
                    <a:pt x="76685" y="2385394"/>
                  </a:lnTo>
                  <a:cubicBezTo>
                    <a:pt x="34333" y="2385394"/>
                    <a:pt x="0" y="2351061"/>
                    <a:pt x="0" y="2308710"/>
                  </a:cubicBezTo>
                  <a:lnTo>
                    <a:pt x="0" y="1766789"/>
                  </a:lnTo>
                  <a:lnTo>
                    <a:pt x="0" y="1757263"/>
                  </a:lnTo>
                  <a:lnTo>
                    <a:pt x="0" y="76684"/>
                  </a:lnTo>
                  <a:cubicBezTo>
                    <a:pt x="0" y="34333"/>
                    <a:pt x="34333" y="0"/>
                    <a:pt x="76685" y="0"/>
                  </a:cubicBezTo>
                  <a:close/>
                </a:path>
              </a:pathLst>
            </a:custGeom>
            <a:solidFill>
              <a:schemeClr val="accent5"/>
            </a:solidFill>
            <a:ln w="1079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99248">
                <a:defRPr/>
              </a:pPr>
              <a:endParaRPr lang="en-US" sz="1377" kern="0" dirty="0">
                <a:solidFill>
                  <a:srgbClr val="FFFFFF"/>
                </a:solidFill>
              </a:endParaRPr>
            </a:p>
          </p:txBody>
        </p:sp>
        <p:grpSp>
          <p:nvGrpSpPr>
            <p:cNvPr id="329" name="Group 328"/>
            <p:cNvGrpSpPr/>
            <p:nvPr/>
          </p:nvGrpSpPr>
          <p:grpSpPr>
            <a:xfrm>
              <a:off x="9523655" y="4790359"/>
              <a:ext cx="114860" cy="169146"/>
              <a:chOff x="9523655" y="4790359"/>
              <a:chExt cx="114860" cy="169146"/>
            </a:xfrm>
          </p:grpSpPr>
          <p:sp>
            <p:nvSpPr>
              <p:cNvPr id="332" name="Rectangle 331"/>
              <p:cNvSpPr/>
              <p:nvPr/>
            </p:nvSpPr>
            <p:spPr bwMode="auto">
              <a:xfrm>
                <a:off x="9523655" y="4790359"/>
                <a:ext cx="54118" cy="52605"/>
              </a:xfrm>
              <a:prstGeom prst="rect">
                <a:avLst/>
              </a:prstGeom>
              <a:solidFill>
                <a:srgbClr val="FF8C00"/>
              </a:solidFill>
              <a:ln w="9525" cap="flat" cmpd="sng" algn="ctr">
                <a:noFill/>
                <a:prstDash val="solid"/>
                <a:headEnd type="none" w="med" len="med"/>
                <a:tailEnd type="none" w="med" len="med"/>
              </a:ln>
              <a:effectLst/>
            </p:spPr>
            <p:txBody>
              <a:bodyPr rot="0" spcFirstLastPara="0" vertOverflow="overflow" horzOverflow="overflow" vert="horz" wrap="square" lIns="137160" tIns="109729" rIns="137160" bIns="109729" numCol="1" spcCol="0" rtlCol="0" fromWordArt="0" anchor="t" anchorCtr="0" forceAA="0" compatLnSpc="1">
                <a:prstTxWarp prst="textNoShape">
                  <a:avLst/>
                </a:prstTxWarp>
                <a:noAutofit/>
              </a:bodyPr>
              <a:lstStyle/>
              <a:p>
                <a:pPr algn="ctr" defTabSz="699365" fontAlgn="base">
                  <a:spcBef>
                    <a:spcPct val="0"/>
                  </a:spcBef>
                  <a:spcAft>
                    <a:spcPct val="0"/>
                  </a:spcAft>
                  <a:defRPr/>
                </a:pPr>
                <a:endParaRPr lang="en-US" sz="1799" kern="0" dirty="0">
                  <a:gradFill>
                    <a:gsLst>
                      <a:gs pos="0">
                        <a:srgbClr val="FFFFFF"/>
                      </a:gs>
                      <a:gs pos="100000">
                        <a:srgbClr val="FFFFFF"/>
                      </a:gs>
                    </a:gsLst>
                    <a:lin ang="5400000" scaled="0"/>
                  </a:gradFill>
                  <a:ea typeface="Segoe UI" pitchFamily="34" charset="0"/>
                  <a:cs typeface="Segoe UI" pitchFamily="34" charset="0"/>
                </a:endParaRPr>
              </a:p>
            </p:txBody>
          </p:sp>
          <p:sp>
            <p:nvSpPr>
              <p:cNvPr id="333" name="Rectangle 332"/>
              <p:cNvSpPr/>
              <p:nvPr/>
            </p:nvSpPr>
            <p:spPr bwMode="auto">
              <a:xfrm>
                <a:off x="9523655" y="4848863"/>
                <a:ext cx="54118" cy="52605"/>
              </a:xfrm>
              <a:prstGeom prst="rect">
                <a:avLst/>
              </a:prstGeom>
              <a:solidFill>
                <a:srgbClr val="008272"/>
              </a:solidFill>
              <a:ln w="9525" cap="flat" cmpd="sng" algn="ctr">
                <a:noFill/>
                <a:prstDash val="solid"/>
                <a:headEnd type="none" w="med" len="med"/>
                <a:tailEnd type="none" w="med" len="med"/>
              </a:ln>
              <a:effectLst/>
            </p:spPr>
            <p:txBody>
              <a:bodyPr rot="0" spcFirstLastPara="0" vertOverflow="overflow" horzOverflow="overflow" vert="horz" wrap="square" lIns="137160" tIns="109729" rIns="137160" bIns="109729" numCol="1" spcCol="0" rtlCol="0" fromWordArt="0" anchor="t" anchorCtr="0" forceAA="0" compatLnSpc="1">
                <a:prstTxWarp prst="textNoShape">
                  <a:avLst/>
                </a:prstTxWarp>
                <a:noAutofit/>
              </a:bodyPr>
              <a:lstStyle/>
              <a:p>
                <a:pPr algn="ctr" defTabSz="699365" fontAlgn="base">
                  <a:spcBef>
                    <a:spcPct val="0"/>
                  </a:spcBef>
                  <a:spcAft>
                    <a:spcPct val="0"/>
                  </a:spcAft>
                  <a:defRPr/>
                </a:pPr>
                <a:endParaRPr lang="en-US" sz="1799" kern="0" dirty="0">
                  <a:gradFill>
                    <a:gsLst>
                      <a:gs pos="0">
                        <a:srgbClr val="FFFFFF"/>
                      </a:gs>
                      <a:gs pos="100000">
                        <a:srgbClr val="FFFFFF"/>
                      </a:gs>
                    </a:gsLst>
                    <a:lin ang="5400000" scaled="0"/>
                  </a:gradFill>
                  <a:ea typeface="Segoe UI" pitchFamily="34" charset="0"/>
                  <a:cs typeface="Segoe UI" pitchFamily="34" charset="0"/>
                </a:endParaRPr>
              </a:p>
            </p:txBody>
          </p:sp>
          <p:sp>
            <p:nvSpPr>
              <p:cNvPr id="334" name="Rectangle 333"/>
              <p:cNvSpPr/>
              <p:nvPr/>
            </p:nvSpPr>
            <p:spPr bwMode="auto">
              <a:xfrm>
                <a:off x="9584397" y="4790359"/>
                <a:ext cx="54118" cy="52605"/>
              </a:xfrm>
              <a:prstGeom prst="rect">
                <a:avLst/>
              </a:prstGeom>
              <a:solidFill>
                <a:srgbClr val="DC3C00"/>
              </a:solidFill>
              <a:ln w="9525" cap="flat" cmpd="sng" algn="ctr">
                <a:noFill/>
                <a:prstDash val="solid"/>
                <a:headEnd type="none" w="med" len="med"/>
                <a:tailEnd type="none" w="med" len="med"/>
              </a:ln>
              <a:effectLst/>
            </p:spPr>
            <p:txBody>
              <a:bodyPr rot="0" spcFirstLastPara="0" vertOverflow="overflow" horzOverflow="overflow" vert="horz" wrap="square" lIns="137160" tIns="109729" rIns="137160" bIns="109729" numCol="1" spcCol="0" rtlCol="0" fromWordArt="0" anchor="t" anchorCtr="0" forceAA="0" compatLnSpc="1">
                <a:prstTxWarp prst="textNoShape">
                  <a:avLst/>
                </a:prstTxWarp>
                <a:noAutofit/>
              </a:bodyPr>
              <a:lstStyle/>
              <a:p>
                <a:pPr algn="ctr" defTabSz="699365" fontAlgn="base">
                  <a:spcBef>
                    <a:spcPct val="0"/>
                  </a:spcBef>
                  <a:spcAft>
                    <a:spcPct val="0"/>
                  </a:spcAft>
                  <a:defRPr/>
                </a:pPr>
                <a:endParaRPr lang="en-US" sz="1799" kern="0" dirty="0">
                  <a:gradFill>
                    <a:gsLst>
                      <a:gs pos="0">
                        <a:srgbClr val="FFFFFF"/>
                      </a:gs>
                      <a:gs pos="100000">
                        <a:srgbClr val="FFFFFF"/>
                      </a:gs>
                    </a:gsLst>
                    <a:lin ang="5400000" scaled="0"/>
                  </a:gradFill>
                  <a:ea typeface="Segoe UI" pitchFamily="34" charset="0"/>
                  <a:cs typeface="Segoe UI" pitchFamily="34" charset="0"/>
                </a:endParaRPr>
              </a:p>
            </p:txBody>
          </p:sp>
          <p:sp>
            <p:nvSpPr>
              <p:cNvPr id="335" name="Rectangle 334"/>
              <p:cNvSpPr/>
              <p:nvPr/>
            </p:nvSpPr>
            <p:spPr bwMode="auto">
              <a:xfrm>
                <a:off x="9584397" y="4848863"/>
                <a:ext cx="54118" cy="52605"/>
              </a:xfrm>
              <a:prstGeom prst="rect">
                <a:avLst/>
              </a:prstGeom>
              <a:solidFill>
                <a:srgbClr val="0070C0"/>
              </a:solidFill>
              <a:ln w="9525" cap="flat" cmpd="sng" algn="ctr">
                <a:noFill/>
                <a:prstDash val="solid"/>
                <a:headEnd type="none" w="med" len="med"/>
                <a:tailEnd type="none" w="med" len="med"/>
              </a:ln>
              <a:effectLst/>
            </p:spPr>
            <p:txBody>
              <a:bodyPr rot="0" spcFirstLastPara="0" vertOverflow="overflow" horzOverflow="overflow" vert="horz" wrap="square" lIns="137160" tIns="109729" rIns="137160" bIns="109729" numCol="1" spcCol="0" rtlCol="0" fromWordArt="0" anchor="t" anchorCtr="0" forceAA="0" compatLnSpc="1">
                <a:prstTxWarp prst="textNoShape">
                  <a:avLst/>
                </a:prstTxWarp>
                <a:noAutofit/>
              </a:bodyPr>
              <a:lstStyle/>
              <a:p>
                <a:pPr algn="ctr" defTabSz="699365" fontAlgn="base">
                  <a:spcBef>
                    <a:spcPct val="0"/>
                  </a:spcBef>
                  <a:spcAft>
                    <a:spcPct val="0"/>
                  </a:spcAft>
                  <a:defRPr/>
                </a:pPr>
                <a:endParaRPr lang="en-US" sz="1799" kern="0" dirty="0">
                  <a:gradFill>
                    <a:gsLst>
                      <a:gs pos="0">
                        <a:srgbClr val="FFFFFF"/>
                      </a:gs>
                      <a:gs pos="100000">
                        <a:srgbClr val="FFFFFF"/>
                      </a:gs>
                    </a:gsLst>
                    <a:lin ang="5400000" scaled="0"/>
                  </a:gradFill>
                  <a:ea typeface="Segoe UI" pitchFamily="34" charset="0"/>
                  <a:cs typeface="Segoe UI" pitchFamily="34" charset="0"/>
                </a:endParaRPr>
              </a:p>
            </p:txBody>
          </p:sp>
          <p:sp>
            <p:nvSpPr>
              <p:cNvPr id="336" name="Rectangle 335"/>
              <p:cNvSpPr/>
              <p:nvPr/>
            </p:nvSpPr>
            <p:spPr bwMode="auto">
              <a:xfrm>
                <a:off x="9523655" y="4906899"/>
                <a:ext cx="54118" cy="52606"/>
              </a:xfrm>
              <a:prstGeom prst="rect">
                <a:avLst/>
              </a:prstGeom>
              <a:solidFill>
                <a:srgbClr val="FF8C00"/>
              </a:solidFill>
              <a:ln w="9525" cap="flat" cmpd="sng" algn="ctr">
                <a:noFill/>
                <a:prstDash val="solid"/>
                <a:headEnd type="none" w="med" len="med"/>
                <a:tailEnd type="none" w="med" len="med"/>
              </a:ln>
              <a:effectLst/>
            </p:spPr>
            <p:txBody>
              <a:bodyPr rot="0" spcFirstLastPara="0" vertOverflow="overflow" horzOverflow="overflow" vert="horz" wrap="square" lIns="137160" tIns="109729" rIns="137160" bIns="109729" numCol="1" spcCol="0" rtlCol="0" fromWordArt="0" anchor="t" anchorCtr="0" forceAA="0" compatLnSpc="1">
                <a:prstTxWarp prst="textNoShape">
                  <a:avLst/>
                </a:prstTxWarp>
                <a:noAutofit/>
              </a:bodyPr>
              <a:lstStyle/>
              <a:p>
                <a:pPr algn="ctr" defTabSz="699365" fontAlgn="base">
                  <a:spcBef>
                    <a:spcPct val="0"/>
                  </a:spcBef>
                  <a:spcAft>
                    <a:spcPct val="0"/>
                  </a:spcAft>
                  <a:defRPr/>
                </a:pPr>
                <a:endParaRPr lang="en-US" sz="1799" kern="0" dirty="0">
                  <a:gradFill>
                    <a:gsLst>
                      <a:gs pos="0">
                        <a:srgbClr val="FFFFFF"/>
                      </a:gs>
                      <a:gs pos="100000">
                        <a:srgbClr val="FFFFFF"/>
                      </a:gs>
                    </a:gsLst>
                    <a:lin ang="5400000" scaled="0"/>
                  </a:gradFill>
                  <a:ea typeface="Segoe UI" pitchFamily="34" charset="0"/>
                  <a:cs typeface="Segoe UI" pitchFamily="34" charset="0"/>
                </a:endParaRPr>
              </a:p>
            </p:txBody>
          </p:sp>
          <p:sp>
            <p:nvSpPr>
              <p:cNvPr id="337" name="Rectangle 336"/>
              <p:cNvSpPr/>
              <p:nvPr/>
            </p:nvSpPr>
            <p:spPr bwMode="auto">
              <a:xfrm>
                <a:off x="9584397" y="4906900"/>
                <a:ext cx="54118" cy="52605"/>
              </a:xfrm>
              <a:prstGeom prst="rect">
                <a:avLst/>
              </a:prstGeom>
              <a:solidFill>
                <a:schemeClr val="bg2"/>
              </a:solidFill>
              <a:ln w="9525" cap="flat" cmpd="sng" algn="ctr">
                <a:noFill/>
                <a:prstDash val="solid"/>
                <a:headEnd type="none" w="med" len="med"/>
                <a:tailEnd type="none" w="med" len="med"/>
              </a:ln>
              <a:effectLst/>
            </p:spPr>
            <p:txBody>
              <a:bodyPr rot="0" spcFirstLastPara="0" vertOverflow="overflow" horzOverflow="overflow" vert="horz" wrap="square" lIns="137160" tIns="109729" rIns="137160" bIns="109729" numCol="1" spcCol="0" rtlCol="0" fromWordArt="0" anchor="t" anchorCtr="0" forceAA="0" compatLnSpc="1">
                <a:prstTxWarp prst="textNoShape">
                  <a:avLst/>
                </a:prstTxWarp>
                <a:noAutofit/>
              </a:bodyPr>
              <a:lstStyle/>
              <a:p>
                <a:pPr algn="ctr" defTabSz="699365" fontAlgn="base">
                  <a:spcBef>
                    <a:spcPct val="0"/>
                  </a:spcBef>
                  <a:spcAft>
                    <a:spcPct val="0"/>
                  </a:spcAft>
                  <a:defRPr/>
                </a:pPr>
                <a:endParaRPr lang="en-US" sz="1799" kern="0" dirty="0">
                  <a:gradFill>
                    <a:gsLst>
                      <a:gs pos="0">
                        <a:srgbClr val="FFFFFF"/>
                      </a:gs>
                      <a:gs pos="100000">
                        <a:srgbClr val="FFFFFF"/>
                      </a:gs>
                    </a:gsLst>
                    <a:lin ang="5400000" scaled="0"/>
                  </a:gradFill>
                  <a:ea typeface="Segoe UI" pitchFamily="34" charset="0"/>
                  <a:cs typeface="Segoe UI" pitchFamily="34" charset="0"/>
                </a:endParaRPr>
              </a:p>
            </p:txBody>
          </p:sp>
        </p:grpSp>
        <p:sp>
          <p:nvSpPr>
            <p:cNvPr id="330" name="Rectangle 329"/>
            <p:cNvSpPr/>
            <p:nvPr/>
          </p:nvSpPr>
          <p:spPr bwMode="auto">
            <a:xfrm>
              <a:off x="9523655" y="4966249"/>
              <a:ext cx="54118" cy="52606"/>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37160" tIns="109729" rIns="137160" bIns="109729" numCol="1" spcCol="0" rtlCol="0" fromWordArt="0" anchor="t" anchorCtr="0" forceAA="0" compatLnSpc="1">
              <a:prstTxWarp prst="textNoShape">
                <a:avLst/>
              </a:prstTxWarp>
              <a:noAutofit/>
            </a:bodyPr>
            <a:lstStyle/>
            <a:p>
              <a:pPr algn="ctr" defTabSz="699365" fontAlgn="base">
                <a:spcBef>
                  <a:spcPct val="0"/>
                </a:spcBef>
                <a:spcAft>
                  <a:spcPct val="0"/>
                </a:spcAft>
                <a:defRPr/>
              </a:pPr>
              <a:endParaRPr lang="en-US" sz="1799" kern="0" dirty="0">
                <a:gradFill>
                  <a:gsLst>
                    <a:gs pos="0">
                      <a:srgbClr val="FFFFFF"/>
                    </a:gs>
                    <a:gs pos="100000">
                      <a:srgbClr val="FFFFFF"/>
                    </a:gs>
                  </a:gsLst>
                  <a:lin ang="5400000" scaled="0"/>
                </a:gradFill>
                <a:ea typeface="Segoe UI" pitchFamily="34" charset="0"/>
                <a:cs typeface="Segoe UI" pitchFamily="34" charset="0"/>
              </a:endParaRPr>
            </a:p>
          </p:txBody>
        </p:sp>
        <p:sp>
          <p:nvSpPr>
            <p:cNvPr id="331" name="Rectangle 330"/>
            <p:cNvSpPr/>
            <p:nvPr/>
          </p:nvSpPr>
          <p:spPr bwMode="auto">
            <a:xfrm>
              <a:off x="9584397" y="4966250"/>
              <a:ext cx="54118" cy="52605"/>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37160" tIns="109729" rIns="137160" bIns="109729" numCol="1" spcCol="0" rtlCol="0" fromWordArt="0" anchor="t" anchorCtr="0" forceAA="0" compatLnSpc="1">
              <a:prstTxWarp prst="textNoShape">
                <a:avLst/>
              </a:prstTxWarp>
              <a:noAutofit/>
            </a:bodyPr>
            <a:lstStyle/>
            <a:p>
              <a:pPr algn="ctr" defTabSz="699365" fontAlgn="base">
                <a:spcBef>
                  <a:spcPct val="0"/>
                </a:spcBef>
                <a:spcAft>
                  <a:spcPct val="0"/>
                </a:spcAft>
                <a:defRPr/>
              </a:pPr>
              <a:endParaRPr lang="en-US" sz="1799" kern="0"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5" name="Group 4"/>
          <p:cNvGrpSpPr/>
          <p:nvPr/>
        </p:nvGrpSpPr>
        <p:grpSpPr>
          <a:xfrm>
            <a:off x="5777997" y="2272553"/>
            <a:ext cx="2302727" cy="2063789"/>
            <a:chOff x="7702408" y="1887067"/>
            <a:chExt cx="2938280" cy="2751719"/>
          </a:xfrm>
        </p:grpSpPr>
        <p:sp>
          <p:nvSpPr>
            <p:cNvPr id="300" name="Rectangle 299"/>
            <p:cNvSpPr/>
            <p:nvPr/>
          </p:nvSpPr>
          <p:spPr bwMode="auto">
            <a:xfrm>
              <a:off x="7702408" y="1887067"/>
              <a:ext cx="2938280" cy="2751719"/>
            </a:xfrm>
            <a:prstGeom prst="rect">
              <a:avLst/>
            </a:prstGeom>
            <a:solidFill>
              <a:schemeClr val="accent6">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48007" tIns="34288" rIns="68577" bIns="68580" numCol="1" rtlCol="0" anchor="t" anchorCtr="0" compatLnSpc="1">
              <a:prstTxWarp prst="textNoShape">
                <a:avLst/>
              </a:prstTxWarp>
            </a:bodyPr>
            <a:lstStyle/>
            <a:p>
              <a:pPr defTabSz="685586" fontAlgn="base">
                <a:lnSpc>
                  <a:spcPct val="90000"/>
                </a:lnSpc>
                <a:spcBef>
                  <a:spcPct val="0"/>
                </a:spcBef>
                <a:spcAft>
                  <a:spcPct val="0"/>
                </a:spcAft>
              </a:pPr>
              <a:endParaRPr lang="en-US" sz="2101" spc="-113"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endParaRPr>
            </a:p>
            <a:p>
              <a:pPr defTabSz="685586" fontAlgn="base">
                <a:lnSpc>
                  <a:spcPct val="90000"/>
                </a:lnSpc>
                <a:spcBef>
                  <a:spcPct val="0"/>
                </a:spcBef>
                <a:spcAft>
                  <a:spcPct val="0"/>
                </a:spcAft>
              </a:pPr>
              <a:r>
                <a:rPr lang="en-US" sz="2401" spc="-113" dirty="0">
                  <a:gradFill>
                    <a:gsLst>
                      <a:gs pos="0">
                        <a:srgbClr val="FFFFFF"/>
                      </a:gs>
                      <a:gs pos="100000">
                        <a:srgbClr val="FFFFFF"/>
                      </a:gs>
                    </a:gsLst>
                    <a:lin ang="5400000" scaled="0"/>
                  </a:gradFill>
                  <a:latin typeface="Segoe UI Semibold" panose="020B0702040204020203" pitchFamily="34" charset="0"/>
                  <a:ea typeface="Segoe UI" pitchFamily="34" charset="0"/>
                  <a:cs typeface="Segoe UI Semibold" panose="020B0702040204020203" pitchFamily="34" charset="0"/>
                </a:rPr>
                <a:t>Built-in sharing &amp; cloud storage</a:t>
              </a:r>
            </a:p>
          </p:txBody>
        </p:sp>
        <p:grpSp>
          <p:nvGrpSpPr>
            <p:cNvPr id="3" name="Group 2"/>
            <p:cNvGrpSpPr/>
            <p:nvPr/>
          </p:nvGrpSpPr>
          <p:grpSpPr>
            <a:xfrm>
              <a:off x="8431730" y="3373319"/>
              <a:ext cx="1331196" cy="752732"/>
              <a:chOff x="9427764" y="3988970"/>
              <a:chExt cx="382812" cy="237398"/>
            </a:xfrm>
          </p:grpSpPr>
          <p:sp>
            <p:nvSpPr>
              <p:cNvPr id="368" name="Freeform 26"/>
              <p:cNvSpPr>
                <a:spLocks/>
              </p:cNvSpPr>
              <p:nvPr/>
            </p:nvSpPr>
            <p:spPr bwMode="black">
              <a:xfrm>
                <a:off x="9473532" y="4026610"/>
                <a:ext cx="271541" cy="196193"/>
              </a:xfrm>
              <a:custGeom>
                <a:avLst/>
                <a:gdLst>
                  <a:gd name="T0" fmla="*/ 183 w 188"/>
                  <a:gd name="T1" fmla="*/ 84 h 137"/>
                  <a:gd name="T2" fmla="*/ 104 w 188"/>
                  <a:gd name="T3" fmla="*/ 27 h 137"/>
                  <a:gd name="T4" fmla="*/ 86 w 188"/>
                  <a:gd name="T5" fmla="*/ 19 h 137"/>
                  <a:gd name="T6" fmla="*/ 59 w 188"/>
                  <a:gd name="T7" fmla="*/ 34 h 137"/>
                  <a:gd name="T8" fmla="*/ 56 w 188"/>
                  <a:gd name="T9" fmla="*/ 36 h 137"/>
                  <a:gd name="T10" fmla="*/ 43 w 188"/>
                  <a:gd name="T11" fmla="*/ 38 h 137"/>
                  <a:gd name="T12" fmla="*/ 43 w 188"/>
                  <a:gd name="T13" fmla="*/ 38 h 137"/>
                  <a:gd name="T14" fmla="*/ 26 w 188"/>
                  <a:gd name="T15" fmla="*/ 27 h 137"/>
                  <a:gd name="T16" fmla="*/ 24 w 188"/>
                  <a:gd name="T17" fmla="*/ 14 h 137"/>
                  <a:gd name="T18" fmla="*/ 31 w 188"/>
                  <a:gd name="T19" fmla="*/ 0 h 137"/>
                  <a:gd name="T20" fmla="*/ 21 w 188"/>
                  <a:gd name="T21" fmla="*/ 0 h 137"/>
                  <a:gd name="T22" fmla="*/ 1 w 188"/>
                  <a:gd name="T23" fmla="*/ 79 h 137"/>
                  <a:gd name="T24" fmla="*/ 4 w 188"/>
                  <a:gd name="T25" fmla="*/ 80 h 137"/>
                  <a:gd name="T26" fmla="*/ 16 w 188"/>
                  <a:gd name="T27" fmla="*/ 70 h 137"/>
                  <a:gd name="T28" fmla="*/ 22 w 188"/>
                  <a:gd name="T29" fmla="*/ 70 h 137"/>
                  <a:gd name="T30" fmla="*/ 32 w 188"/>
                  <a:gd name="T31" fmla="*/ 74 h 137"/>
                  <a:gd name="T32" fmla="*/ 43 w 188"/>
                  <a:gd name="T33" fmla="*/ 72 h 137"/>
                  <a:gd name="T34" fmla="*/ 44 w 188"/>
                  <a:gd name="T35" fmla="*/ 72 h 137"/>
                  <a:gd name="T36" fmla="*/ 53 w 188"/>
                  <a:gd name="T37" fmla="*/ 76 h 137"/>
                  <a:gd name="T38" fmla="*/ 65 w 188"/>
                  <a:gd name="T39" fmla="*/ 74 h 137"/>
                  <a:gd name="T40" fmla="*/ 67 w 188"/>
                  <a:gd name="T41" fmla="*/ 74 h 137"/>
                  <a:gd name="T42" fmla="*/ 80 w 188"/>
                  <a:gd name="T43" fmla="*/ 88 h 137"/>
                  <a:gd name="T44" fmla="*/ 83 w 188"/>
                  <a:gd name="T45" fmla="*/ 88 h 137"/>
                  <a:gd name="T46" fmla="*/ 85 w 188"/>
                  <a:gd name="T47" fmla="*/ 89 h 137"/>
                  <a:gd name="T48" fmla="*/ 99 w 188"/>
                  <a:gd name="T49" fmla="*/ 108 h 137"/>
                  <a:gd name="T50" fmla="*/ 99 w 188"/>
                  <a:gd name="T51" fmla="*/ 110 h 137"/>
                  <a:gd name="T52" fmla="*/ 96 w 188"/>
                  <a:gd name="T53" fmla="*/ 124 h 137"/>
                  <a:gd name="T54" fmla="*/ 114 w 188"/>
                  <a:gd name="T55" fmla="*/ 137 h 137"/>
                  <a:gd name="T56" fmla="*/ 123 w 188"/>
                  <a:gd name="T57" fmla="*/ 132 h 137"/>
                  <a:gd name="T58" fmla="*/ 124 w 188"/>
                  <a:gd name="T59" fmla="*/ 124 h 137"/>
                  <a:gd name="T60" fmla="*/ 108 w 188"/>
                  <a:gd name="T61" fmla="*/ 112 h 137"/>
                  <a:gd name="T62" fmla="*/ 107 w 188"/>
                  <a:gd name="T63" fmla="*/ 109 h 137"/>
                  <a:gd name="T64" fmla="*/ 110 w 188"/>
                  <a:gd name="T65" fmla="*/ 109 h 137"/>
                  <a:gd name="T66" fmla="*/ 136 w 188"/>
                  <a:gd name="T67" fmla="*/ 127 h 137"/>
                  <a:gd name="T68" fmla="*/ 145 w 188"/>
                  <a:gd name="T69" fmla="*/ 123 h 137"/>
                  <a:gd name="T70" fmla="*/ 147 w 188"/>
                  <a:gd name="T71" fmla="*/ 114 h 137"/>
                  <a:gd name="T72" fmla="*/ 117 w 188"/>
                  <a:gd name="T73" fmla="*/ 93 h 137"/>
                  <a:gd name="T74" fmla="*/ 117 w 188"/>
                  <a:gd name="T75" fmla="*/ 90 h 137"/>
                  <a:gd name="T76" fmla="*/ 120 w 188"/>
                  <a:gd name="T77" fmla="*/ 89 h 137"/>
                  <a:gd name="T78" fmla="*/ 156 w 188"/>
                  <a:gd name="T79" fmla="*/ 116 h 137"/>
                  <a:gd name="T80" fmla="*/ 165 w 188"/>
                  <a:gd name="T81" fmla="*/ 111 h 137"/>
                  <a:gd name="T82" fmla="*/ 167 w 188"/>
                  <a:gd name="T83" fmla="*/ 102 h 137"/>
                  <a:gd name="T84" fmla="*/ 137 w 188"/>
                  <a:gd name="T85" fmla="*/ 81 h 137"/>
                  <a:gd name="T86" fmla="*/ 136 w 188"/>
                  <a:gd name="T87" fmla="*/ 78 h 137"/>
                  <a:gd name="T88" fmla="*/ 139 w 188"/>
                  <a:gd name="T89" fmla="*/ 77 h 137"/>
                  <a:gd name="T90" fmla="*/ 176 w 188"/>
                  <a:gd name="T91" fmla="*/ 104 h 137"/>
                  <a:gd name="T92" fmla="*/ 185 w 188"/>
                  <a:gd name="T93" fmla="*/ 99 h 137"/>
                  <a:gd name="T94" fmla="*/ 183 w 188"/>
                  <a:gd name="T9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 h="137">
                    <a:moveTo>
                      <a:pt x="183" y="84"/>
                    </a:moveTo>
                    <a:cubicBezTo>
                      <a:pt x="104" y="27"/>
                      <a:pt x="104" y="27"/>
                      <a:pt x="104" y="27"/>
                    </a:cubicBezTo>
                    <a:cubicBezTo>
                      <a:pt x="86" y="19"/>
                      <a:pt x="86" y="19"/>
                      <a:pt x="86" y="19"/>
                    </a:cubicBezTo>
                    <a:cubicBezTo>
                      <a:pt x="59" y="34"/>
                      <a:pt x="59" y="34"/>
                      <a:pt x="59" y="34"/>
                    </a:cubicBezTo>
                    <a:cubicBezTo>
                      <a:pt x="56" y="36"/>
                      <a:pt x="56" y="36"/>
                      <a:pt x="56" y="36"/>
                    </a:cubicBezTo>
                    <a:cubicBezTo>
                      <a:pt x="52" y="38"/>
                      <a:pt x="47" y="39"/>
                      <a:pt x="43" y="38"/>
                    </a:cubicBezTo>
                    <a:cubicBezTo>
                      <a:pt x="43" y="38"/>
                      <a:pt x="43" y="38"/>
                      <a:pt x="43" y="38"/>
                    </a:cubicBezTo>
                    <a:cubicBezTo>
                      <a:pt x="36" y="38"/>
                      <a:pt x="30" y="34"/>
                      <a:pt x="26" y="27"/>
                    </a:cubicBezTo>
                    <a:cubicBezTo>
                      <a:pt x="24" y="23"/>
                      <a:pt x="23" y="19"/>
                      <a:pt x="24" y="14"/>
                    </a:cubicBezTo>
                    <a:cubicBezTo>
                      <a:pt x="24" y="9"/>
                      <a:pt x="27" y="4"/>
                      <a:pt x="31" y="0"/>
                    </a:cubicBezTo>
                    <a:cubicBezTo>
                      <a:pt x="25" y="0"/>
                      <a:pt x="21" y="0"/>
                      <a:pt x="21" y="0"/>
                    </a:cubicBezTo>
                    <a:cubicBezTo>
                      <a:pt x="21" y="0"/>
                      <a:pt x="0" y="40"/>
                      <a:pt x="1" y="79"/>
                    </a:cubicBezTo>
                    <a:cubicBezTo>
                      <a:pt x="4" y="80"/>
                      <a:pt x="4" y="80"/>
                      <a:pt x="4" y="80"/>
                    </a:cubicBezTo>
                    <a:cubicBezTo>
                      <a:pt x="6" y="75"/>
                      <a:pt x="10" y="72"/>
                      <a:pt x="16" y="70"/>
                    </a:cubicBezTo>
                    <a:cubicBezTo>
                      <a:pt x="18" y="70"/>
                      <a:pt x="20" y="70"/>
                      <a:pt x="22" y="70"/>
                    </a:cubicBezTo>
                    <a:cubicBezTo>
                      <a:pt x="25" y="70"/>
                      <a:pt x="29" y="72"/>
                      <a:pt x="32" y="74"/>
                    </a:cubicBezTo>
                    <a:cubicBezTo>
                      <a:pt x="35" y="72"/>
                      <a:pt x="39" y="71"/>
                      <a:pt x="43" y="72"/>
                    </a:cubicBezTo>
                    <a:cubicBezTo>
                      <a:pt x="43" y="72"/>
                      <a:pt x="44" y="72"/>
                      <a:pt x="44" y="72"/>
                    </a:cubicBezTo>
                    <a:cubicBezTo>
                      <a:pt x="48" y="72"/>
                      <a:pt x="51" y="74"/>
                      <a:pt x="53" y="76"/>
                    </a:cubicBezTo>
                    <a:cubicBezTo>
                      <a:pt x="56" y="74"/>
                      <a:pt x="60" y="73"/>
                      <a:pt x="65" y="74"/>
                    </a:cubicBezTo>
                    <a:cubicBezTo>
                      <a:pt x="65" y="74"/>
                      <a:pt x="66" y="74"/>
                      <a:pt x="67" y="74"/>
                    </a:cubicBezTo>
                    <a:cubicBezTo>
                      <a:pt x="74" y="76"/>
                      <a:pt x="79" y="81"/>
                      <a:pt x="80" y="88"/>
                    </a:cubicBezTo>
                    <a:cubicBezTo>
                      <a:pt x="81" y="88"/>
                      <a:pt x="82" y="88"/>
                      <a:pt x="83" y="88"/>
                    </a:cubicBezTo>
                    <a:cubicBezTo>
                      <a:pt x="84" y="88"/>
                      <a:pt x="84" y="88"/>
                      <a:pt x="85" y="89"/>
                    </a:cubicBezTo>
                    <a:cubicBezTo>
                      <a:pt x="94" y="91"/>
                      <a:pt x="100" y="99"/>
                      <a:pt x="99" y="108"/>
                    </a:cubicBezTo>
                    <a:cubicBezTo>
                      <a:pt x="99" y="109"/>
                      <a:pt x="99" y="110"/>
                      <a:pt x="99" y="110"/>
                    </a:cubicBezTo>
                    <a:cubicBezTo>
                      <a:pt x="96" y="124"/>
                      <a:pt x="96" y="124"/>
                      <a:pt x="96" y="124"/>
                    </a:cubicBezTo>
                    <a:cubicBezTo>
                      <a:pt x="114" y="137"/>
                      <a:pt x="114" y="137"/>
                      <a:pt x="114" y="137"/>
                    </a:cubicBezTo>
                    <a:cubicBezTo>
                      <a:pt x="117" y="137"/>
                      <a:pt x="120" y="135"/>
                      <a:pt x="123" y="132"/>
                    </a:cubicBezTo>
                    <a:cubicBezTo>
                      <a:pt x="124" y="130"/>
                      <a:pt x="125" y="127"/>
                      <a:pt x="124" y="124"/>
                    </a:cubicBezTo>
                    <a:cubicBezTo>
                      <a:pt x="108" y="112"/>
                      <a:pt x="108" y="112"/>
                      <a:pt x="108" y="112"/>
                    </a:cubicBezTo>
                    <a:cubicBezTo>
                      <a:pt x="107" y="111"/>
                      <a:pt x="107" y="110"/>
                      <a:pt x="107" y="109"/>
                    </a:cubicBezTo>
                    <a:cubicBezTo>
                      <a:pt x="108" y="108"/>
                      <a:pt x="109" y="108"/>
                      <a:pt x="110" y="109"/>
                    </a:cubicBezTo>
                    <a:cubicBezTo>
                      <a:pt x="136" y="127"/>
                      <a:pt x="136" y="127"/>
                      <a:pt x="136" y="127"/>
                    </a:cubicBezTo>
                    <a:cubicBezTo>
                      <a:pt x="140" y="127"/>
                      <a:pt x="143" y="126"/>
                      <a:pt x="145" y="123"/>
                    </a:cubicBezTo>
                    <a:cubicBezTo>
                      <a:pt x="147" y="120"/>
                      <a:pt x="147" y="117"/>
                      <a:pt x="147" y="114"/>
                    </a:cubicBezTo>
                    <a:cubicBezTo>
                      <a:pt x="117" y="93"/>
                      <a:pt x="117" y="93"/>
                      <a:pt x="117" y="93"/>
                    </a:cubicBezTo>
                    <a:cubicBezTo>
                      <a:pt x="116" y="92"/>
                      <a:pt x="116" y="91"/>
                      <a:pt x="117" y="90"/>
                    </a:cubicBezTo>
                    <a:cubicBezTo>
                      <a:pt x="117" y="89"/>
                      <a:pt x="119" y="89"/>
                      <a:pt x="120" y="89"/>
                    </a:cubicBezTo>
                    <a:cubicBezTo>
                      <a:pt x="156" y="116"/>
                      <a:pt x="156" y="116"/>
                      <a:pt x="156" y="116"/>
                    </a:cubicBezTo>
                    <a:cubicBezTo>
                      <a:pt x="159" y="116"/>
                      <a:pt x="163" y="114"/>
                      <a:pt x="165" y="111"/>
                    </a:cubicBezTo>
                    <a:cubicBezTo>
                      <a:pt x="167" y="108"/>
                      <a:pt x="167" y="105"/>
                      <a:pt x="167" y="102"/>
                    </a:cubicBezTo>
                    <a:cubicBezTo>
                      <a:pt x="137" y="81"/>
                      <a:pt x="137" y="81"/>
                      <a:pt x="137" y="81"/>
                    </a:cubicBezTo>
                    <a:cubicBezTo>
                      <a:pt x="136" y="80"/>
                      <a:pt x="136" y="79"/>
                      <a:pt x="136" y="78"/>
                    </a:cubicBezTo>
                    <a:cubicBezTo>
                      <a:pt x="137" y="77"/>
                      <a:pt x="138" y="76"/>
                      <a:pt x="139" y="77"/>
                    </a:cubicBezTo>
                    <a:cubicBezTo>
                      <a:pt x="176" y="104"/>
                      <a:pt x="176" y="104"/>
                      <a:pt x="176" y="104"/>
                    </a:cubicBezTo>
                    <a:cubicBezTo>
                      <a:pt x="180" y="104"/>
                      <a:pt x="183" y="102"/>
                      <a:pt x="185" y="99"/>
                    </a:cubicBezTo>
                    <a:cubicBezTo>
                      <a:pt x="188" y="94"/>
                      <a:pt x="187" y="87"/>
                      <a:pt x="183" y="84"/>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pPr defTabSz="699248">
                  <a:defRPr/>
                </a:pPr>
                <a:endParaRPr lang="en-US" sz="1200" kern="0" dirty="0">
                  <a:ln>
                    <a:solidFill>
                      <a:srgbClr val="FFFFFF">
                        <a:alpha val="0"/>
                      </a:srgbClr>
                    </a:solidFill>
                  </a:ln>
                  <a:solidFill>
                    <a:srgbClr val="000000"/>
                  </a:solidFill>
                </a:endParaRPr>
              </a:p>
            </p:txBody>
          </p:sp>
          <p:sp>
            <p:nvSpPr>
              <p:cNvPr id="369" name="Freeform 27"/>
              <p:cNvSpPr>
                <a:spLocks/>
              </p:cNvSpPr>
              <p:nvPr/>
            </p:nvSpPr>
            <p:spPr bwMode="black">
              <a:xfrm>
                <a:off x="9515635" y="3988970"/>
                <a:ext cx="252625" cy="147961"/>
              </a:xfrm>
              <a:custGeom>
                <a:avLst/>
                <a:gdLst>
                  <a:gd name="T0" fmla="*/ 127 w 175"/>
                  <a:gd name="T1" fmla="*/ 31 h 100"/>
                  <a:gd name="T2" fmla="*/ 119 w 175"/>
                  <a:gd name="T3" fmla="*/ 28 h 100"/>
                  <a:gd name="T4" fmla="*/ 62 w 175"/>
                  <a:gd name="T5" fmla="*/ 2 h 100"/>
                  <a:gd name="T6" fmla="*/ 49 w 175"/>
                  <a:gd name="T7" fmla="*/ 3 h 100"/>
                  <a:gd name="T8" fmla="*/ 26 w 175"/>
                  <a:gd name="T9" fmla="*/ 16 h 100"/>
                  <a:gd name="T10" fmla="*/ 9 w 175"/>
                  <a:gd name="T11" fmla="*/ 25 h 100"/>
                  <a:gd name="T12" fmla="*/ 4 w 175"/>
                  <a:gd name="T13" fmla="*/ 45 h 100"/>
                  <a:gd name="T14" fmla="*/ 15 w 175"/>
                  <a:gd name="T15" fmla="*/ 52 h 100"/>
                  <a:gd name="T16" fmla="*/ 23 w 175"/>
                  <a:gd name="T17" fmla="*/ 50 h 100"/>
                  <a:gd name="T18" fmla="*/ 23 w 175"/>
                  <a:gd name="T19" fmla="*/ 50 h 100"/>
                  <a:gd name="T20" fmla="*/ 57 w 175"/>
                  <a:gd name="T21" fmla="*/ 32 h 100"/>
                  <a:gd name="T22" fmla="*/ 79 w 175"/>
                  <a:gd name="T23" fmla="*/ 42 h 100"/>
                  <a:gd name="T24" fmla="*/ 109 w 175"/>
                  <a:gd name="T25" fmla="*/ 64 h 100"/>
                  <a:gd name="T26" fmla="*/ 158 w 175"/>
                  <a:gd name="T27" fmla="*/ 99 h 100"/>
                  <a:gd name="T28" fmla="*/ 159 w 175"/>
                  <a:gd name="T29" fmla="*/ 100 h 100"/>
                  <a:gd name="T30" fmla="*/ 173 w 175"/>
                  <a:gd name="T31" fmla="*/ 97 h 100"/>
                  <a:gd name="T32" fmla="*/ 154 w 175"/>
                  <a:gd name="T33" fmla="*/ 29 h 100"/>
                  <a:gd name="T34" fmla="*/ 127 w 175"/>
                  <a:gd name="T35"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00">
                    <a:moveTo>
                      <a:pt x="127" y="31"/>
                    </a:moveTo>
                    <a:cubicBezTo>
                      <a:pt x="125" y="31"/>
                      <a:pt x="122" y="30"/>
                      <a:pt x="119" y="28"/>
                    </a:cubicBezTo>
                    <a:cubicBezTo>
                      <a:pt x="62" y="2"/>
                      <a:pt x="62" y="2"/>
                      <a:pt x="62" y="2"/>
                    </a:cubicBezTo>
                    <a:cubicBezTo>
                      <a:pt x="58" y="0"/>
                      <a:pt x="53" y="1"/>
                      <a:pt x="49" y="3"/>
                    </a:cubicBezTo>
                    <a:cubicBezTo>
                      <a:pt x="26" y="16"/>
                      <a:pt x="26" y="16"/>
                      <a:pt x="26" y="16"/>
                    </a:cubicBezTo>
                    <a:cubicBezTo>
                      <a:pt x="9" y="25"/>
                      <a:pt x="9" y="25"/>
                      <a:pt x="9" y="25"/>
                    </a:cubicBezTo>
                    <a:cubicBezTo>
                      <a:pt x="2" y="29"/>
                      <a:pt x="0" y="38"/>
                      <a:pt x="4" y="45"/>
                    </a:cubicBezTo>
                    <a:cubicBezTo>
                      <a:pt x="6" y="49"/>
                      <a:pt x="10" y="52"/>
                      <a:pt x="15" y="52"/>
                    </a:cubicBezTo>
                    <a:cubicBezTo>
                      <a:pt x="18" y="52"/>
                      <a:pt x="21" y="52"/>
                      <a:pt x="23" y="50"/>
                    </a:cubicBezTo>
                    <a:cubicBezTo>
                      <a:pt x="23" y="50"/>
                      <a:pt x="23" y="50"/>
                      <a:pt x="23" y="50"/>
                    </a:cubicBezTo>
                    <a:cubicBezTo>
                      <a:pt x="57" y="32"/>
                      <a:pt x="57" y="32"/>
                      <a:pt x="57" y="32"/>
                    </a:cubicBezTo>
                    <a:cubicBezTo>
                      <a:pt x="79" y="42"/>
                      <a:pt x="79" y="42"/>
                      <a:pt x="79" y="42"/>
                    </a:cubicBezTo>
                    <a:cubicBezTo>
                      <a:pt x="109" y="64"/>
                      <a:pt x="109" y="64"/>
                      <a:pt x="109" y="64"/>
                    </a:cubicBezTo>
                    <a:cubicBezTo>
                      <a:pt x="158" y="99"/>
                      <a:pt x="158" y="99"/>
                      <a:pt x="158" y="99"/>
                    </a:cubicBezTo>
                    <a:cubicBezTo>
                      <a:pt x="158" y="99"/>
                      <a:pt x="159" y="100"/>
                      <a:pt x="159" y="100"/>
                    </a:cubicBezTo>
                    <a:cubicBezTo>
                      <a:pt x="173" y="97"/>
                      <a:pt x="173" y="97"/>
                      <a:pt x="173" y="97"/>
                    </a:cubicBezTo>
                    <a:cubicBezTo>
                      <a:pt x="175" y="51"/>
                      <a:pt x="154" y="29"/>
                      <a:pt x="154" y="29"/>
                    </a:cubicBezTo>
                    <a:cubicBezTo>
                      <a:pt x="154" y="29"/>
                      <a:pt x="133" y="33"/>
                      <a:pt x="127" y="31"/>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pPr defTabSz="699248">
                  <a:defRPr/>
                </a:pPr>
                <a:endParaRPr lang="en-US" sz="1200" kern="0" dirty="0">
                  <a:ln>
                    <a:solidFill>
                      <a:srgbClr val="FFFFFF">
                        <a:alpha val="0"/>
                      </a:srgbClr>
                    </a:solidFill>
                  </a:ln>
                  <a:solidFill>
                    <a:srgbClr val="000000"/>
                  </a:solidFill>
                </a:endParaRPr>
              </a:p>
            </p:txBody>
          </p:sp>
          <p:sp>
            <p:nvSpPr>
              <p:cNvPr id="370" name="Freeform 28"/>
              <p:cNvSpPr>
                <a:spLocks/>
              </p:cNvSpPr>
              <p:nvPr/>
            </p:nvSpPr>
            <p:spPr bwMode="black">
              <a:xfrm>
                <a:off x="9485124" y="4136592"/>
                <a:ext cx="122651" cy="89776"/>
              </a:xfrm>
              <a:custGeom>
                <a:avLst/>
                <a:gdLst>
                  <a:gd name="T0" fmla="*/ 76 w 85"/>
                  <a:gd name="T1" fmla="*/ 20 h 59"/>
                  <a:gd name="T2" fmla="*/ 64 w 85"/>
                  <a:gd name="T3" fmla="*/ 25 h 59"/>
                  <a:gd name="T4" fmla="*/ 65 w 85"/>
                  <a:gd name="T5" fmla="*/ 18 h 59"/>
                  <a:gd name="T6" fmla="*/ 57 w 85"/>
                  <a:gd name="T7" fmla="*/ 5 h 59"/>
                  <a:gd name="T8" fmla="*/ 44 w 85"/>
                  <a:gd name="T9" fmla="*/ 13 h 59"/>
                  <a:gd name="T10" fmla="*/ 44 w 85"/>
                  <a:gd name="T11" fmla="*/ 14 h 59"/>
                  <a:gd name="T12" fmla="*/ 35 w 85"/>
                  <a:gd name="T13" fmla="*/ 3 h 59"/>
                  <a:gd name="T14" fmla="*/ 23 w 85"/>
                  <a:gd name="T15" fmla="*/ 10 h 59"/>
                  <a:gd name="T16" fmla="*/ 23 w 85"/>
                  <a:gd name="T17" fmla="*/ 10 h 59"/>
                  <a:gd name="T18" fmla="*/ 10 w 85"/>
                  <a:gd name="T19" fmla="*/ 1 h 59"/>
                  <a:gd name="T20" fmla="*/ 1 w 85"/>
                  <a:gd name="T21" fmla="*/ 14 h 59"/>
                  <a:gd name="T22" fmla="*/ 4 w 85"/>
                  <a:gd name="T23" fmla="*/ 28 h 59"/>
                  <a:gd name="T24" fmla="*/ 14 w 85"/>
                  <a:gd name="T25" fmla="*/ 36 h 59"/>
                  <a:gd name="T26" fmla="*/ 17 w 85"/>
                  <a:gd name="T27" fmla="*/ 36 h 59"/>
                  <a:gd name="T28" fmla="*/ 19 w 85"/>
                  <a:gd name="T29" fmla="*/ 35 h 59"/>
                  <a:gd name="T30" fmla="*/ 27 w 85"/>
                  <a:gd name="T31" fmla="*/ 43 h 59"/>
                  <a:gd name="T32" fmla="*/ 28 w 85"/>
                  <a:gd name="T33" fmla="*/ 43 h 59"/>
                  <a:gd name="T34" fmla="*/ 39 w 85"/>
                  <a:gd name="T35" fmla="*/ 38 h 59"/>
                  <a:gd name="T36" fmla="*/ 38 w 85"/>
                  <a:gd name="T37" fmla="*/ 39 h 59"/>
                  <a:gd name="T38" fmla="*/ 47 w 85"/>
                  <a:gd name="T39" fmla="*/ 52 h 59"/>
                  <a:gd name="T40" fmla="*/ 48 w 85"/>
                  <a:gd name="T41" fmla="*/ 52 h 59"/>
                  <a:gd name="T42" fmla="*/ 58 w 85"/>
                  <a:gd name="T43" fmla="*/ 47 h 59"/>
                  <a:gd name="T44" fmla="*/ 67 w 85"/>
                  <a:gd name="T45" fmla="*/ 59 h 59"/>
                  <a:gd name="T46" fmla="*/ 68 w 85"/>
                  <a:gd name="T47" fmla="*/ 59 h 59"/>
                  <a:gd name="T48" fmla="*/ 80 w 85"/>
                  <a:gd name="T49" fmla="*/ 50 h 59"/>
                  <a:gd name="T50" fmla="*/ 84 w 85"/>
                  <a:gd name="T51" fmla="*/ 33 h 59"/>
                  <a:gd name="T52" fmla="*/ 76 w 85"/>
                  <a:gd name="T5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59">
                    <a:moveTo>
                      <a:pt x="76" y="20"/>
                    </a:moveTo>
                    <a:cubicBezTo>
                      <a:pt x="71" y="19"/>
                      <a:pt x="66" y="21"/>
                      <a:pt x="64" y="25"/>
                    </a:cubicBezTo>
                    <a:cubicBezTo>
                      <a:pt x="65" y="18"/>
                      <a:pt x="65" y="18"/>
                      <a:pt x="65" y="18"/>
                    </a:cubicBezTo>
                    <a:cubicBezTo>
                      <a:pt x="67" y="12"/>
                      <a:pt x="63" y="6"/>
                      <a:pt x="57" y="5"/>
                    </a:cubicBezTo>
                    <a:cubicBezTo>
                      <a:pt x="51" y="4"/>
                      <a:pt x="45" y="7"/>
                      <a:pt x="44" y="13"/>
                    </a:cubicBezTo>
                    <a:cubicBezTo>
                      <a:pt x="44" y="14"/>
                      <a:pt x="44" y="14"/>
                      <a:pt x="44" y="14"/>
                    </a:cubicBezTo>
                    <a:cubicBezTo>
                      <a:pt x="44" y="9"/>
                      <a:pt x="40" y="4"/>
                      <a:pt x="35" y="3"/>
                    </a:cubicBezTo>
                    <a:cubicBezTo>
                      <a:pt x="30" y="2"/>
                      <a:pt x="24" y="5"/>
                      <a:pt x="23" y="10"/>
                    </a:cubicBezTo>
                    <a:cubicBezTo>
                      <a:pt x="23" y="10"/>
                      <a:pt x="23" y="10"/>
                      <a:pt x="23" y="10"/>
                    </a:cubicBezTo>
                    <a:cubicBezTo>
                      <a:pt x="21" y="4"/>
                      <a:pt x="15" y="0"/>
                      <a:pt x="10" y="1"/>
                    </a:cubicBezTo>
                    <a:cubicBezTo>
                      <a:pt x="4" y="3"/>
                      <a:pt x="0" y="8"/>
                      <a:pt x="1" y="14"/>
                    </a:cubicBezTo>
                    <a:cubicBezTo>
                      <a:pt x="4" y="28"/>
                      <a:pt x="4" y="28"/>
                      <a:pt x="4" y="28"/>
                    </a:cubicBezTo>
                    <a:cubicBezTo>
                      <a:pt x="5" y="32"/>
                      <a:pt x="9" y="36"/>
                      <a:pt x="14" y="36"/>
                    </a:cubicBezTo>
                    <a:cubicBezTo>
                      <a:pt x="15" y="36"/>
                      <a:pt x="16" y="36"/>
                      <a:pt x="17" y="36"/>
                    </a:cubicBezTo>
                    <a:cubicBezTo>
                      <a:pt x="18" y="36"/>
                      <a:pt x="18" y="36"/>
                      <a:pt x="19" y="35"/>
                    </a:cubicBezTo>
                    <a:cubicBezTo>
                      <a:pt x="20" y="39"/>
                      <a:pt x="23" y="42"/>
                      <a:pt x="27" y="43"/>
                    </a:cubicBezTo>
                    <a:cubicBezTo>
                      <a:pt x="28" y="43"/>
                      <a:pt x="28" y="43"/>
                      <a:pt x="28" y="43"/>
                    </a:cubicBezTo>
                    <a:cubicBezTo>
                      <a:pt x="32" y="43"/>
                      <a:pt x="36" y="41"/>
                      <a:pt x="39" y="38"/>
                    </a:cubicBezTo>
                    <a:cubicBezTo>
                      <a:pt x="38" y="39"/>
                      <a:pt x="38" y="39"/>
                      <a:pt x="38" y="39"/>
                    </a:cubicBezTo>
                    <a:cubicBezTo>
                      <a:pt x="37" y="44"/>
                      <a:pt x="41" y="50"/>
                      <a:pt x="47" y="52"/>
                    </a:cubicBezTo>
                    <a:cubicBezTo>
                      <a:pt x="47" y="52"/>
                      <a:pt x="47" y="52"/>
                      <a:pt x="48" y="52"/>
                    </a:cubicBezTo>
                    <a:cubicBezTo>
                      <a:pt x="52" y="52"/>
                      <a:pt x="56" y="50"/>
                      <a:pt x="58" y="47"/>
                    </a:cubicBezTo>
                    <a:cubicBezTo>
                      <a:pt x="58" y="52"/>
                      <a:pt x="61" y="57"/>
                      <a:pt x="67" y="59"/>
                    </a:cubicBezTo>
                    <a:cubicBezTo>
                      <a:pt x="67" y="59"/>
                      <a:pt x="67" y="59"/>
                      <a:pt x="68" y="59"/>
                    </a:cubicBezTo>
                    <a:cubicBezTo>
                      <a:pt x="73" y="59"/>
                      <a:pt x="78" y="56"/>
                      <a:pt x="80" y="50"/>
                    </a:cubicBezTo>
                    <a:cubicBezTo>
                      <a:pt x="84" y="33"/>
                      <a:pt x="84" y="33"/>
                      <a:pt x="84" y="33"/>
                    </a:cubicBezTo>
                    <a:cubicBezTo>
                      <a:pt x="85" y="27"/>
                      <a:pt x="81" y="21"/>
                      <a:pt x="76" y="20"/>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pPr defTabSz="699248">
                  <a:defRPr/>
                </a:pPr>
                <a:endParaRPr lang="en-US" sz="1200" kern="0" dirty="0">
                  <a:ln>
                    <a:solidFill>
                      <a:srgbClr val="FFFFFF">
                        <a:alpha val="0"/>
                      </a:srgbClr>
                    </a:solidFill>
                  </a:ln>
                  <a:solidFill>
                    <a:srgbClr val="000000"/>
                  </a:solidFill>
                </a:endParaRPr>
              </a:p>
            </p:txBody>
          </p:sp>
          <p:sp>
            <p:nvSpPr>
              <p:cNvPr id="371" name="Freeform 29"/>
              <p:cNvSpPr>
                <a:spLocks/>
              </p:cNvSpPr>
              <p:nvPr/>
            </p:nvSpPr>
            <p:spPr bwMode="black">
              <a:xfrm>
                <a:off x="9743236" y="4020234"/>
                <a:ext cx="67340" cy="117733"/>
              </a:xfrm>
              <a:custGeom>
                <a:avLst/>
                <a:gdLst>
                  <a:gd name="T0" fmla="*/ 41 w 41"/>
                  <a:gd name="T1" fmla="*/ 77 h 85"/>
                  <a:gd name="T2" fmla="*/ 33 w 41"/>
                  <a:gd name="T3" fmla="*/ 7 h 85"/>
                  <a:gd name="T4" fmla="*/ 24 w 41"/>
                  <a:gd name="T5" fmla="*/ 1 h 85"/>
                  <a:gd name="T6" fmla="*/ 0 w 41"/>
                  <a:gd name="T7" fmla="*/ 7 h 85"/>
                  <a:gd name="T8" fmla="*/ 22 w 41"/>
                  <a:gd name="T9" fmla="*/ 85 h 85"/>
                  <a:gd name="T10" fmla="*/ 33 w 41"/>
                  <a:gd name="T11" fmla="*/ 85 h 85"/>
                  <a:gd name="T12" fmla="*/ 41 w 41"/>
                  <a:gd name="T13" fmla="*/ 77 h 85"/>
                </a:gdLst>
                <a:ahLst/>
                <a:cxnLst>
                  <a:cxn ang="0">
                    <a:pos x="T0" y="T1"/>
                  </a:cxn>
                  <a:cxn ang="0">
                    <a:pos x="T2" y="T3"/>
                  </a:cxn>
                  <a:cxn ang="0">
                    <a:pos x="T4" y="T5"/>
                  </a:cxn>
                  <a:cxn ang="0">
                    <a:pos x="T6" y="T7"/>
                  </a:cxn>
                  <a:cxn ang="0">
                    <a:pos x="T8" y="T9"/>
                  </a:cxn>
                  <a:cxn ang="0">
                    <a:pos x="T10" y="T11"/>
                  </a:cxn>
                  <a:cxn ang="0">
                    <a:pos x="T12" y="T13"/>
                  </a:cxn>
                </a:cxnLst>
                <a:rect l="0" t="0" r="r" b="b"/>
                <a:pathLst>
                  <a:path w="41" h="85">
                    <a:moveTo>
                      <a:pt x="41" y="77"/>
                    </a:moveTo>
                    <a:cubicBezTo>
                      <a:pt x="33" y="7"/>
                      <a:pt x="33" y="7"/>
                      <a:pt x="33" y="7"/>
                    </a:cubicBezTo>
                    <a:cubicBezTo>
                      <a:pt x="32" y="2"/>
                      <a:pt x="28" y="0"/>
                      <a:pt x="24" y="1"/>
                    </a:cubicBezTo>
                    <a:cubicBezTo>
                      <a:pt x="0" y="7"/>
                      <a:pt x="0" y="7"/>
                      <a:pt x="0" y="7"/>
                    </a:cubicBezTo>
                    <a:cubicBezTo>
                      <a:pt x="0" y="7"/>
                      <a:pt x="25" y="32"/>
                      <a:pt x="22" y="85"/>
                    </a:cubicBezTo>
                    <a:cubicBezTo>
                      <a:pt x="33" y="85"/>
                      <a:pt x="33" y="85"/>
                      <a:pt x="33" y="85"/>
                    </a:cubicBezTo>
                    <a:cubicBezTo>
                      <a:pt x="38" y="85"/>
                      <a:pt x="41" y="81"/>
                      <a:pt x="41" y="77"/>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pPr defTabSz="699248">
                  <a:defRPr/>
                </a:pPr>
                <a:endParaRPr lang="en-US" sz="1200" kern="0" dirty="0">
                  <a:ln>
                    <a:solidFill>
                      <a:srgbClr val="FFFFFF">
                        <a:alpha val="0"/>
                      </a:srgbClr>
                    </a:solidFill>
                  </a:ln>
                  <a:solidFill>
                    <a:srgbClr val="000000"/>
                  </a:solidFill>
                </a:endParaRPr>
              </a:p>
            </p:txBody>
          </p:sp>
          <p:sp>
            <p:nvSpPr>
              <p:cNvPr id="372" name="Freeform 30"/>
              <p:cNvSpPr>
                <a:spLocks/>
              </p:cNvSpPr>
              <p:nvPr/>
            </p:nvSpPr>
            <p:spPr bwMode="black">
              <a:xfrm>
                <a:off x="9427764" y="4022667"/>
                <a:ext cx="67732" cy="115300"/>
              </a:xfrm>
              <a:custGeom>
                <a:avLst/>
                <a:gdLst>
                  <a:gd name="T0" fmla="*/ 47 w 47"/>
                  <a:gd name="T1" fmla="*/ 9 h 94"/>
                  <a:gd name="T2" fmla="*/ 35 w 47"/>
                  <a:gd name="T3" fmla="*/ 2 h 94"/>
                  <a:gd name="T4" fmla="*/ 25 w 47"/>
                  <a:gd name="T5" fmla="*/ 6 h 94"/>
                  <a:gd name="T6" fmla="*/ 2 w 47"/>
                  <a:gd name="T7" fmla="*/ 81 h 94"/>
                  <a:gd name="T8" fmla="*/ 7 w 47"/>
                  <a:gd name="T9" fmla="*/ 90 h 94"/>
                  <a:gd name="T10" fmla="*/ 26 w 47"/>
                  <a:gd name="T11" fmla="*/ 94 h 94"/>
                  <a:gd name="T12" fmla="*/ 47 w 47"/>
                  <a:gd name="T13" fmla="*/ 9 h 94"/>
                </a:gdLst>
                <a:ahLst/>
                <a:cxnLst>
                  <a:cxn ang="0">
                    <a:pos x="T0" y="T1"/>
                  </a:cxn>
                  <a:cxn ang="0">
                    <a:pos x="T2" y="T3"/>
                  </a:cxn>
                  <a:cxn ang="0">
                    <a:pos x="T4" y="T5"/>
                  </a:cxn>
                  <a:cxn ang="0">
                    <a:pos x="T6" y="T7"/>
                  </a:cxn>
                  <a:cxn ang="0">
                    <a:pos x="T8" y="T9"/>
                  </a:cxn>
                  <a:cxn ang="0">
                    <a:pos x="T10" y="T11"/>
                  </a:cxn>
                  <a:cxn ang="0">
                    <a:pos x="T12" y="T13"/>
                  </a:cxn>
                </a:cxnLst>
                <a:rect l="0" t="0" r="r" b="b"/>
                <a:pathLst>
                  <a:path w="47" h="94">
                    <a:moveTo>
                      <a:pt x="47" y="9"/>
                    </a:moveTo>
                    <a:cubicBezTo>
                      <a:pt x="35" y="2"/>
                      <a:pt x="35" y="2"/>
                      <a:pt x="35" y="2"/>
                    </a:cubicBezTo>
                    <a:cubicBezTo>
                      <a:pt x="31" y="0"/>
                      <a:pt x="27" y="2"/>
                      <a:pt x="25" y="6"/>
                    </a:cubicBezTo>
                    <a:cubicBezTo>
                      <a:pt x="2" y="81"/>
                      <a:pt x="2" y="81"/>
                      <a:pt x="2" y="81"/>
                    </a:cubicBezTo>
                    <a:cubicBezTo>
                      <a:pt x="0" y="86"/>
                      <a:pt x="3" y="90"/>
                      <a:pt x="7" y="90"/>
                    </a:cubicBezTo>
                    <a:cubicBezTo>
                      <a:pt x="26" y="94"/>
                      <a:pt x="26" y="94"/>
                      <a:pt x="26" y="94"/>
                    </a:cubicBezTo>
                    <a:cubicBezTo>
                      <a:pt x="24" y="52"/>
                      <a:pt x="47" y="9"/>
                      <a:pt x="47" y="9"/>
                    </a:cubicBezTo>
                    <a:close/>
                  </a:path>
                </a:pathLst>
              </a:custGeom>
              <a:solidFill>
                <a:srgbClr val="FFFFFF"/>
              </a:solidFill>
              <a:ln>
                <a:noFill/>
              </a:ln>
            </p:spPr>
            <p:txBody>
              <a:bodyPr vert="horz" wrap="square" lIns="68580" tIns="34290" rIns="68580" bIns="34290" numCol="1" anchor="t" anchorCtr="0" compatLnSpc="1">
                <a:prstTxWarp prst="textNoShape">
                  <a:avLst/>
                </a:prstTxWarp>
              </a:bodyPr>
              <a:lstStyle/>
              <a:p>
                <a:pPr defTabSz="699248">
                  <a:defRPr/>
                </a:pPr>
                <a:endParaRPr lang="en-US" sz="1200" kern="0" dirty="0">
                  <a:ln>
                    <a:solidFill>
                      <a:srgbClr val="FFFFFF">
                        <a:alpha val="0"/>
                      </a:srgbClr>
                    </a:solidFill>
                  </a:ln>
                  <a:solidFill>
                    <a:srgbClr val="000000"/>
                  </a:solidFill>
                </a:endParaRPr>
              </a:p>
            </p:txBody>
          </p:sp>
        </p:grpSp>
      </p:grpSp>
      <p:pic>
        <p:nvPicPr>
          <p:cNvPr id="379" name="Picture 2" descr="\\MAGNUM\Projects\Microsoft\Cloud Power FY12\Design\ICONS_PNG\Devices.png"/>
          <p:cNvPicPr>
            <a:picLocks noChangeAspect="1" noChangeArrowheads="1"/>
          </p:cNvPicPr>
          <p:nvPr/>
        </p:nvPicPr>
        <p:blipFill>
          <a:blip r:embed="rId3" cstate="print">
            <a:lum bright="100000" contrast="100000"/>
          </a:blip>
          <a:stretch>
            <a:fillRect/>
          </a:stretch>
        </p:blipFill>
        <p:spPr bwMode="auto">
          <a:xfrm>
            <a:off x="4029710" y="3257799"/>
            <a:ext cx="824283" cy="824283"/>
          </a:xfrm>
          <a:prstGeom prst="rect">
            <a:avLst/>
          </a:prstGeom>
          <a:noFill/>
          <a:ln>
            <a:noFill/>
          </a:ln>
        </p:spPr>
      </p:pic>
      <p:grpSp>
        <p:nvGrpSpPr>
          <p:cNvPr id="2" name="Group 1"/>
          <p:cNvGrpSpPr/>
          <p:nvPr/>
        </p:nvGrpSpPr>
        <p:grpSpPr>
          <a:xfrm>
            <a:off x="1479401" y="3356564"/>
            <a:ext cx="1004655" cy="702063"/>
            <a:chOff x="2166004" y="3189967"/>
            <a:chExt cx="1470428" cy="1027550"/>
          </a:xfrm>
        </p:grpSpPr>
        <p:grpSp>
          <p:nvGrpSpPr>
            <p:cNvPr id="139" name="Group 138"/>
            <p:cNvGrpSpPr>
              <a:grpSpLocks noChangeAspect="1"/>
            </p:cNvGrpSpPr>
            <p:nvPr/>
          </p:nvGrpSpPr>
          <p:grpSpPr>
            <a:xfrm>
              <a:off x="2602556" y="3480166"/>
              <a:ext cx="1033876" cy="737351"/>
              <a:chOff x="1919150" y="3044496"/>
              <a:chExt cx="666391" cy="475141"/>
            </a:xfrm>
          </p:grpSpPr>
          <p:sp>
            <p:nvSpPr>
              <p:cNvPr id="140" name="Round Same Side Corner Rectangle 11"/>
              <p:cNvSpPr/>
              <p:nvPr/>
            </p:nvSpPr>
            <p:spPr>
              <a:xfrm>
                <a:off x="1970085" y="3044496"/>
                <a:ext cx="564520" cy="361776"/>
              </a:xfrm>
              <a:custGeom>
                <a:avLst/>
                <a:gdLst/>
                <a:ahLst/>
                <a:cxnLst/>
                <a:rect l="l" t="t" r="r" b="b"/>
                <a:pathLst>
                  <a:path w="564520" h="361776">
                    <a:moveTo>
                      <a:pt x="21117" y="19360"/>
                    </a:moveTo>
                    <a:lnTo>
                      <a:pt x="21117" y="345592"/>
                    </a:lnTo>
                    <a:lnTo>
                      <a:pt x="543404" y="345592"/>
                    </a:lnTo>
                    <a:lnTo>
                      <a:pt x="543404" y="19360"/>
                    </a:lnTo>
                    <a:close/>
                    <a:moveTo>
                      <a:pt x="17539" y="0"/>
                    </a:moveTo>
                    <a:lnTo>
                      <a:pt x="546981" y="0"/>
                    </a:lnTo>
                    <a:cubicBezTo>
                      <a:pt x="556668" y="0"/>
                      <a:pt x="564520" y="7852"/>
                      <a:pt x="564520" y="17539"/>
                    </a:cubicBezTo>
                    <a:lnTo>
                      <a:pt x="564520" y="361776"/>
                    </a:lnTo>
                    <a:lnTo>
                      <a:pt x="0" y="361776"/>
                    </a:lnTo>
                    <a:lnTo>
                      <a:pt x="0" y="17539"/>
                    </a:lnTo>
                    <a:cubicBezTo>
                      <a:pt x="0" y="7852"/>
                      <a:pt x="7852" y="0"/>
                      <a:pt x="17539" y="0"/>
                    </a:cubicBezTo>
                    <a:close/>
                  </a:path>
                </a:pathLst>
              </a:custGeom>
              <a:solidFill>
                <a:srgbClr val="FFFFFF"/>
              </a:solidFill>
              <a:ln w="25400" cap="flat" cmpd="sng" algn="ctr">
                <a:noFill/>
                <a:prstDash val="solid"/>
              </a:ln>
              <a:effectLst/>
            </p:spPr>
            <p:txBody>
              <a:bodyPr rtlCol="0" anchor="ctr"/>
              <a:lstStyle/>
              <a:p>
                <a:pPr algn="ctr" defTabSz="685811">
                  <a:defRPr/>
                </a:pPr>
                <a:endParaRPr lang="en-US" sz="1350" kern="0">
                  <a:solidFill>
                    <a:sysClr val="window" lastClr="FFFFFF"/>
                  </a:solidFill>
                  <a:latin typeface="Segoe"/>
                </a:endParaRPr>
              </a:p>
            </p:txBody>
          </p:sp>
          <p:sp>
            <p:nvSpPr>
              <p:cNvPr id="141" name="Trapezoid 12"/>
              <p:cNvSpPr/>
              <p:nvPr/>
            </p:nvSpPr>
            <p:spPr>
              <a:xfrm>
                <a:off x="1919150" y="3408078"/>
                <a:ext cx="666391" cy="84127"/>
              </a:xfrm>
              <a:custGeom>
                <a:avLst/>
                <a:gdLst/>
                <a:ahLst/>
                <a:cxnLst/>
                <a:rect l="l" t="t" r="r" b="b"/>
                <a:pathLst>
                  <a:path w="666391" h="84127">
                    <a:moveTo>
                      <a:pt x="257990" y="52557"/>
                    </a:moveTo>
                    <a:lnTo>
                      <a:pt x="241755" y="79989"/>
                    </a:lnTo>
                    <a:lnTo>
                      <a:pt x="424635" y="79989"/>
                    </a:lnTo>
                    <a:lnTo>
                      <a:pt x="408400" y="52557"/>
                    </a:lnTo>
                    <a:close/>
                    <a:moveTo>
                      <a:pt x="49787" y="0"/>
                    </a:moveTo>
                    <a:lnTo>
                      <a:pt x="616604" y="0"/>
                    </a:lnTo>
                    <a:lnTo>
                      <a:pt x="666391" y="84127"/>
                    </a:lnTo>
                    <a:lnTo>
                      <a:pt x="0" y="84127"/>
                    </a:lnTo>
                    <a:close/>
                  </a:path>
                </a:pathLst>
              </a:custGeom>
              <a:solidFill>
                <a:srgbClr val="FFFFFF"/>
              </a:solidFill>
              <a:ln w="25400" cap="flat" cmpd="sng" algn="ctr">
                <a:noFill/>
                <a:prstDash val="solid"/>
              </a:ln>
              <a:effectLst/>
            </p:spPr>
            <p:txBody>
              <a:bodyPr rtlCol="0" anchor="ctr"/>
              <a:lstStyle/>
              <a:p>
                <a:pPr algn="ctr" defTabSz="685811">
                  <a:defRPr/>
                </a:pPr>
                <a:endParaRPr lang="en-US" sz="1350" kern="0">
                  <a:solidFill>
                    <a:sysClr val="window" lastClr="FFFFFF"/>
                  </a:solidFill>
                  <a:latin typeface="Segoe"/>
                </a:endParaRPr>
              </a:p>
            </p:txBody>
          </p:sp>
          <p:sp>
            <p:nvSpPr>
              <p:cNvPr id="142" name="Rectangle 141"/>
              <p:cNvSpPr/>
              <p:nvPr/>
            </p:nvSpPr>
            <p:spPr>
              <a:xfrm>
                <a:off x="1919446" y="3492205"/>
                <a:ext cx="665798" cy="27432"/>
              </a:xfrm>
              <a:prstGeom prst="rect">
                <a:avLst/>
              </a:prstGeom>
              <a:solidFill>
                <a:srgbClr val="FFFFFF"/>
              </a:solidFill>
              <a:ln w="25400" cap="flat" cmpd="sng" algn="ctr">
                <a:noFill/>
                <a:prstDash val="solid"/>
              </a:ln>
              <a:effectLst/>
            </p:spPr>
            <p:txBody>
              <a:bodyPr rtlCol="0" anchor="ctr"/>
              <a:lstStyle/>
              <a:p>
                <a:pPr algn="ctr" defTabSz="685811">
                  <a:defRPr/>
                </a:pPr>
                <a:endParaRPr lang="en-US" sz="1350" kern="0">
                  <a:solidFill>
                    <a:sysClr val="window" lastClr="FFFFFF"/>
                  </a:solidFill>
                  <a:latin typeface="Segoe"/>
                </a:endParaRPr>
              </a:p>
            </p:txBody>
          </p:sp>
        </p:grpSp>
        <p:pic>
          <p:nvPicPr>
            <p:cNvPr id="143" name="Picture 142"/>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2166004" y="3189967"/>
              <a:ext cx="434944" cy="835855"/>
            </a:xfrm>
            <a:prstGeom prst="rect">
              <a:avLst/>
            </a:prstGeom>
          </p:spPr>
        </p:pic>
      </p:grpSp>
    </p:spTree>
    <p:extLst>
      <p:ext uri="{BB962C8B-B14F-4D97-AF65-F5344CB8AC3E}">
        <p14:creationId xmlns:p14="http://schemas.microsoft.com/office/powerpoint/2010/main" val="52366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8"/>
                                        </p:tgtEl>
                                        <p:attrNameLst>
                                          <p:attrName>style.visibility</p:attrName>
                                        </p:attrNameLst>
                                      </p:cBhvr>
                                      <p:to>
                                        <p:strVal val="visible"/>
                                      </p:to>
                                    </p:set>
                                    <p:animEffect transition="in" filter="fade">
                                      <p:cBhvr>
                                        <p:cTn id="7" dur="500"/>
                                        <p:tgtEl>
                                          <p:spTgt spid="2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9"/>
                                        </p:tgtEl>
                                        <p:attrNameLst>
                                          <p:attrName>style.visibility</p:attrName>
                                        </p:attrNameLst>
                                      </p:cBhvr>
                                      <p:to>
                                        <p:strVal val="visible"/>
                                      </p:to>
                                    </p:set>
                                    <p:animEffect transition="in" filter="fade">
                                      <p:cBhvr>
                                        <p:cTn id="12" dur="500"/>
                                        <p:tgtEl>
                                          <p:spTgt spid="2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 grpId="0" animBg="1"/>
      <p:bldP spid="29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627" y="1905007"/>
            <a:ext cx="8366320" cy="4050623"/>
          </a:xfrm>
        </p:spPr>
        <p:txBody>
          <a:bodyPr/>
          <a:lstStyle/>
          <a:p>
            <a:r>
              <a:rPr lang="en-US" dirty="0">
                <a:solidFill>
                  <a:schemeClr val="tx1"/>
                </a:solidFill>
              </a:rPr>
              <a:t>Outlook is the best mail app I have ever found for my iOS devices. Outlook is also available for Android.</a:t>
            </a:r>
          </a:p>
          <a:p>
            <a:r>
              <a:rPr lang="en-US" dirty="0">
                <a:solidFill>
                  <a:schemeClr val="tx1"/>
                </a:solidFill>
              </a:rPr>
              <a:t>Before being called Outlook, this app was called Acompli, which was acquired by Microsoft in December 2014 and rebranded as </a:t>
            </a:r>
            <a:r>
              <a:rPr lang="en-US" dirty="0">
                <a:solidFill>
                  <a:schemeClr val="tx1"/>
                </a:solidFill>
                <a:hlinkClick r:id="rId2" tooltip="Outlook Mobile"/>
              </a:rPr>
              <a:t>Outlook Mobile</a:t>
            </a:r>
            <a:r>
              <a:rPr lang="en-US" dirty="0">
                <a:solidFill>
                  <a:schemeClr val="tx1"/>
                </a:solidFill>
              </a:rPr>
              <a:t> in January 2015.</a:t>
            </a:r>
          </a:p>
          <a:p>
            <a:r>
              <a:rPr lang="en-US" dirty="0">
                <a:solidFill>
                  <a:schemeClr val="tx1"/>
                </a:solidFill>
              </a:rPr>
              <a:t>You can use the Outlook app with any IMAP-enabled email client; you do not need to use </a:t>
            </a:r>
            <a:r>
              <a:rPr lang="en-US" dirty="0" err="1">
                <a:solidFill>
                  <a:schemeClr val="tx1"/>
                </a:solidFill>
              </a:rPr>
              <a:t>outlook.com</a:t>
            </a:r>
            <a:r>
              <a:rPr lang="en-US" dirty="0">
                <a:solidFill>
                  <a:schemeClr val="tx1"/>
                </a:solidFill>
              </a:rPr>
              <a:t>.</a:t>
            </a:r>
          </a:p>
          <a:p>
            <a:r>
              <a:rPr lang="en-US" dirty="0">
                <a:solidFill>
                  <a:schemeClr val="tx1"/>
                </a:solidFill>
              </a:rPr>
              <a:t>On my iPhone and iPad, I configured Outlook for use with my </a:t>
            </a:r>
            <a:r>
              <a:rPr lang="en-US" dirty="0" err="1">
                <a:solidFill>
                  <a:schemeClr val="tx1"/>
                </a:solidFill>
              </a:rPr>
              <a:t>googleapps@udel.edu</a:t>
            </a:r>
            <a:r>
              <a:rPr lang="en-US" dirty="0">
                <a:solidFill>
                  <a:schemeClr val="tx1"/>
                </a:solidFill>
              </a:rPr>
              <a:t> </a:t>
            </a:r>
            <a:r>
              <a:rPr lang="en-US" dirty="0" err="1">
                <a:solidFill>
                  <a:schemeClr val="tx1"/>
                </a:solidFill>
              </a:rPr>
              <a:t>gmail</a:t>
            </a:r>
            <a:r>
              <a:rPr lang="en-US" dirty="0">
                <a:solidFill>
                  <a:schemeClr val="tx1"/>
                </a:solidFill>
              </a:rPr>
              <a:t> account.</a:t>
            </a:r>
          </a:p>
        </p:txBody>
      </p:sp>
      <p:pic>
        <p:nvPicPr>
          <p:cNvPr id="1026" name="Picture 2" descr="Slid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646" y="175926"/>
            <a:ext cx="6051261" cy="14149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outlook acompl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3897" y="33182"/>
            <a:ext cx="1628775" cy="1638300"/>
          </a:xfrm>
          <a:prstGeom prst="rect">
            <a:avLst/>
          </a:prstGeom>
          <a:noFill/>
          <a:extLst>
            <a:ext uri="{909E8E84-426E-40DD-AFC4-6F175D3DCCD1}">
              <a14:hiddenFill xmlns:a14="http://schemas.microsoft.com/office/drawing/2010/main">
                <a:solidFill>
                  <a:srgbClr val="FFFFFF"/>
                </a:solidFill>
              </a14:hiddenFill>
            </a:ext>
          </a:extLst>
        </p:spPr>
      </p:pic>
      <p:sp>
        <p:nvSpPr>
          <p:cNvPr id="4" name="Equal 3"/>
          <p:cNvSpPr/>
          <p:nvPr/>
        </p:nvSpPr>
        <p:spPr bwMode="auto">
          <a:xfrm>
            <a:off x="6341684" y="512896"/>
            <a:ext cx="654861" cy="678584"/>
          </a:xfrm>
          <a:prstGeom prst="mathEqual">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358867411"/>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Workflow: </a:t>
            </a:r>
            <a:br>
              <a:rPr lang="en-US" dirty="0"/>
            </a:br>
            <a:r>
              <a:rPr lang="en-US" dirty="0"/>
              <a:t>Filing Mail on Your Mobile Device</a:t>
            </a:r>
          </a:p>
        </p:txBody>
      </p:sp>
      <p:sp>
        <p:nvSpPr>
          <p:cNvPr id="3" name="Content Placeholder 2"/>
          <p:cNvSpPr>
            <a:spLocks noGrp="1"/>
          </p:cNvSpPr>
          <p:nvPr>
            <p:ph idx="1"/>
          </p:nvPr>
        </p:nvSpPr>
        <p:spPr/>
        <p:txBody>
          <a:bodyPr/>
          <a:lstStyle/>
          <a:p>
            <a:r>
              <a:rPr lang="en-US" dirty="0">
                <a:solidFill>
                  <a:schemeClr val="tx1"/>
                </a:solidFill>
              </a:rPr>
              <a:t>If you have hundreds of email folders, filing mail on a mobile device can be a daunting task.</a:t>
            </a:r>
          </a:p>
          <a:p>
            <a:r>
              <a:rPr lang="en-US" dirty="0">
                <a:solidFill>
                  <a:schemeClr val="tx1"/>
                </a:solidFill>
              </a:rPr>
              <a:t>Outlook Mobile solves this problem by letting you search for the folder you need.</a:t>
            </a:r>
          </a:p>
          <a:p>
            <a:r>
              <a:rPr lang="en-US" dirty="0">
                <a:solidFill>
                  <a:schemeClr val="tx1"/>
                </a:solidFill>
              </a:rPr>
              <a:t>Go to the message you want to file and follow these steps:</a:t>
            </a:r>
            <a:br>
              <a:rPr lang="en-US" dirty="0">
                <a:solidFill>
                  <a:schemeClr val="tx1"/>
                </a:solidFill>
              </a:rPr>
            </a:br>
            <a:br>
              <a:rPr lang="en-US" dirty="0">
                <a:solidFill>
                  <a:schemeClr val="tx1"/>
                </a:solidFill>
              </a:rPr>
            </a:br>
            <a:br>
              <a:rPr lang="en-US" dirty="0">
                <a:solidFill>
                  <a:schemeClr val="tx1"/>
                </a:solidFill>
              </a:rPr>
            </a:br>
            <a:br>
              <a:rPr lang="en-US" dirty="0">
                <a:solidFill>
                  <a:schemeClr val="tx1"/>
                </a:solidFill>
              </a:rPr>
            </a:br>
            <a:endParaRPr lang="en-US" dirty="0">
              <a:solidFill>
                <a:schemeClr val="tx1"/>
              </a:solidFill>
            </a:endParaRPr>
          </a:p>
          <a:p>
            <a:r>
              <a:rPr lang="en-US" dirty="0">
                <a:solidFill>
                  <a:schemeClr val="tx1"/>
                </a:solidFill>
              </a:rPr>
              <a:t>Any time you are reading mail, you </a:t>
            </a:r>
            <a:br>
              <a:rPr lang="en-US" dirty="0">
                <a:solidFill>
                  <a:schemeClr val="tx1"/>
                </a:solidFill>
              </a:rPr>
            </a:br>
            <a:r>
              <a:rPr lang="en-US" dirty="0">
                <a:solidFill>
                  <a:schemeClr val="tx1"/>
                </a:solidFill>
              </a:rPr>
              <a:t>can tap the Search icon and search </a:t>
            </a:r>
            <a:br>
              <a:rPr lang="en-US" dirty="0">
                <a:solidFill>
                  <a:schemeClr val="tx1"/>
                </a:solidFill>
              </a:rPr>
            </a:br>
            <a:r>
              <a:rPr lang="en-US" dirty="0">
                <a:solidFill>
                  <a:schemeClr val="tx1"/>
                </a:solidFill>
              </a:rPr>
              <a:t>for </a:t>
            </a:r>
            <a:r>
              <a:rPr lang="en-US" dirty="0" err="1">
                <a:solidFill>
                  <a:schemeClr val="tx1"/>
                </a:solidFill>
              </a:rPr>
              <a:t>label:YourFolderName</a:t>
            </a:r>
            <a:r>
              <a:rPr lang="en-US" dirty="0">
                <a:solidFill>
                  <a:schemeClr val="tx1"/>
                </a:solidFill>
              </a:rPr>
              <a:t> to bring </a:t>
            </a:r>
            <a:br>
              <a:rPr lang="en-US" dirty="0">
                <a:solidFill>
                  <a:schemeClr val="tx1"/>
                </a:solidFill>
              </a:rPr>
            </a:br>
            <a:r>
              <a:rPr lang="en-US" dirty="0">
                <a:solidFill>
                  <a:schemeClr val="tx1"/>
                </a:solidFill>
              </a:rPr>
              <a:t>that folder’s contents onscreen.</a:t>
            </a:r>
          </a:p>
        </p:txBody>
      </p:sp>
      <p:sp>
        <p:nvSpPr>
          <p:cNvPr id="4" name="TextBox 3"/>
          <p:cNvSpPr txBox="1"/>
          <p:nvPr/>
        </p:nvSpPr>
        <p:spPr>
          <a:xfrm>
            <a:off x="739942" y="3525250"/>
            <a:ext cx="4770521" cy="1381147"/>
          </a:xfrm>
          <a:prstGeom prst="rect">
            <a:avLst/>
          </a:prstGeom>
          <a:noFill/>
        </p:spPr>
        <p:txBody>
          <a:bodyPr wrap="square" lIns="0" tIns="0" rIns="0" bIns="0" rtlCol="0">
            <a:spAutoFit/>
          </a:bodyPr>
          <a:lstStyle/>
          <a:p>
            <a:pPr marL="342900" indent="-342900">
              <a:buFont typeface="+mj-lt"/>
              <a:buAutoNum type="arabicPeriod"/>
            </a:pPr>
            <a:r>
              <a:rPr lang="en-US" sz="1795" dirty="0"/>
              <a:t>Tap </a:t>
            </a:r>
            <a:r>
              <a:rPr lang="en-US" b="1" spc="-70" baseline="25000" dirty="0">
                <a:solidFill>
                  <a:srgbClr val="0042AC"/>
                </a:solidFill>
              </a:rPr>
              <a:t>…</a:t>
            </a:r>
            <a:r>
              <a:rPr lang="en-US" sz="1795" dirty="0"/>
              <a:t> and choose Move.</a:t>
            </a:r>
          </a:p>
          <a:p>
            <a:pPr marL="342900" indent="-342900">
              <a:buFont typeface="+mj-lt"/>
              <a:buAutoNum type="arabicPeriod"/>
            </a:pPr>
            <a:r>
              <a:rPr lang="en-US" sz="1795" dirty="0"/>
              <a:t>In the Search field, begin typing the name of the folder you want.</a:t>
            </a:r>
          </a:p>
          <a:p>
            <a:pPr marL="342900" indent="-342900">
              <a:buFont typeface="+mj-lt"/>
              <a:buAutoNum type="arabicPeriod"/>
            </a:pPr>
            <a:r>
              <a:rPr lang="en-US" sz="1795" dirty="0"/>
              <a:t>When the folder’s name appears, tap the folder you want.</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526"/>
          <a:stretch/>
        </p:blipFill>
        <p:spPr>
          <a:xfrm>
            <a:off x="5785426" y="3589866"/>
            <a:ext cx="2967948" cy="3105707"/>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5426" y="5075568"/>
            <a:ext cx="2967948" cy="1620005"/>
          </a:xfrm>
          <a:prstGeom prst="rect">
            <a:avLst/>
          </a:prstGeom>
        </p:spPr>
      </p:pic>
    </p:spTree>
    <p:extLst>
      <p:ext uri="{BB962C8B-B14F-4D97-AF65-F5344CB8AC3E}">
        <p14:creationId xmlns:p14="http://schemas.microsoft.com/office/powerpoint/2010/main" val="2424769515"/>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Workflow: </a:t>
            </a:r>
            <a:br>
              <a:rPr lang="en-US" dirty="0"/>
            </a:br>
            <a:r>
              <a:rPr lang="en-US" dirty="0"/>
              <a:t>Using OneDrive as Your Backup Strategy</a:t>
            </a:r>
          </a:p>
        </p:txBody>
      </p:sp>
      <p:sp>
        <p:nvSpPr>
          <p:cNvPr id="3" name="Content Placeholder 2"/>
          <p:cNvSpPr>
            <a:spLocks noGrp="1"/>
          </p:cNvSpPr>
          <p:nvPr>
            <p:ph idx="1"/>
          </p:nvPr>
        </p:nvSpPr>
        <p:spPr>
          <a:xfrm>
            <a:off x="390627" y="1447809"/>
            <a:ext cx="8366320" cy="3088096"/>
          </a:xfrm>
        </p:spPr>
        <p:txBody>
          <a:bodyPr/>
          <a:lstStyle/>
          <a:p>
            <a:r>
              <a:rPr lang="en-US" dirty="0">
                <a:solidFill>
                  <a:schemeClr val="tx1"/>
                </a:solidFill>
              </a:rPr>
              <a:t>You can use OneDrive as your cloud-based backup from which you can copy any item into the file system on any one of your devices. This approach has several advantages:</a:t>
            </a:r>
            <a:br>
              <a:rPr lang="en-US" sz="200" dirty="0">
                <a:solidFill>
                  <a:schemeClr val="tx1"/>
                </a:solidFill>
              </a:rPr>
            </a:br>
            <a:endParaRPr lang="en-US" sz="200" dirty="0">
              <a:solidFill>
                <a:schemeClr val="tx1"/>
              </a:solidFill>
            </a:endParaRPr>
          </a:p>
          <a:p>
            <a:pPr marL="857250" lvl="2" indent="-285750">
              <a:buFont typeface="+mj-lt"/>
              <a:buAutoNum type="arabicPeriod"/>
            </a:pPr>
            <a:r>
              <a:rPr lang="en-US" dirty="0">
                <a:solidFill>
                  <a:schemeClr val="tx1"/>
                </a:solidFill>
              </a:rPr>
              <a:t>If you are going to be out of range of a network, you can work on the file offline without worrying about losing connectivity.</a:t>
            </a:r>
          </a:p>
          <a:p>
            <a:pPr marL="857250" lvl="2" indent="-285750">
              <a:buFont typeface="+mj-lt"/>
              <a:buAutoNum type="arabicPeriod"/>
            </a:pPr>
            <a:r>
              <a:rPr lang="en-US" dirty="0">
                <a:solidFill>
                  <a:schemeClr val="tx1"/>
                </a:solidFill>
              </a:rPr>
              <a:t>It is faster to work on the file locally, especially if the file is large.</a:t>
            </a:r>
          </a:p>
          <a:p>
            <a:pPr marL="857250" lvl="2" indent="-285750">
              <a:buFont typeface="+mj-lt"/>
              <a:buAutoNum type="arabicPeriod"/>
            </a:pPr>
            <a:r>
              <a:rPr lang="en-US" dirty="0">
                <a:solidFill>
                  <a:schemeClr val="tx1"/>
                </a:solidFill>
              </a:rPr>
              <a:t>When you are done working on the file, you can copy it back to the cloud.</a:t>
            </a:r>
          </a:p>
          <a:p>
            <a:pPr marL="857250" lvl="2" indent="-285750">
              <a:buFont typeface="+mj-lt"/>
              <a:buAutoNum type="arabicPeriod"/>
            </a:pPr>
            <a:r>
              <a:rPr lang="en-US" dirty="0">
                <a:solidFill>
                  <a:schemeClr val="tx1"/>
                </a:solidFill>
              </a:rPr>
              <a:t>In this kind of a scenario, OneDrive is your cloud-based backup.</a:t>
            </a:r>
          </a:p>
          <a:p>
            <a:pPr marL="288925" indent="-288925"/>
            <a:r>
              <a:rPr lang="en-US" dirty="0">
                <a:solidFill>
                  <a:schemeClr val="tx1"/>
                </a:solidFill>
              </a:rPr>
              <a:t>After you work on the file offline, you will want to save it into the cloud so you have an online backup that you </a:t>
            </a:r>
            <a:br>
              <a:rPr lang="en-US" dirty="0">
                <a:solidFill>
                  <a:schemeClr val="tx1"/>
                </a:solidFill>
              </a:rPr>
            </a:br>
            <a:r>
              <a:rPr lang="en-US" dirty="0">
                <a:solidFill>
                  <a:schemeClr val="tx1"/>
                </a:solidFill>
              </a:rPr>
              <a:t>can access from any one of your devices.</a:t>
            </a:r>
          </a:p>
          <a:p>
            <a:pPr marL="288925" indent="-288925"/>
            <a:r>
              <a:rPr lang="en-US" dirty="0">
                <a:solidFill>
                  <a:schemeClr val="tx1"/>
                </a:solidFill>
              </a:rPr>
              <a:t>If you do not see OneDrive as a Save </a:t>
            </a:r>
            <a:br>
              <a:rPr lang="en-US" dirty="0">
                <a:solidFill>
                  <a:schemeClr val="tx1"/>
                </a:solidFill>
              </a:rPr>
            </a:br>
            <a:r>
              <a:rPr lang="en-US" dirty="0">
                <a:solidFill>
                  <a:schemeClr val="tx1"/>
                </a:solidFill>
              </a:rPr>
              <a:t>location, add OneDrive by choosing </a:t>
            </a:r>
            <a:br>
              <a:rPr lang="en-US" dirty="0">
                <a:solidFill>
                  <a:schemeClr val="tx1"/>
                </a:solidFill>
              </a:rPr>
            </a:br>
            <a:r>
              <a:rPr lang="en-US" dirty="0">
                <a:solidFill>
                  <a:schemeClr val="tx1"/>
                </a:solidFill>
              </a:rPr>
              <a:t>the option to Add a Place.</a:t>
            </a:r>
          </a:p>
          <a:p>
            <a:pPr marL="288925" indent="-288925"/>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083616" y="5304886"/>
            <a:ext cx="2669758" cy="132100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19443283"/>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Workflow: </a:t>
            </a:r>
            <a:br>
              <a:rPr lang="en-US" dirty="0"/>
            </a:br>
            <a:r>
              <a:rPr lang="en-US" dirty="0"/>
              <a:t>Marking a File for Offline Editing</a:t>
            </a:r>
          </a:p>
        </p:txBody>
      </p:sp>
      <p:sp>
        <p:nvSpPr>
          <p:cNvPr id="3" name="Content Placeholder 2"/>
          <p:cNvSpPr>
            <a:spLocks noGrp="1"/>
          </p:cNvSpPr>
          <p:nvPr>
            <p:ph idx="1"/>
          </p:nvPr>
        </p:nvSpPr>
        <p:spPr>
          <a:xfrm>
            <a:off x="390627" y="1447809"/>
            <a:ext cx="8366320" cy="3587407"/>
          </a:xfrm>
        </p:spPr>
        <p:txBody>
          <a:bodyPr/>
          <a:lstStyle/>
          <a:p>
            <a:r>
              <a:rPr lang="en-US" dirty="0">
                <a:solidFill>
                  <a:schemeClr val="tx1"/>
                </a:solidFill>
              </a:rPr>
              <a:t>You can use OneDrive to mark a file for Offline Editing.</a:t>
            </a:r>
          </a:p>
          <a:p>
            <a:r>
              <a:rPr lang="en-US" dirty="0">
                <a:solidFill>
                  <a:schemeClr val="tx1"/>
                </a:solidFill>
              </a:rPr>
              <a:t>When you do this, OneDrive makes a local copy of the file that will be there for you to work on offline.</a:t>
            </a:r>
          </a:p>
          <a:p>
            <a:r>
              <a:rPr lang="en-US" dirty="0">
                <a:solidFill>
                  <a:schemeClr val="tx1"/>
                </a:solidFill>
              </a:rPr>
              <a:t>The file automatically syncs back to the cloud the next time your device goes online.</a:t>
            </a:r>
          </a:p>
          <a:p>
            <a:r>
              <a:rPr lang="en-US" dirty="0">
                <a:solidFill>
                  <a:schemeClr val="tx1"/>
                </a:solidFill>
              </a:rPr>
              <a:t>To mark a file for offline editing,</a:t>
            </a:r>
            <a:br>
              <a:rPr lang="en-US" dirty="0">
                <a:solidFill>
                  <a:schemeClr val="tx1"/>
                </a:solidFill>
              </a:rPr>
            </a:br>
            <a:r>
              <a:rPr lang="en-US" dirty="0">
                <a:solidFill>
                  <a:schemeClr val="tx1"/>
                </a:solidFill>
              </a:rPr>
              <a:t>follow these steps:</a:t>
            </a:r>
            <a:br>
              <a:rPr lang="en-US" dirty="0">
                <a:solidFill>
                  <a:schemeClr val="tx1"/>
                </a:solidFill>
              </a:rPr>
            </a:br>
            <a:br>
              <a:rPr lang="en-US" dirty="0">
                <a:solidFill>
                  <a:schemeClr val="tx1"/>
                </a:solidFill>
              </a:rPr>
            </a:br>
            <a:br>
              <a:rPr lang="en-US" dirty="0">
                <a:solidFill>
                  <a:schemeClr val="tx1"/>
                </a:solidFill>
              </a:rPr>
            </a:br>
            <a:endParaRPr lang="en-US" dirty="0">
              <a:solidFill>
                <a:schemeClr val="tx1"/>
              </a:solidFill>
            </a:endParaRPr>
          </a:p>
          <a:p>
            <a:r>
              <a:rPr lang="en-US" dirty="0">
                <a:solidFill>
                  <a:schemeClr val="tx1"/>
                </a:solidFill>
              </a:rPr>
              <a:t>To reverse this process, repeat </a:t>
            </a:r>
            <a:br>
              <a:rPr lang="en-US" dirty="0">
                <a:solidFill>
                  <a:schemeClr val="tx1"/>
                </a:solidFill>
              </a:rPr>
            </a:br>
            <a:r>
              <a:rPr lang="en-US" dirty="0">
                <a:solidFill>
                  <a:schemeClr val="tx1"/>
                </a:solidFill>
              </a:rPr>
              <a:t>these three steps.</a:t>
            </a:r>
          </a:p>
        </p:txBody>
      </p:sp>
      <p:pic>
        <p:nvPicPr>
          <p:cNvPr id="5" name="Picture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992979" y="3376871"/>
            <a:ext cx="2344905" cy="2778786"/>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992979" y="5868625"/>
            <a:ext cx="2344905" cy="287032"/>
          </a:xfrm>
          <a:prstGeom prst="rect">
            <a:avLst/>
          </a:prstGeom>
        </p:spPr>
      </p:pic>
      <p:sp>
        <p:nvSpPr>
          <p:cNvPr id="7" name="TextBox 6"/>
          <p:cNvSpPr txBox="1"/>
          <p:nvPr/>
        </p:nvSpPr>
        <p:spPr>
          <a:xfrm>
            <a:off x="739942" y="4421611"/>
            <a:ext cx="4770521" cy="828688"/>
          </a:xfrm>
          <a:prstGeom prst="rect">
            <a:avLst/>
          </a:prstGeom>
          <a:noFill/>
        </p:spPr>
        <p:txBody>
          <a:bodyPr wrap="square" lIns="0" tIns="0" rIns="0" bIns="0" rtlCol="0">
            <a:spAutoFit/>
          </a:bodyPr>
          <a:lstStyle/>
          <a:p>
            <a:pPr marL="342900" indent="-342900">
              <a:buFont typeface="+mj-lt"/>
              <a:buAutoNum type="arabicPeriod"/>
            </a:pPr>
            <a:r>
              <a:rPr lang="en-US" sz="1795" dirty="0"/>
              <a:t>Tap </a:t>
            </a:r>
            <a:r>
              <a:rPr lang="en-US" sz="1600" b="1" spc="-70" baseline="25000" dirty="0">
                <a:solidFill>
                  <a:srgbClr val="0042AC"/>
                </a:solidFill>
              </a:rPr>
              <a:t>…</a:t>
            </a:r>
            <a:r>
              <a:rPr lang="en-US" sz="1795" dirty="0"/>
              <a:t> and choose Select Items.</a:t>
            </a:r>
          </a:p>
          <a:p>
            <a:pPr marL="342900" indent="-342900">
              <a:buFont typeface="+mj-lt"/>
              <a:buAutoNum type="arabicPeriod"/>
            </a:pPr>
            <a:r>
              <a:rPr lang="en-US" sz="1795" dirty="0"/>
              <a:t>Select the files you want to work on offline.</a:t>
            </a:r>
          </a:p>
          <a:p>
            <a:pPr marL="342900" indent="-342900">
              <a:buFont typeface="+mj-lt"/>
              <a:buAutoNum type="arabicPeriod"/>
            </a:pPr>
            <a:r>
              <a:rPr lang="en-US" sz="1795" dirty="0"/>
              <a:t>Tap the parachute icon to put them offline.</a:t>
            </a:r>
          </a:p>
        </p:txBody>
      </p:sp>
    </p:spTree>
    <p:extLst>
      <p:ext uri="{BB962C8B-B14F-4D97-AF65-F5344CB8AC3E}">
        <p14:creationId xmlns:p14="http://schemas.microsoft.com/office/powerpoint/2010/main" val="787649603"/>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Workflow: </a:t>
            </a:r>
            <a:br>
              <a:rPr lang="en-US" dirty="0"/>
            </a:br>
            <a:r>
              <a:rPr lang="en-US" dirty="0"/>
              <a:t>Sharing a Document Inside an App</a:t>
            </a:r>
          </a:p>
        </p:txBody>
      </p:sp>
      <p:sp>
        <p:nvSpPr>
          <p:cNvPr id="3" name="Content Placeholder 2"/>
          <p:cNvSpPr>
            <a:spLocks noGrp="1"/>
          </p:cNvSpPr>
          <p:nvPr>
            <p:ph idx="1"/>
          </p:nvPr>
        </p:nvSpPr>
        <p:spPr/>
        <p:txBody>
          <a:bodyPr/>
          <a:lstStyle/>
          <a:p>
            <a:r>
              <a:rPr lang="en-US" dirty="0">
                <a:solidFill>
                  <a:schemeClr val="tx1"/>
                </a:solidFill>
              </a:rPr>
              <a:t>File sharing is an important new feature of Office 365.</a:t>
            </a:r>
          </a:p>
          <a:p>
            <a:r>
              <a:rPr lang="en-US" dirty="0">
                <a:solidFill>
                  <a:schemeClr val="tx1"/>
                </a:solidFill>
              </a:rPr>
              <a:t>You can share files from OneDrive, or you can share a file from within an app via the app’s File menu.</a:t>
            </a:r>
          </a:p>
          <a:p>
            <a:r>
              <a:rPr lang="en-US" dirty="0">
                <a:solidFill>
                  <a:schemeClr val="tx1"/>
                </a:solidFill>
              </a:rPr>
              <a:t>If you share a file that you are working on in the cloud, users can collaborate in real time, and their contributions are flagged and color-coded to show who is writing what.</a:t>
            </a:r>
          </a:p>
          <a:p>
            <a:r>
              <a:rPr lang="en-US" dirty="0">
                <a:solidFill>
                  <a:schemeClr val="tx1"/>
                </a:solidFill>
              </a:rPr>
              <a:t>Use the Save-and-Refresh button to update the display.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685" y="4594563"/>
            <a:ext cx="6105525" cy="1314450"/>
          </a:xfrm>
          <a:prstGeom prst="rect">
            <a:avLst/>
          </a:prstGeom>
        </p:spPr>
      </p:pic>
    </p:spTree>
    <p:extLst>
      <p:ext uri="{BB962C8B-B14F-4D97-AF65-F5344CB8AC3E}">
        <p14:creationId xmlns:p14="http://schemas.microsoft.com/office/powerpoint/2010/main" val="3070542919"/>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idx="4294967295"/>
          </p:nvPr>
        </p:nvSpPr>
        <p:spPr>
          <a:xfrm>
            <a:off x="3248525" y="1362387"/>
            <a:ext cx="2646949" cy="1039416"/>
          </a:xfrm>
        </p:spPr>
        <p:txBody>
          <a:bodyPr>
            <a:normAutofit/>
          </a:bodyPr>
          <a:lstStyle/>
          <a:p>
            <a:pPr algn="ctr"/>
            <a:r>
              <a:rPr lang="en-US" sz="4950" dirty="0"/>
              <a:t>Office 365</a:t>
            </a:r>
          </a:p>
        </p:txBody>
      </p:sp>
      <p:pic>
        <p:nvPicPr>
          <p:cNvPr id="10" name="Picture 9"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8754" y="2879931"/>
            <a:ext cx="3146492" cy="1752025"/>
          </a:xfrm>
          <a:prstGeom prst="rect">
            <a:avLst/>
          </a:prstGeom>
        </p:spPr>
      </p:pic>
    </p:spTree>
    <p:extLst>
      <p:ext uri="{BB962C8B-B14F-4D97-AF65-F5344CB8AC3E}">
        <p14:creationId xmlns:p14="http://schemas.microsoft.com/office/powerpoint/2010/main" val="1303852320"/>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416231" y="819509"/>
            <a:ext cx="8568628" cy="4917060"/>
          </a:xfrm>
        </p:spPr>
      </p:pic>
    </p:spTree>
    <p:extLst>
      <p:ext uri="{BB962C8B-B14F-4D97-AF65-F5344CB8AC3E}">
        <p14:creationId xmlns:p14="http://schemas.microsoft.com/office/powerpoint/2010/main" val="3659877292"/>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4792498" y="1912520"/>
            <a:ext cx="3415571" cy="3299102"/>
            <a:chOff x="7120036" y="1371680"/>
            <a:chExt cx="4554094" cy="4398802"/>
          </a:xfrm>
          <a:solidFill>
            <a:schemeClr val="accent6">
              <a:lumMod val="75000"/>
            </a:schemeClr>
          </a:solidFill>
        </p:grpSpPr>
        <p:sp>
          <p:nvSpPr>
            <p:cNvPr id="6" name="Rectangle 5"/>
            <p:cNvSpPr/>
            <p:nvPr/>
          </p:nvSpPr>
          <p:spPr bwMode="auto">
            <a:xfrm>
              <a:off x="7120036" y="1371680"/>
              <a:ext cx="4547998" cy="10489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defTabSz="685586" fontAlgn="base">
                <a:spcBef>
                  <a:spcPct val="0"/>
                </a:spcBef>
                <a:spcAft>
                  <a:spcPct val="0"/>
                </a:spcAft>
              </a:pPr>
              <a:r>
                <a:rPr lang="en-US" sz="1500" dirty="0"/>
                <a:t>Full, installed Office applications on up to 5 PCs or Macs </a:t>
              </a:r>
              <a:endParaRPr lang="en-US" sz="1500" dirty="0">
                <a:gradFill>
                  <a:gsLst>
                    <a:gs pos="0">
                      <a:srgbClr val="FFFFFF"/>
                    </a:gs>
                    <a:gs pos="100000">
                      <a:srgbClr val="FFFFFF"/>
                    </a:gs>
                  </a:gsLst>
                  <a:lin ang="5400000" scaled="0"/>
                </a:gradFill>
                <a:ea typeface="Segoe UI" pitchFamily="34" charset="0"/>
                <a:cs typeface="Segoe UI" pitchFamily="34" charset="0"/>
              </a:endParaRPr>
            </a:p>
          </p:txBody>
        </p:sp>
        <p:sp>
          <p:nvSpPr>
            <p:cNvPr id="55" name="Rectangle 54"/>
            <p:cNvSpPr/>
            <p:nvPr/>
          </p:nvSpPr>
          <p:spPr bwMode="auto">
            <a:xfrm>
              <a:off x="7120036" y="3592756"/>
              <a:ext cx="4547998" cy="10489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defTabSz="685586" fontAlgn="base">
                <a:spcBef>
                  <a:spcPct val="0"/>
                </a:spcBef>
                <a:spcAft>
                  <a:spcPct val="0"/>
                </a:spcAft>
              </a:pPr>
              <a:endParaRPr lang="en-US" sz="1500" dirty="0">
                <a:gradFill>
                  <a:gsLst>
                    <a:gs pos="0">
                      <a:srgbClr val="FFFFFF"/>
                    </a:gs>
                    <a:gs pos="100000">
                      <a:srgbClr val="FFFFFF"/>
                    </a:gs>
                  </a:gsLst>
                  <a:lin ang="5400000" scaled="0"/>
                </a:gradFill>
                <a:ea typeface="Segoe UI" pitchFamily="34" charset="0"/>
                <a:cs typeface="Segoe UI" pitchFamily="34" charset="0"/>
              </a:endParaRPr>
            </a:p>
            <a:p>
              <a:pPr algn="ctr" defTabSz="685586" fontAlgn="base">
                <a:spcBef>
                  <a:spcPct val="0"/>
                </a:spcBef>
                <a:spcAft>
                  <a:spcPct val="0"/>
                </a:spcAft>
              </a:pPr>
              <a:r>
                <a:rPr lang="en-US" sz="1500" dirty="0">
                  <a:gradFill>
                    <a:gsLst>
                      <a:gs pos="0">
                        <a:srgbClr val="FFFFFF"/>
                      </a:gs>
                      <a:gs pos="100000">
                        <a:srgbClr val="FFFFFF"/>
                      </a:gs>
                    </a:gsLst>
                    <a:lin ang="5400000" scaled="0"/>
                  </a:gradFill>
                  <a:ea typeface="Segoe UI" pitchFamily="34" charset="0"/>
                  <a:cs typeface="Segoe UI" pitchFamily="34" charset="0"/>
                </a:rPr>
                <a:t>Online versions of Office—Word, Excel, OneNote and more </a:t>
              </a:r>
            </a:p>
            <a:p>
              <a:pPr algn="ctr" defTabSz="685586" fontAlgn="base">
                <a:spcBef>
                  <a:spcPct val="0"/>
                </a:spcBef>
                <a:spcAft>
                  <a:spcPct val="0"/>
                </a:spcAft>
              </a:pPr>
              <a:endParaRPr lang="en-US" sz="1500" dirty="0">
                <a:gradFill>
                  <a:gsLst>
                    <a:gs pos="0">
                      <a:srgbClr val="FFFFFF"/>
                    </a:gs>
                    <a:gs pos="100000">
                      <a:srgbClr val="FFFFFF"/>
                    </a:gs>
                  </a:gsLst>
                  <a:lin ang="5400000" scaled="0"/>
                </a:gradFill>
                <a:ea typeface="Segoe UI" pitchFamily="34" charset="0"/>
                <a:cs typeface="Segoe UI" pitchFamily="34" charset="0"/>
              </a:endParaRPr>
            </a:p>
          </p:txBody>
        </p:sp>
        <p:sp>
          <p:nvSpPr>
            <p:cNvPr id="56" name="Rectangle 55"/>
            <p:cNvSpPr/>
            <p:nvPr/>
          </p:nvSpPr>
          <p:spPr bwMode="auto">
            <a:xfrm>
              <a:off x="7120036" y="4721582"/>
              <a:ext cx="4547998" cy="10489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defTabSz="685586" fontAlgn="base">
                <a:spcBef>
                  <a:spcPct val="0"/>
                </a:spcBef>
                <a:spcAft>
                  <a:spcPct val="0"/>
                </a:spcAft>
              </a:pPr>
              <a:r>
                <a:rPr lang="en-US" sz="1500" dirty="0">
                  <a:gradFill>
                    <a:gsLst>
                      <a:gs pos="0">
                        <a:srgbClr val="FFFFFF"/>
                      </a:gs>
                      <a:gs pos="100000">
                        <a:srgbClr val="FFFFFF"/>
                      </a:gs>
                    </a:gsLst>
                    <a:lin ang="5400000" scaled="0"/>
                  </a:gradFill>
                  <a:ea typeface="Segoe UI" pitchFamily="34" charset="0"/>
                  <a:cs typeface="Segoe UI" pitchFamily="34" charset="0"/>
                </a:rPr>
                <a:t>1TB of OneDrive storage</a:t>
              </a:r>
            </a:p>
          </p:txBody>
        </p:sp>
        <p:sp>
          <p:nvSpPr>
            <p:cNvPr id="57" name="Rectangle 56"/>
            <p:cNvSpPr/>
            <p:nvPr/>
          </p:nvSpPr>
          <p:spPr bwMode="auto">
            <a:xfrm>
              <a:off x="7126132" y="2482218"/>
              <a:ext cx="4547998" cy="10489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0" tIns="34290" rIns="34290" bIns="34290" numCol="1" spcCol="0" rtlCol="0" fromWordArt="0" anchor="ctr" anchorCtr="0" forceAA="0" compatLnSpc="1">
              <a:prstTxWarp prst="textNoShape">
                <a:avLst/>
              </a:prstTxWarp>
              <a:noAutofit/>
            </a:bodyPr>
            <a:lstStyle/>
            <a:p>
              <a:pPr algn="ctr" defTabSz="685586" fontAlgn="base">
                <a:spcBef>
                  <a:spcPct val="0"/>
                </a:spcBef>
                <a:spcAft>
                  <a:spcPct val="0"/>
                </a:spcAft>
              </a:pPr>
              <a:r>
                <a:rPr lang="en-US" sz="1500" dirty="0"/>
                <a:t>Office for smartphones and Windows tablets and iPads®</a:t>
              </a:r>
              <a:endParaRPr lang="en-US" sz="15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52" name="Rounded Rectangle 114700"/>
          <p:cNvSpPr/>
          <p:nvPr/>
        </p:nvSpPr>
        <p:spPr>
          <a:xfrm>
            <a:off x="2266407" y="4761793"/>
            <a:ext cx="208580" cy="199952"/>
          </a:xfrm>
          <a:custGeom>
            <a:avLst/>
            <a:gdLst/>
            <a:ahLst/>
            <a:cxnLst/>
            <a:rect l="l" t="t" r="r" b="b"/>
            <a:pathLst>
              <a:path w="2838919" h="2721500">
                <a:moveTo>
                  <a:pt x="755934" y="1066300"/>
                </a:moveTo>
                <a:lnTo>
                  <a:pt x="828528" y="1066300"/>
                </a:lnTo>
                <a:cubicBezTo>
                  <a:pt x="888487" y="1066300"/>
                  <a:pt x="937094" y="1113745"/>
                  <a:pt x="937094" y="1172271"/>
                </a:cubicBezTo>
                <a:lnTo>
                  <a:pt x="937094" y="1247635"/>
                </a:lnTo>
                <a:cubicBezTo>
                  <a:pt x="937094" y="1306161"/>
                  <a:pt x="888487" y="1353606"/>
                  <a:pt x="828528" y="1353606"/>
                </a:cubicBezTo>
                <a:lnTo>
                  <a:pt x="755934" y="1353606"/>
                </a:lnTo>
                <a:lnTo>
                  <a:pt x="746066" y="1351662"/>
                </a:lnTo>
                <a:lnTo>
                  <a:pt x="746066" y="1068244"/>
                </a:lnTo>
                <a:cubicBezTo>
                  <a:pt x="749221" y="1066450"/>
                  <a:pt x="752560" y="1066300"/>
                  <a:pt x="755934" y="1066300"/>
                </a:cubicBezTo>
                <a:close/>
                <a:moveTo>
                  <a:pt x="879785" y="894374"/>
                </a:moveTo>
                <a:lnTo>
                  <a:pt x="586874" y="907109"/>
                </a:lnTo>
                <a:lnTo>
                  <a:pt x="586874" y="1830413"/>
                </a:lnTo>
                <a:lnTo>
                  <a:pt x="749249" y="1836781"/>
                </a:lnTo>
                <a:cubicBezTo>
                  <a:pt x="747127" y="1729593"/>
                  <a:pt x="748187" y="1625589"/>
                  <a:pt x="749249" y="1521584"/>
                </a:cubicBezTo>
                <a:lnTo>
                  <a:pt x="876601" y="1524769"/>
                </a:lnTo>
                <a:cubicBezTo>
                  <a:pt x="963624" y="1512033"/>
                  <a:pt x="1117509" y="1422887"/>
                  <a:pt x="1128122" y="1225491"/>
                </a:cubicBezTo>
                <a:cubicBezTo>
                  <a:pt x="1130245" y="916661"/>
                  <a:pt x="954074" y="893843"/>
                  <a:pt x="879785" y="894374"/>
                </a:cubicBezTo>
                <a:close/>
                <a:moveTo>
                  <a:pt x="1701763" y="726839"/>
                </a:moveTo>
                <a:lnTo>
                  <a:pt x="2482813" y="726839"/>
                </a:lnTo>
                <a:lnTo>
                  <a:pt x="2482813" y="2365139"/>
                </a:lnTo>
                <a:cubicBezTo>
                  <a:pt x="2482813" y="2396702"/>
                  <a:pt x="2457226" y="2422289"/>
                  <a:pt x="2425663" y="2422289"/>
                </a:cubicBezTo>
                <a:lnTo>
                  <a:pt x="1701763" y="2422289"/>
                </a:lnTo>
                <a:lnTo>
                  <a:pt x="1701763" y="2233377"/>
                </a:lnTo>
                <a:lnTo>
                  <a:pt x="2292701" y="2233377"/>
                </a:lnTo>
                <a:cubicBezTo>
                  <a:pt x="2297747" y="2233377"/>
                  <a:pt x="2301838" y="2229286"/>
                  <a:pt x="2301838" y="2224240"/>
                </a:cubicBezTo>
                <a:lnTo>
                  <a:pt x="2301838" y="2109164"/>
                </a:lnTo>
                <a:lnTo>
                  <a:pt x="2292701" y="2100027"/>
                </a:lnTo>
                <a:lnTo>
                  <a:pt x="1701763" y="2100027"/>
                </a:lnTo>
                <a:lnTo>
                  <a:pt x="1701763" y="1940483"/>
                </a:lnTo>
                <a:lnTo>
                  <a:pt x="2292701" y="1940483"/>
                </a:lnTo>
                <a:cubicBezTo>
                  <a:pt x="2297747" y="1940483"/>
                  <a:pt x="2301838" y="1936392"/>
                  <a:pt x="2301838" y="1931346"/>
                </a:cubicBezTo>
                <a:lnTo>
                  <a:pt x="2301838" y="1816270"/>
                </a:lnTo>
                <a:lnTo>
                  <a:pt x="2292701" y="1807133"/>
                </a:lnTo>
                <a:lnTo>
                  <a:pt x="1701763" y="1807133"/>
                </a:lnTo>
                <a:lnTo>
                  <a:pt x="1701763" y="1649970"/>
                </a:lnTo>
                <a:lnTo>
                  <a:pt x="2292701" y="1649970"/>
                </a:lnTo>
                <a:cubicBezTo>
                  <a:pt x="2297747" y="1649970"/>
                  <a:pt x="2301838" y="1645879"/>
                  <a:pt x="2301838" y="1640833"/>
                </a:cubicBezTo>
                <a:lnTo>
                  <a:pt x="2301838" y="1525757"/>
                </a:lnTo>
                <a:lnTo>
                  <a:pt x="2292701" y="1516620"/>
                </a:lnTo>
                <a:lnTo>
                  <a:pt x="1701763" y="1516620"/>
                </a:lnTo>
                <a:lnTo>
                  <a:pt x="1701763" y="1351405"/>
                </a:lnTo>
                <a:lnTo>
                  <a:pt x="2271764" y="1351405"/>
                </a:lnTo>
                <a:cubicBezTo>
                  <a:pt x="2288373" y="1351405"/>
                  <a:pt x="2301838" y="1337940"/>
                  <a:pt x="2301838" y="1321331"/>
                </a:cubicBezTo>
                <a:lnTo>
                  <a:pt x="2301838" y="942567"/>
                </a:lnTo>
                <a:cubicBezTo>
                  <a:pt x="2301838" y="925958"/>
                  <a:pt x="2288373" y="912493"/>
                  <a:pt x="2271764" y="912493"/>
                </a:cubicBezTo>
                <a:lnTo>
                  <a:pt x="1701763" y="912493"/>
                </a:lnTo>
                <a:close/>
                <a:moveTo>
                  <a:pt x="2148867" y="340282"/>
                </a:moveTo>
                <a:lnTo>
                  <a:pt x="2782339" y="340282"/>
                </a:lnTo>
                <a:cubicBezTo>
                  <a:pt x="2813587" y="340282"/>
                  <a:pt x="2838919" y="365614"/>
                  <a:pt x="2838919" y="396862"/>
                </a:cubicBezTo>
                <a:lnTo>
                  <a:pt x="2838919" y="1746742"/>
                </a:lnTo>
                <a:cubicBezTo>
                  <a:pt x="2838919" y="1777990"/>
                  <a:pt x="2813587" y="1803322"/>
                  <a:pt x="2782339" y="1803322"/>
                </a:cubicBezTo>
                <a:lnTo>
                  <a:pt x="2549487" y="1803322"/>
                </a:lnTo>
                <a:lnTo>
                  <a:pt x="2549487" y="676566"/>
                </a:lnTo>
                <a:lnTo>
                  <a:pt x="2092287" y="411727"/>
                </a:lnTo>
                <a:lnTo>
                  <a:pt x="2092287" y="396862"/>
                </a:lnTo>
                <a:cubicBezTo>
                  <a:pt x="2092287" y="365614"/>
                  <a:pt x="2117619" y="340282"/>
                  <a:pt x="2148867" y="340282"/>
                </a:cubicBezTo>
                <a:close/>
                <a:moveTo>
                  <a:pt x="1640484" y="0"/>
                </a:moveTo>
                <a:lnTo>
                  <a:pt x="1640484" y="2721500"/>
                </a:lnTo>
                <a:lnTo>
                  <a:pt x="0" y="2441635"/>
                </a:lnTo>
                <a:lnTo>
                  <a:pt x="0" y="282219"/>
                </a:lnTo>
                <a:close/>
              </a:path>
            </a:pathLst>
          </a:custGeom>
          <a:solidFill>
            <a:schemeClr val="bg1"/>
          </a:solidFill>
          <a:ln w="10795" cap="flat" cmpd="sng" algn="ctr">
            <a:noFill/>
            <a:prstDash val="solid"/>
          </a:ln>
          <a:effectLst/>
        </p:spPr>
        <p:txBody>
          <a:bodyPr rtlCol="0" anchor="ctr"/>
          <a:lstStyle/>
          <a:p>
            <a:pPr algn="ctr" defTabSz="685811">
              <a:defRPr/>
            </a:pPr>
            <a:endParaRPr lang="en-US" sz="1350" kern="0" dirty="0">
              <a:solidFill>
                <a:srgbClr val="FFFFFF"/>
              </a:solidFill>
            </a:endParaRPr>
          </a:p>
        </p:txBody>
      </p:sp>
      <p:sp>
        <p:nvSpPr>
          <p:cNvPr id="59" name="TextBox 58"/>
          <p:cNvSpPr txBox="1"/>
          <p:nvPr/>
        </p:nvSpPr>
        <p:spPr>
          <a:xfrm>
            <a:off x="358795" y="1090923"/>
            <a:ext cx="5075847" cy="1034129"/>
          </a:xfrm>
          <a:prstGeom prst="rect">
            <a:avLst/>
          </a:prstGeom>
          <a:noFill/>
        </p:spPr>
        <p:txBody>
          <a:bodyPr wrap="square" rtlCol="0">
            <a:spAutoFit/>
          </a:bodyPr>
          <a:lstStyle/>
          <a:p>
            <a:pPr>
              <a:lnSpc>
                <a:spcPct val="85000"/>
              </a:lnSpc>
            </a:pPr>
            <a:r>
              <a:rPr lang="en-US" sz="3600" spc="-75" dirty="0">
                <a:solidFill>
                  <a:srgbClr val="0070C0"/>
                </a:solidFill>
                <a:latin typeface="Segoe UI Bold" panose="020B0802040204020203" pitchFamily="34" charset="0"/>
                <a:ea typeface="Segoe UI Bold" panose="020B0802040204020203" pitchFamily="34" charset="0"/>
                <a:cs typeface="Segoe UI Bold" panose="020B0802040204020203" pitchFamily="34" charset="0"/>
              </a:rPr>
              <a:t>Using Office 365 Across All Your Devices</a:t>
            </a:r>
          </a:p>
        </p:txBody>
      </p:sp>
      <p:grpSp>
        <p:nvGrpSpPr>
          <p:cNvPr id="4" name="Group 3"/>
          <p:cNvGrpSpPr/>
          <p:nvPr/>
        </p:nvGrpSpPr>
        <p:grpSpPr>
          <a:xfrm>
            <a:off x="591579" y="2018722"/>
            <a:ext cx="3349657" cy="3429998"/>
            <a:chOff x="655129" y="2092713"/>
            <a:chExt cx="4466209" cy="4573330"/>
          </a:xfrm>
        </p:grpSpPr>
        <p:grpSp>
          <p:nvGrpSpPr>
            <p:cNvPr id="23" name="Group 22"/>
            <p:cNvGrpSpPr/>
            <p:nvPr/>
          </p:nvGrpSpPr>
          <p:grpSpPr>
            <a:xfrm>
              <a:off x="655129" y="2092713"/>
              <a:ext cx="4466209" cy="4573330"/>
              <a:chOff x="5271651" y="948728"/>
              <a:chExt cx="5912030" cy="5879109"/>
            </a:xfrm>
          </p:grpSpPr>
          <p:sp>
            <p:nvSpPr>
              <p:cNvPr id="26" name="Rectangle 25"/>
              <p:cNvSpPr/>
              <p:nvPr/>
            </p:nvSpPr>
            <p:spPr>
              <a:xfrm>
                <a:off x="10083044" y="4473972"/>
                <a:ext cx="1042732" cy="188078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grpSp>
            <p:nvGrpSpPr>
              <p:cNvPr id="27" name="Group 26"/>
              <p:cNvGrpSpPr/>
              <p:nvPr/>
            </p:nvGrpSpPr>
            <p:grpSpPr>
              <a:xfrm>
                <a:off x="5271651" y="948728"/>
                <a:ext cx="5912030" cy="5879109"/>
                <a:chOff x="5794214" y="895702"/>
                <a:chExt cx="5083262" cy="5054962"/>
              </a:xfrm>
            </p:grpSpPr>
            <p:sp>
              <p:nvSpPr>
                <p:cNvPr id="28" name="Freeform 27"/>
                <p:cNvSpPr/>
                <p:nvPr/>
              </p:nvSpPr>
              <p:spPr>
                <a:xfrm rot="20277289">
                  <a:off x="6798552" y="3225680"/>
                  <a:ext cx="549546" cy="529952"/>
                </a:xfrm>
                <a:custGeom>
                  <a:avLst/>
                  <a:gdLst>
                    <a:gd name="connsiteX0" fmla="*/ 147901 w 547492"/>
                    <a:gd name="connsiteY0" fmla="*/ 159 h 547027"/>
                    <a:gd name="connsiteX1" fmla="*/ 164790 w 547492"/>
                    <a:gd name="connsiteY1" fmla="*/ 17385 h 547027"/>
                    <a:gd name="connsiteX2" fmla="*/ 257543 w 547492"/>
                    <a:gd name="connsiteY2" fmla="*/ 261873 h 547027"/>
                    <a:gd name="connsiteX3" fmla="*/ 531263 w 547492"/>
                    <a:gd name="connsiteY3" fmla="*/ 383096 h 547027"/>
                    <a:gd name="connsiteX4" fmla="*/ 533050 w 547492"/>
                    <a:gd name="connsiteY4" fmla="*/ 419093 h 547027"/>
                    <a:gd name="connsiteX5" fmla="*/ 234902 w 547492"/>
                    <a:gd name="connsiteY5" fmla="*/ 291210 h 547027"/>
                    <a:gd name="connsiteX6" fmla="*/ 130118 w 547492"/>
                    <a:gd name="connsiteY6" fmla="*/ 16219 h 547027"/>
                    <a:gd name="connsiteX7" fmla="*/ 147901 w 547492"/>
                    <a:gd name="connsiteY7" fmla="*/ 159 h 547027"/>
                    <a:gd name="connsiteX8" fmla="*/ 258593 w 547492"/>
                    <a:gd name="connsiteY8" fmla="*/ 83 h 547027"/>
                    <a:gd name="connsiteX9" fmla="*/ 276870 w 547492"/>
                    <a:gd name="connsiteY9" fmla="*/ 19473 h 547027"/>
                    <a:gd name="connsiteX10" fmla="*/ 342477 w 547492"/>
                    <a:gd name="connsiteY10" fmla="*/ 185830 h 547027"/>
                    <a:gd name="connsiteX11" fmla="*/ 529533 w 547492"/>
                    <a:gd name="connsiteY11" fmla="*/ 271534 h 547027"/>
                    <a:gd name="connsiteX12" fmla="*/ 529010 w 547492"/>
                    <a:gd name="connsiteY12" fmla="*/ 308769 h 547027"/>
                    <a:gd name="connsiteX13" fmla="*/ 319908 w 547492"/>
                    <a:gd name="connsiteY13" fmla="*/ 218161 h 547027"/>
                    <a:gd name="connsiteX14" fmla="*/ 241025 w 547492"/>
                    <a:gd name="connsiteY14" fmla="*/ 18615 h 547027"/>
                    <a:gd name="connsiteX15" fmla="*/ 258593 w 547492"/>
                    <a:gd name="connsiteY15" fmla="*/ 83 h 547027"/>
                    <a:gd name="connsiteX16" fmla="*/ 18843 w 547492"/>
                    <a:gd name="connsiteY16" fmla="*/ 10 h 547027"/>
                    <a:gd name="connsiteX17" fmla="*/ 37685 w 547492"/>
                    <a:gd name="connsiteY17" fmla="*/ 16302 h 547027"/>
                    <a:gd name="connsiteX18" fmla="*/ 164891 w 547492"/>
                    <a:gd name="connsiteY18" fmla="*/ 345340 h 547027"/>
                    <a:gd name="connsiteX19" fmla="*/ 531167 w 547492"/>
                    <a:gd name="connsiteY19" fmla="*/ 510082 h 547027"/>
                    <a:gd name="connsiteX20" fmla="*/ 528039 w 547492"/>
                    <a:gd name="connsiteY20" fmla="*/ 547022 h 547027"/>
                    <a:gd name="connsiteX21" fmla="*/ 139867 w 547492"/>
                    <a:gd name="connsiteY21" fmla="*/ 375130 h 547027"/>
                    <a:gd name="connsiteX22" fmla="*/ 0 w 547492"/>
                    <a:gd name="connsiteY22" fmla="*/ 15557 h 547027"/>
                    <a:gd name="connsiteX23" fmla="*/ 18843 w 547492"/>
                    <a:gd name="connsiteY23" fmla="*/ 10 h 547027"/>
                    <a:gd name="connsiteX24" fmla="*/ 361357 w 547492"/>
                    <a:gd name="connsiteY24" fmla="*/ 3 h 547027"/>
                    <a:gd name="connsiteX25" fmla="*/ 379427 w 547492"/>
                    <a:gd name="connsiteY25" fmla="*/ 22811 h 547027"/>
                    <a:gd name="connsiteX26" fmla="*/ 416799 w 547492"/>
                    <a:gd name="connsiteY26" fmla="*/ 121134 h 547027"/>
                    <a:gd name="connsiteX27" fmla="*/ 530986 w 547492"/>
                    <a:gd name="connsiteY27" fmla="*/ 167238 h 547027"/>
                    <a:gd name="connsiteX28" fmla="*/ 528863 w 547492"/>
                    <a:gd name="connsiteY28" fmla="*/ 205554 h 547027"/>
                    <a:gd name="connsiteX29" fmla="*/ 395749 w 547492"/>
                    <a:gd name="connsiteY29" fmla="*/ 150171 h 547027"/>
                    <a:gd name="connsiteX30" fmla="*/ 342870 w 547492"/>
                    <a:gd name="connsiteY30" fmla="*/ 38961 h 547027"/>
                    <a:gd name="connsiteX31" fmla="*/ 343296 w 547492"/>
                    <a:gd name="connsiteY31" fmla="*/ 21634 h 547027"/>
                    <a:gd name="connsiteX32" fmla="*/ 361357 w 547492"/>
                    <a:gd name="connsiteY32" fmla="*/ 3 h 54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47492" h="547027">
                      <a:moveTo>
                        <a:pt x="147901" y="159"/>
                      </a:moveTo>
                      <a:cubicBezTo>
                        <a:pt x="156233" y="1247"/>
                        <a:pt x="164417" y="7883"/>
                        <a:pt x="164790" y="17385"/>
                      </a:cubicBezTo>
                      <a:cubicBezTo>
                        <a:pt x="163504" y="123250"/>
                        <a:pt x="210481" y="208637"/>
                        <a:pt x="257543" y="261873"/>
                      </a:cubicBezTo>
                      <a:cubicBezTo>
                        <a:pt x="329801" y="345790"/>
                        <a:pt x="450493" y="385299"/>
                        <a:pt x="531263" y="383096"/>
                      </a:cubicBezTo>
                      <a:cubicBezTo>
                        <a:pt x="554755" y="384136"/>
                        <a:pt x="550415" y="419245"/>
                        <a:pt x="533050" y="419093"/>
                      </a:cubicBezTo>
                      <a:cubicBezTo>
                        <a:pt x="450691" y="419472"/>
                        <a:pt x="338455" y="398909"/>
                        <a:pt x="234902" y="291210"/>
                      </a:cubicBezTo>
                      <a:cubicBezTo>
                        <a:pt x="193363" y="241274"/>
                        <a:pt x="128927" y="167539"/>
                        <a:pt x="130118" y="16219"/>
                      </a:cubicBezTo>
                      <a:cubicBezTo>
                        <a:pt x="131087" y="3530"/>
                        <a:pt x="139569" y="-930"/>
                        <a:pt x="147901" y="159"/>
                      </a:cubicBezTo>
                      <a:close/>
                      <a:moveTo>
                        <a:pt x="258593" y="83"/>
                      </a:moveTo>
                      <a:cubicBezTo>
                        <a:pt x="267391" y="-753"/>
                        <a:pt x="276308" y="4730"/>
                        <a:pt x="276870" y="19473"/>
                      </a:cubicBezTo>
                      <a:cubicBezTo>
                        <a:pt x="277152" y="95057"/>
                        <a:pt x="309784" y="144239"/>
                        <a:pt x="342477" y="185830"/>
                      </a:cubicBezTo>
                      <a:cubicBezTo>
                        <a:pt x="395970" y="243463"/>
                        <a:pt x="472402" y="273156"/>
                        <a:pt x="529533" y="271534"/>
                      </a:cubicBezTo>
                      <a:cubicBezTo>
                        <a:pt x="554491" y="271108"/>
                        <a:pt x="552612" y="307689"/>
                        <a:pt x="529010" y="308769"/>
                      </a:cubicBezTo>
                      <a:cubicBezTo>
                        <a:pt x="463605" y="309049"/>
                        <a:pt x="394346" y="293904"/>
                        <a:pt x="319908" y="218161"/>
                      </a:cubicBezTo>
                      <a:cubicBezTo>
                        <a:pt x="290526" y="181384"/>
                        <a:pt x="240182" y="130058"/>
                        <a:pt x="241025" y="18615"/>
                      </a:cubicBezTo>
                      <a:cubicBezTo>
                        <a:pt x="241115" y="8077"/>
                        <a:pt x="249795" y="920"/>
                        <a:pt x="258593" y="83"/>
                      </a:cubicBezTo>
                      <a:close/>
                      <a:moveTo>
                        <a:pt x="18843" y="10"/>
                      </a:moveTo>
                      <a:cubicBezTo>
                        <a:pt x="28214" y="265"/>
                        <a:pt x="37586" y="5826"/>
                        <a:pt x="37685" y="16302"/>
                      </a:cubicBezTo>
                      <a:cubicBezTo>
                        <a:pt x="35997" y="154729"/>
                        <a:pt x="103125" y="275729"/>
                        <a:pt x="164891" y="345340"/>
                      </a:cubicBezTo>
                      <a:cubicBezTo>
                        <a:pt x="259725" y="455069"/>
                        <a:pt x="425162" y="512962"/>
                        <a:pt x="531167" y="510082"/>
                      </a:cubicBezTo>
                      <a:cubicBezTo>
                        <a:pt x="555744" y="509883"/>
                        <a:pt x="550829" y="547221"/>
                        <a:pt x="528039" y="547022"/>
                      </a:cubicBezTo>
                      <a:cubicBezTo>
                        <a:pt x="419949" y="547519"/>
                        <a:pt x="273429" y="516735"/>
                        <a:pt x="139867" y="375130"/>
                      </a:cubicBezTo>
                      <a:cubicBezTo>
                        <a:pt x="85350" y="312173"/>
                        <a:pt x="0" y="200955"/>
                        <a:pt x="0" y="15557"/>
                      </a:cubicBezTo>
                      <a:cubicBezTo>
                        <a:pt x="99" y="4808"/>
                        <a:pt x="9471" y="-244"/>
                        <a:pt x="18843" y="10"/>
                      </a:cubicBezTo>
                      <a:close/>
                      <a:moveTo>
                        <a:pt x="361357" y="3"/>
                      </a:moveTo>
                      <a:cubicBezTo>
                        <a:pt x="370360" y="-117"/>
                        <a:pt x="379364" y="7170"/>
                        <a:pt x="379427" y="22811"/>
                      </a:cubicBezTo>
                      <a:cubicBezTo>
                        <a:pt x="379608" y="73981"/>
                        <a:pt x="395801" y="92977"/>
                        <a:pt x="416799" y="121134"/>
                      </a:cubicBezTo>
                      <a:cubicBezTo>
                        <a:pt x="452945" y="158363"/>
                        <a:pt x="498462" y="168336"/>
                        <a:pt x="530986" y="167238"/>
                      </a:cubicBezTo>
                      <a:cubicBezTo>
                        <a:pt x="549400" y="166950"/>
                        <a:pt x="557131" y="203036"/>
                        <a:pt x="528863" y="205554"/>
                      </a:cubicBezTo>
                      <a:cubicBezTo>
                        <a:pt x="486854" y="205743"/>
                        <a:pt x="443561" y="201449"/>
                        <a:pt x="395749" y="150171"/>
                      </a:cubicBezTo>
                      <a:cubicBezTo>
                        <a:pt x="351991" y="102452"/>
                        <a:pt x="343809" y="62263"/>
                        <a:pt x="342870" y="38961"/>
                      </a:cubicBezTo>
                      <a:cubicBezTo>
                        <a:pt x="342557" y="31194"/>
                        <a:pt x="343049" y="25303"/>
                        <a:pt x="343296" y="21634"/>
                      </a:cubicBezTo>
                      <a:cubicBezTo>
                        <a:pt x="343354" y="7649"/>
                        <a:pt x="352355" y="122"/>
                        <a:pt x="361357" y="3"/>
                      </a:cubicBezTo>
                      <a:close/>
                    </a:path>
                  </a:pathLst>
                </a:custGeom>
                <a:solidFill>
                  <a:srgbClr val="0072C6"/>
                </a:solidFill>
                <a:ln w="25400" cap="flat" cmpd="sng" algn="ctr">
                  <a:noFill/>
                  <a:prstDash val="solid"/>
                </a:ln>
                <a:effectLst/>
              </p:spPr>
              <p:txBody>
                <a:bodyPr rot="0" spcFirstLastPara="0" vertOverflow="overflow" horzOverflow="overflow" vert="horz" wrap="square" lIns="68580" tIns="68580" rIns="68580" bIns="68580" numCol="1" spcCol="0" rtlCol="0" fromWordArt="0" anchor="b" anchorCtr="0" forceAA="0" compatLnSpc="1">
                  <a:prstTxWarp prst="textNoShape">
                    <a:avLst/>
                  </a:prstTxWarp>
                  <a:noAutofit/>
                </a:bodyPr>
                <a:lstStyle/>
                <a:p>
                  <a:pPr algn="r" defTabSz="699248">
                    <a:defRPr/>
                  </a:pPr>
                  <a:endParaRPr lang="en-US" sz="900" kern="0" dirty="0">
                    <a:solidFill>
                      <a:srgbClr val="FFFFFF"/>
                    </a:solidFill>
                    <a:latin typeface="Segoe UI"/>
                  </a:endParaRPr>
                </a:p>
              </p:txBody>
            </p:sp>
            <p:sp>
              <p:nvSpPr>
                <p:cNvPr id="30" name="Freeform 29"/>
                <p:cNvSpPr/>
                <p:nvPr/>
              </p:nvSpPr>
              <p:spPr>
                <a:xfrm>
                  <a:off x="6850743" y="1262092"/>
                  <a:ext cx="3098307" cy="1816880"/>
                </a:xfrm>
                <a:custGeom>
                  <a:avLst/>
                  <a:gdLst>
                    <a:gd name="connsiteX0" fmla="*/ 1376883 w 2750296"/>
                    <a:gd name="connsiteY0" fmla="*/ 0 h 1612807"/>
                    <a:gd name="connsiteX1" fmla="*/ 1799707 w 2750296"/>
                    <a:gd name="connsiteY1" fmla="*/ 224814 h 1612807"/>
                    <a:gd name="connsiteX2" fmla="*/ 1825016 w 2750296"/>
                    <a:gd name="connsiteY2" fmla="*/ 271443 h 1612807"/>
                    <a:gd name="connsiteX3" fmla="*/ 1868906 w 2750296"/>
                    <a:gd name="connsiteY3" fmla="*/ 255379 h 1612807"/>
                    <a:gd name="connsiteX4" fmla="*/ 2020537 w 2750296"/>
                    <a:gd name="connsiteY4" fmla="*/ 232455 h 1612807"/>
                    <a:gd name="connsiteX5" fmla="*/ 2530445 w 2750296"/>
                    <a:gd name="connsiteY5" fmla="*/ 742363 h 1612807"/>
                    <a:gd name="connsiteX6" fmla="*/ 2525545 w 2750296"/>
                    <a:gd name="connsiteY6" fmla="*/ 807127 h 1612807"/>
                    <a:gd name="connsiteX7" fmla="*/ 2560705 w 2750296"/>
                    <a:gd name="connsiteY7" fmla="*/ 826212 h 1612807"/>
                    <a:gd name="connsiteX8" fmla="*/ 2750296 w 2750296"/>
                    <a:gd name="connsiteY8" fmla="*/ 1182789 h 1612807"/>
                    <a:gd name="connsiteX9" fmla="*/ 2320278 w 2750296"/>
                    <a:gd name="connsiteY9" fmla="*/ 1612807 h 1612807"/>
                    <a:gd name="connsiteX10" fmla="*/ 2301005 w 2750296"/>
                    <a:gd name="connsiteY10" fmla="*/ 1611834 h 1612807"/>
                    <a:gd name="connsiteX11" fmla="*/ 2291351 w 2750296"/>
                    <a:gd name="connsiteY11" fmla="*/ 1612807 h 1612807"/>
                    <a:gd name="connsiteX12" fmla="*/ 471704 w 2750296"/>
                    <a:gd name="connsiteY12" fmla="*/ 1612807 h 1612807"/>
                    <a:gd name="connsiteX13" fmla="*/ 463822 w 2750296"/>
                    <a:gd name="connsiteY13" fmla="*/ 1612807 h 1612807"/>
                    <a:gd name="connsiteX14" fmla="*/ 455911 w 2750296"/>
                    <a:gd name="connsiteY14" fmla="*/ 1612009 h 1612807"/>
                    <a:gd name="connsiteX15" fmla="*/ 423475 w 2750296"/>
                    <a:gd name="connsiteY15" fmla="*/ 1610372 h 1612807"/>
                    <a:gd name="connsiteX16" fmla="*/ 0 w 2750296"/>
                    <a:gd name="connsiteY16" fmla="*/ 1141103 h 1612807"/>
                    <a:gd name="connsiteX17" fmla="*/ 471704 w 2750296"/>
                    <a:gd name="connsiteY17" fmla="*/ 669399 h 1612807"/>
                    <a:gd name="connsiteX18" fmla="*/ 482257 w 2750296"/>
                    <a:gd name="connsiteY18" fmla="*/ 670065 h 1612807"/>
                    <a:gd name="connsiteX19" fmla="*/ 515059 w 2750296"/>
                    <a:gd name="connsiteY19" fmla="*/ 630308 h 1612807"/>
                    <a:gd name="connsiteX20" fmla="*/ 822482 w 2750296"/>
                    <a:gd name="connsiteY20" fmla="*/ 502969 h 1612807"/>
                    <a:gd name="connsiteX21" fmla="*/ 867276 w 2750296"/>
                    <a:gd name="connsiteY21" fmla="*/ 506922 h 1612807"/>
                    <a:gd name="connsiteX22" fmla="*/ 877335 w 2750296"/>
                    <a:gd name="connsiteY22" fmla="*/ 407144 h 1612807"/>
                    <a:gd name="connsiteX23" fmla="*/ 1376883 w 2750296"/>
                    <a:gd name="connsiteY23" fmla="*/ 0 h 161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50296" h="1612807">
                      <a:moveTo>
                        <a:pt x="1376883" y="0"/>
                      </a:moveTo>
                      <a:cubicBezTo>
                        <a:pt x="1552892" y="0"/>
                        <a:pt x="1708073" y="89177"/>
                        <a:pt x="1799707" y="224814"/>
                      </a:cubicBezTo>
                      <a:lnTo>
                        <a:pt x="1825016" y="271443"/>
                      </a:lnTo>
                      <a:lnTo>
                        <a:pt x="1868906" y="255379"/>
                      </a:lnTo>
                      <a:cubicBezTo>
                        <a:pt x="1916806" y="240481"/>
                        <a:pt x="1967734" y="232455"/>
                        <a:pt x="2020537" y="232455"/>
                      </a:cubicBezTo>
                      <a:cubicBezTo>
                        <a:pt x="2302151" y="232455"/>
                        <a:pt x="2530445" y="460749"/>
                        <a:pt x="2530445" y="742363"/>
                      </a:cubicBezTo>
                      <a:lnTo>
                        <a:pt x="2525545" y="807127"/>
                      </a:lnTo>
                      <a:lnTo>
                        <a:pt x="2560705" y="826212"/>
                      </a:lnTo>
                      <a:cubicBezTo>
                        <a:pt x="2675091" y="903489"/>
                        <a:pt x="2750296" y="1034356"/>
                        <a:pt x="2750296" y="1182789"/>
                      </a:cubicBezTo>
                      <a:cubicBezTo>
                        <a:pt x="2750296" y="1420282"/>
                        <a:pt x="2557771" y="1612807"/>
                        <a:pt x="2320278" y="1612807"/>
                      </a:cubicBezTo>
                      <a:lnTo>
                        <a:pt x="2301005" y="1611834"/>
                      </a:lnTo>
                      <a:lnTo>
                        <a:pt x="2291351" y="1612807"/>
                      </a:lnTo>
                      <a:lnTo>
                        <a:pt x="471704" y="1612807"/>
                      </a:lnTo>
                      <a:lnTo>
                        <a:pt x="463822" y="1612807"/>
                      </a:lnTo>
                      <a:lnTo>
                        <a:pt x="455911" y="1612009"/>
                      </a:lnTo>
                      <a:lnTo>
                        <a:pt x="423475" y="1610372"/>
                      </a:lnTo>
                      <a:cubicBezTo>
                        <a:pt x="185615" y="1586216"/>
                        <a:pt x="0" y="1385336"/>
                        <a:pt x="0" y="1141103"/>
                      </a:cubicBezTo>
                      <a:cubicBezTo>
                        <a:pt x="0" y="880588"/>
                        <a:pt x="211189" y="669399"/>
                        <a:pt x="471704" y="669399"/>
                      </a:cubicBezTo>
                      <a:lnTo>
                        <a:pt x="482257" y="670065"/>
                      </a:lnTo>
                      <a:lnTo>
                        <a:pt x="515059" y="630308"/>
                      </a:lnTo>
                      <a:cubicBezTo>
                        <a:pt x="593735" y="551632"/>
                        <a:pt x="702426" y="502969"/>
                        <a:pt x="822482" y="502969"/>
                      </a:cubicBezTo>
                      <a:lnTo>
                        <a:pt x="867276" y="506922"/>
                      </a:lnTo>
                      <a:lnTo>
                        <a:pt x="877335" y="407144"/>
                      </a:lnTo>
                      <a:cubicBezTo>
                        <a:pt x="924882" y="174787"/>
                        <a:pt x="1130470" y="0"/>
                        <a:pt x="1376883" y="0"/>
                      </a:cubicBezTo>
                      <a:close/>
                    </a:path>
                  </a:pathLst>
                </a:custGeom>
                <a:solidFill>
                  <a:srgbClr val="0072C6"/>
                </a:solidFill>
                <a:ln w="9525" cap="flat" cmpd="sng" algn="ctr">
                  <a:noFill/>
                  <a:prstDash val="solid"/>
                </a:ln>
                <a:effectLst/>
              </p:spPr>
              <p:txBody>
                <a:bodyPr rtlCol="0" anchor="ctr"/>
                <a:lstStyle/>
                <a:p>
                  <a:pPr algn="ctr" defTabSz="685606">
                    <a:defRPr/>
                  </a:pPr>
                  <a:endParaRPr lang="en-US" sz="1200" kern="0" dirty="0">
                    <a:solidFill>
                      <a:prstClr val="white"/>
                    </a:solidFill>
                    <a:latin typeface="Segoe UI"/>
                  </a:endParaRPr>
                </a:p>
              </p:txBody>
            </p:sp>
            <p:sp>
              <p:nvSpPr>
                <p:cNvPr id="32" name="Rectangle 79"/>
                <p:cNvSpPr/>
                <p:nvPr/>
              </p:nvSpPr>
              <p:spPr>
                <a:xfrm>
                  <a:off x="6247152" y="3884733"/>
                  <a:ext cx="1001630" cy="1697777"/>
                </a:xfrm>
                <a:custGeom>
                  <a:avLst/>
                  <a:gdLst/>
                  <a:ahLst/>
                  <a:cxnLst/>
                  <a:rect l="l" t="t" r="r" b="b"/>
                  <a:pathLst>
                    <a:path w="1407298" h="2385394">
                      <a:moveTo>
                        <a:pt x="703650" y="2179220"/>
                      </a:moveTo>
                      <a:cubicBezTo>
                        <a:pt x="660028" y="2179220"/>
                        <a:pt x="624666" y="2214582"/>
                        <a:pt x="624666" y="2258204"/>
                      </a:cubicBezTo>
                      <a:cubicBezTo>
                        <a:pt x="624666" y="2301826"/>
                        <a:pt x="660028" y="2337188"/>
                        <a:pt x="703650" y="2337188"/>
                      </a:cubicBezTo>
                      <a:cubicBezTo>
                        <a:pt x="747272" y="2337188"/>
                        <a:pt x="782634" y="2301826"/>
                        <a:pt x="782634" y="2258204"/>
                      </a:cubicBezTo>
                      <a:cubicBezTo>
                        <a:pt x="782634" y="2214582"/>
                        <a:pt x="747272" y="2179220"/>
                        <a:pt x="703650" y="2179220"/>
                      </a:cubicBezTo>
                      <a:close/>
                      <a:moveTo>
                        <a:pt x="177553" y="179867"/>
                      </a:moveTo>
                      <a:lnTo>
                        <a:pt x="172551" y="180877"/>
                      </a:lnTo>
                      <a:lnTo>
                        <a:pt x="165667" y="180877"/>
                      </a:lnTo>
                      <a:cubicBezTo>
                        <a:pt x="144630" y="180877"/>
                        <a:pt x="127577" y="197930"/>
                        <a:pt x="127577" y="218967"/>
                      </a:cubicBezTo>
                      <a:lnTo>
                        <a:pt x="127577" y="2097793"/>
                      </a:lnTo>
                      <a:cubicBezTo>
                        <a:pt x="127577" y="2118830"/>
                        <a:pt x="144630" y="2135883"/>
                        <a:pt x="165667" y="2135883"/>
                      </a:cubicBezTo>
                      <a:lnTo>
                        <a:pt x="1241631" y="2135883"/>
                      </a:lnTo>
                      <a:cubicBezTo>
                        <a:pt x="1262668" y="2135883"/>
                        <a:pt x="1279721" y="2118830"/>
                        <a:pt x="1279721" y="2097793"/>
                      </a:cubicBezTo>
                      <a:lnTo>
                        <a:pt x="1279721" y="218967"/>
                      </a:lnTo>
                      <a:cubicBezTo>
                        <a:pt x="1279721" y="197930"/>
                        <a:pt x="1262668" y="180877"/>
                        <a:pt x="1241631" y="180877"/>
                      </a:cubicBezTo>
                      <a:lnTo>
                        <a:pt x="1234749" y="180877"/>
                      </a:lnTo>
                      <a:cubicBezTo>
                        <a:pt x="1233161" y="179963"/>
                        <a:pt x="1231465" y="179867"/>
                        <a:pt x="1229746" y="179867"/>
                      </a:cubicBezTo>
                      <a:close/>
                      <a:moveTo>
                        <a:pt x="602415" y="56498"/>
                      </a:moveTo>
                      <a:cubicBezTo>
                        <a:pt x="588290" y="56498"/>
                        <a:pt x="576839" y="67949"/>
                        <a:pt x="576839" y="82074"/>
                      </a:cubicBezTo>
                      <a:cubicBezTo>
                        <a:pt x="576839" y="96199"/>
                        <a:pt x="588290" y="107650"/>
                        <a:pt x="602415" y="107650"/>
                      </a:cubicBezTo>
                      <a:lnTo>
                        <a:pt x="804884" y="107650"/>
                      </a:lnTo>
                      <a:cubicBezTo>
                        <a:pt x="819009" y="107650"/>
                        <a:pt x="830460" y="96199"/>
                        <a:pt x="830460" y="82074"/>
                      </a:cubicBezTo>
                      <a:cubicBezTo>
                        <a:pt x="830460" y="67949"/>
                        <a:pt x="819009" y="56498"/>
                        <a:pt x="804884" y="56498"/>
                      </a:cubicBezTo>
                      <a:close/>
                      <a:moveTo>
                        <a:pt x="76685" y="0"/>
                      </a:moveTo>
                      <a:lnTo>
                        <a:pt x="1330614" y="0"/>
                      </a:lnTo>
                      <a:cubicBezTo>
                        <a:pt x="1372966" y="0"/>
                        <a:pt x="1407298" y="34333"/>
                        <a:pt x="1407298" y="76684"/>
                      </a:cubicBezTo>
                      <a:lnTo>
                        <a:pt x="1407298" y="1757263"/>
                      </a:lnTo>
                      <a:lnTo>
                        <a:pt x="1407298" y="1766789"/>
                      </a:lnTo>
                      <a:lnTo>
                        <a:pt x="1407298" y="2308710"/>
                      </a:lnTo>
                      <a:cubicBezTo>
                        <a:pt x="1407298" y="2351061"/>
                        <a:pt x="1372966" y="2385394"/>
                        <a:pt x="1330614" y="2385394"/>
                      </a:cubicBezTo>
                      <a:lnTo>
                        <a:pt x="76685" y="2385394"/>
                      </a:lnTo>
                      <a:cubicBezTo>
                        <a:pt x="34333" y="2385394"/>
                        <a:pt x="0" y="2351061"/>
                        <a:pt x="0" y="2308710"/>
                      </a:cubicBezTo>
                      <a:lnTo>
                        <a:pt x="0" y="1766789"/>
                      </a:lnTo>
                      <a:lnTo>
                        <a:pt x="0" y="1757263"/>
                      </a:lnTo>
                      <a:lnTo>
                        <a:pt x="0" y="76684"/>
                      </a:lnTo>
                      <a:cubicBezTo>
                        <a:pt x="0" y="34333"/>
                        <a:pt x="34333" y="0"/>
                        <a:pt x="76685" y="0"/>
                      </a:cubicBezTo>
                      <a:close/>
                    </a:path>
                  </a:pathLst>
                </a:custGeom>
                <a:solidFill>
                  <a:srgbClr val="0072C6"/>
                </a:solidFill>
                <a:ln w="10795"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99248">
                    <a:defRPr/>
                  </a:pPr>
                  <a:endParaRPr lang="en-US" sz="1350" kern="0" dirty="0">
                    <a:solidFill>
                      <a:srgbClr val="FFFFFF"/>
                    </a:solidFill>
                    <a:latin typeface="Segoe UI"/>
                  </a:endParaRPr>
                </a:p>
              </p:txBody>
            </p:sp>
            <p:sp>
              <p:nvSpPr>
                <p:cNvPr id="35" name="Rectangle 79"/>
                <p:cNvSpPr/>
                <p:nvPr/>
              </p:nvSpPr>
              <p:spPr>
                <a:xfrm>
                  <a:off x="9895654" y="3879680"/>
                  <a:ext cx="981822" cy="1664208"/>
                </a:xfrm>
                <a:custGeom>
                  <a:avLst/>
                  <a:gdLst/>
                  <a:ahLst/>
                  <a:cxnLst/>
                  <a:rect l="l" t="t" r="r" b="b"/>
                  <a:pathLst>
                    <a:path w="1407298" h="2385394">
                      <a:moveTo>
                        <a:pt x="703650" y="2179220"/>
                      </a:moveTo>
                      <a:cubicBezTo>
                        <a:pt x="660028" y="2179220"/>
                        <a:pt x="624666" y="2214582"/>
                        <a:pt x="624666" y="2258204"/>
                      </a:cubicBezTo>
                      <a:cubicBezTo>
                        <a:pt x="624666" y="2301826"/>
                        <a:pt x="660028" y="2337188"/>
                        <a:pt x="703650" y="2337188"/>
                      </a:cubicBezTo>
                      <a:cubicBezTo>
                        <a:pt x="747272" y="2337188"/>
                        <a:pt x="782634" y="2301826"/>
                        <a:pt x="782634" y="2258204"/>
                      </a:cubicBezTo>
                      <a:cubicBezTo>
                        <a:pt x="782634" y="2214582"/>
                        <a:pt x="747272" y="2179220"/>
                        <a:pt x="703650" y="2179220"/>
                      </a:cubicBezTo>
                      <a:close/>
                      <a:moveTo>
                        <a:pt x="177553" y="179867"/>
                      </a:moveTo>
                      <a:lnTo>
                        <a:pt x="172551" y="180877"/>
                      </a:lnTo>
                      <a:lnTo>
                        <a:pt x="165667" y="180877"/>
                      </a:lnTo>
                      <a:cubicBezTo>
                        <a:pt x="144630" y="180877"/>
                        <a:pt x="127577" y="197930"/>
                        <a:pt x="127577" y="218967"/>
                      </a:cubicBezTo>
                      <a:lnTo>
                        <a:pt x="127577" y="2097793"/>
                      </a:lnTo>
                      <a:cubicBezTo>
                        <a:pt x="127577" y="2118830"/>
                        <a:pt x="144630" y="2135883"/>
                        <a:pt x="165667" y="2135883"/>
                      </a:cubicBezTo>
                      <a:lnTo>
                        <a:pt x="1241631" y="2135883"/>
                      </a:lnTo>
                      <a:cubicBezTo>
                        <a:pt x="1262668" y="2135883"/>
                        <a:pt x="1279721" y="2118830"/>
                        <a:pt x="1279721" y="2097793"/>
                      </a:cubicBezTo>
                      <a:lnTo>
                        <a:pt x="1279721" y="218967"/>
                      </a:lnTo>
                      <a:cubicBezTo>
                        <a:pt x="1279721" y="197930"/>
                        <a:pt x="1262668" y="180877"/>
                        <a:pt x="1241631" y="180877"/>
                      </a:cubicBezTo>
                      <a:lnTo>
                        <a:pt x="1234749" y="180877"/>
                      </a:lnTo>
                      <a:cubicBezTo>
                        <a:pt x="1233161" y="179963"/>
                        <a:pt x="1231465" y="179867"/>
                        <a:pt x="1229746" y="179867"/>
                      </a:cubicBezTo>
                      <a:close/>
                      <a:moveTo>
                        <a:pt x="602415" y="56498"/>
                      </a:moveTo>
                      <a:cubicBezTo>
                        <a:pt x="588290" y="56498"/>
                        <a:pt x="576839" y="67949"/>
                        <a:pt x="576839" y="82074"/>
                      </a:cubicBezTo>
                      <a:cubicBezTo>
                        <a:pt x="576839" y="96199"/>
                        <a:pt x="588290" y="107650"/>
                        <a:pt x="602415" y="107650"/>
                      </a:cubicBezTo>
                      <a:lnTo>
                        <a:pt x="804884" y="107650"/>
                      </a:lnTo>
                      <a:cubicBezTo>
                        <a:pt x="819009" y="107650"/>
                        <a:pt x="830460" y="96199"/>
                        <a:pt x="830460" y="82074"/>
                      </a:cubicBezTo>
                      <a:cubicBezTo>
                        <a:pt x="830460" y="67949"/>
                        <a:pt x="819009" y="56498"/>
                        <a:pt x="804884" y="56498"/>
                      </a:cubicBezTo>
                      <a:close/>
                      <a:moveTo>
                        <a:pt x="76685" y="0"/>
                      </a:moveTo>
                      <a:lnTo>
                        <a:pt x="1330614" y="0"/>
                      </a:lnTo>
                      <a:cubicBezTo>
                        <a:pt x="1372966" y="0"/>
                        <a:pt x="1407298" y="34333"/>
                        <a:pt x="1407298" y="76684"/>
                      </a:cubicBezTo>
                      <a:lnTo>
                        <a:pt x="1407298" y="1757263"/>
                      </a:lnTo>
                      <a:lnTo>
                        <a:pt x="1407298" y="1766789"/>
                      </a:lnTo>
                      <a:lnTo>
                        <a:pt x="1407298" y="2308710"/>
                      </a:lnTo>
                      <a:cubicBezTo>
                        <a:pt x="1407298" y="2351061"/>
                        <a:pt x="1372966" y="2385394"/>
                        <a:pt x="1330614" y="2385394"/>
                      </a:cubicBezTo>
                      <a:lnTo>
                        <a:pt x="76685" y="2385394"/>
                      </a:lnTo>
                      <a:cubicBezTo>
                        <a:pt x="34333" y="2385394"/>
                        <a:pt x="0" y="2351061"/>
                        <a:pt x="0" y="2308710"/>
                      </a:cubicBezTo>
                      <a:lnTo>
                        <a:pt x="0" y="1766789"/>
                      </a:lnTo>
                      <a:lnTo>
                        <a:pt x="0" y="1757263"/>
                      </a:lnTo>
                      <a:lnTo>
                        <a:pt x="0" y="76684"/>
                      </a:lnTo>
                      <a:cubicBezTo>
                        <a:pt x="0" y="34333"/>
                        <a:pt x="34333" y="0"/>
                        <a:pt x="76685" y="0"/>
                      </a:cubicBezTo>
                      <a:close/>
                    </a:path>
                  </a:pathLst>
                </a:custGeom>
                <a:solidFill>
                  <a:srgbClr val="68217A"/>
                </a:solidFill>
                <a:ln w="9525" cap="flat" cmpd="sng" algn="ctr">
                  <a:noFill/>
                  <a:prstDash val="solid"/>
                  <a:headEnd type="none" w="med" len="med"/>
                  <a:tailEnd type="none" w="med" len="med"/>
                </a:ln>
                <a:effectLst/>
              </p:spPr>
              <p:txBody>
                <a:bodyPr rot="0" spcFirstLastPara="0" vertOverflow="overflow" horzOverflow="overflow" vert="horz" wrap="square" lIns="137160" tIns="109729" rIns="137160" bIns="109729" numCol="1" spcCol="0" rtlCol="0" fromWordArt="0" anchor="t" anchorCtr="0" forceAA="0" compatLnSpc="1">
                  <a:prstTxWarp prst="textNoShape">
                    <a:avLst/>
                  </a:prstTxWarp>
                  <a:noAutofit/>
                </a:bodyPr>
                <a:lstStyle/>
                <a:p>
                  <a:pPr algn="ctr" defTabSz="699365" fontAlgn="base">
                    <a:spcBef>
                      <a:spcPct val="0"/>
                    </a:spcBef>
                    <a:spcAft>
                      <a:spcPct val="0"/>
                    </a:spcAft>
                    <a:defRPr/>
                  </a:pPr>
                  <a:endParaRPr lang="en-US" sz="1799"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nvGrpSpPr>
                <p:cNvPr id="37" name="Group 36"/>
                <p:cNvGrpSpPr/>
                <p:nvPr/>
              </p:nvGrpSpPr>
              <p:grpSpPr>
                <a:xfrm rot="17515943">
                  <a:off x="6424305" y="5026760"/>
                  <a:ext cx="1001773" cy="846036"/>
                  <a:chOff x="5449638" y="4347825"/>
                  <a:chExt cx="581309" cy="490938"/>
                </a:xfrm>
              </p:grpSpPr>
              <p:sp>
                <p:nvSpPr>
                  <p:cNvPr id="47" name="Freeform 7"/>
                  <p:cNvSpPr>
                    <a:spLocks/>
                  </p:cNvSpPr>
                  <p:nvPr/>
                </p:nvSpPr>
                <p:spPr bwMode="auto">
                  <a:xfrm rot="350675" flipH="1">
                    <a:off x="5449638" y="4533307"/>
                    <a:ext cx="300336" cy="305456"/>
                  </a:xfrm>
                  <a:custGeom>
                    <a:avLst/>
                    <a:gdLst>
                      <a:gd name="T0" fmla="*/ 176 w 176"/>
                      <a:gd name="T1" fmla="*/ 84 h 179"/>
                      <a:gd name="T2" fmla="*/ 81 w 176"/>
                      <a:gd name="T3" fmla="*/ 179 h 179"/>
                      <a:gd name="T4" fmla="*/ 0 w 176"/>
                      <a:gd name="T5" fmla="*/ 95 h 179"/>
                      <a:gd name="T6" fmla="*/ 94 w 176"/>
                      <a:gd name="T7" fmla="*/ 0 h 179"/>
                      <a:gd name="T8" fmla="*/ 176 w 176"/>
                      <a:gd name="T9" fmla="*/ 84 h 179"/>
                    </a:gdLst>
                    <a:ahLst/>
                    <a:cxnLst>
                      <a:cxn ang="0">
                        <a:pos x="T0" y="T1"/>
                      </a:cxn>
                      <a:cxn ang="0">
                        <a:pos x="T2" y="T3"/>
                      </a:cxn>
                      <a:cxn ang="0">
                        <a:pos x="T4" y="T5"/>
                      </a:cxn>
                      <a:cxn ang="0">
                        <a:pos x="T6" y="T7"/>
                      </a:cxn>
                      <a:cxn ang="0">
                        <a:pos x="T8" y="T9"/>
                      </a:cxn>
                    </a:cxnLst>
                    <a:rect l="0" t="0" r="r" b="b"/>
                    <a:pathLst>
                      <a:path w="176" h="179">
                        <a:moveTo>
                          <a:pt x="176" y="84"/>
                        </a:moveTo>
                        <a:lnTo>
                          <a:pt x="81" y="179"/>
                        </a:lnTo>
                        <a:lnTo>
                          <a:pt x="0" y="95"/>
                        </a:lnTo>
                        <a:lnTo>
                          <a:pt x="94" y="0"/>
                        </a:lnTo>
                        <a:lnTo>
                          <a:pt x="176" y="84"/>
                        </a:lnTo>
                        <a:close/>
                      </a:path>
                    </a:pathLst>
                  </a:custGeom>
                  <a:solidFill>
                    <a:srgbClr val="44235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99248">
                      <a:defRPr/>
                    </a:pPr>
                    <a:endParaRPr lang="en-US" sz="1350" kern="0" dirty="0">
                      <a:solidFill>
                        <a:srgbClr val="000000"/>
                      </a:solidFill>
                    </a:endParaRPr>
                  </a:p>
                </p:txBody>
              </p:sp>
              <p:sp>
                <p:nvSpPr>
                  <p:cNvPr id="48" name="Freeform 8"/>
                  <p:cNvSpPr>
                    <a:spLocks/>
                  </p:cNvSpPr>
                  <p:nvPr/>
                </p:nvSpPr>
                <p:spPr bwMode="auto">
                  <a:xfrm rot="350675" flipH="1">
                    <a:off x="5631637" y="4347825"/>
                    <a:ext cx="399310" cy="342998"/>
                  </a:xfrm>
                  <a:custGeom>
                    <a:avLst/>
                    <a:gdLst>
                      <a:gd name="T0" fmla="*/ 137 w 198"/>
                      <a:gd name="T1" fmla="*/ 30 h 170"/>
                      <a:gd name="T2" fmla="*/ 91 w 198"/>
                      <a:gd name="T3" fmla="*/ 23 h 170"/>
                      <a:gd name="T4" fmla="*/ 91 w 198"/>
                      <a:gd name="T5" fmla="*/ 23 h 170"/>
                      <a:gd name="T6" fmla="*/ 90 w 198"/>
                      <a:gd name="T7" fmla="*/ 23 h 170"/>
                      <a:gd name="T8" fmla="*/ 87 w 198"/>
                      <a:gd name="T9" fmla="*/ 26 h 170"/>
                      <a:gd name="T10" fmla="*/ 60 w 198"/>
                      <a:gd name="T11" fmla="*/ 43 h 170"/>
                      <a:gd name="T12" fmla="*/ 23 w 198"/>
                      <a:gd name="T13" fmla="*/ 6 h 170"/>
                      <a:gd name="T14" fmla="*/ 5 w 198"/>
                      <a:gd name="T15" fmla="*/ 5 h 170"/>
                      <a:gd name="T16" fmla="*/ 6 w 198"/>
                      <a:gd name="T17" fmla="*/ 23 h 170"/>
                      <a:gd name="T18" fmla="*/ 62 w 198"/>
                      <a:gd name="T19" fmla="*/ 80 h 170"/>
                      <a:gd name="T20" fmla="*/ 63 w 198"/>
                      <a:gd name="T21" fmla="*/ 114 h 170"/>
                      <a:gd name="T22" fmla="*/ 101 w 198"/>
                      <a:gd name="T23" fmla="*/ 152 h 170"/>
                      <a:gd name="T24" fmla="*/ 125 w 198"/>
                      <a:gd name="T25" fmla="*/ 152 h 170"/>
                      <a:gd name="T26" fmla="*/ 143 w 198"/>
                      <a:gd name="T27" fmla="*/ 170 h 170"/>
                      <a:gd name="T28" fmla="*/ 198 w 198"/>
                      <a:gd name="T29" fmla="*/ 115 h 170"/>
                      <a:gd name="T30" fmla="*/ 180 w 198"/>
                      <a:gd name="T31" fmla="*/ 97 h 170"/>
                      <a:gd name="T32" fmla="*/ 180 w 198"/>
                      <a:gd name="T33" fmla="*/ 72 h 170"/>
                      <a:gd name="T34" fmla="*/ 138 w 198"/>
                      <a:gd name="T35" fmla="*/ 31 h 170"/>
                      <a:gd name="T36" fmla="*/ 138 w 198"/>
                      <a:gd name="T37" fmla="*/ 31 h 170"/>
                      <a:gd name="T38" fmla="*/ 137 w 198"/>
                      <a:gd name="T39" fmla="*/ 3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8" h="170">
                        <a:moveTo>
                          <a:pt x="137" y="30"/>
                        </a:moveTo>
                        <a:cubicBezTo>
                          <a:pt x="125" y="17"/>
                          <a:pt x="106" y="15"/>
                          <a:pt x="91" y="23"/>
                        </a:cubicBezTo>
                        <a:cubicBezTo>
                          <a:pt x="91" y="23"/>
                          <a:pt x="91" y="23"/>
                          <a:pt x="91" y="23"/>
                        </a:cubicBezTo>
                        <a:cubicBezTo>
                          <a:pt x="90" y="23"/>
                          <a:pt x="90" y="23"/>
                          <a:pt x="90" y="23"/>
                        </a:cubicBezTo>
                        <a:cubicBezTo>
                          <a:pt x="89" y="24"/>
                          <a:pt x="88" y="25"/>
                          <a:pt x="87" y="26"/>
                        </a:cubicBezTo>
                        <a:cubicBezTo>
                          <a:pt x="60" y="43"/>
                          <a:pt x="60" y="43"/>
                          <a:pt x="60" y="43"/>
                        </a:cubicBezTo>
                        <a:cubicBezTo>
                          <a:pt x="23" y="6"/>
                          <a:pt x="23" y="6"/>
                          <a:pt x="23" y="6"/>
                        </a:cubicBezTo>
                        <a:cubicBezTo>
                          <a:pt x="18" y="1"/>
                          <a:pt x="10" y="0"/>
                          <a:pt x="5" y="5"/>
                        </a:cubicBezTo>
                        <a:cubicBezTo>
                          <a:pt x="0" y="10"/>
                          <a:pt x="0" y="18"/>
                          <a:pt x="6" y="23"/>
                        </a:cubicBezTo>
                        <a:cubicBezTo>
                          <a:pt x="62" y="80"/>
                          <a:pt x="62" y="80"/>
                          <a:pt x="62" y="80"/>
                        </a:cubicBezTo>
                        <a:cubicBezTo>
                          <a:pt x="53" y="89"/>
                          <a:pt x="54" y="104"/>
                          <a:pt x="63" y="114"/>
                        </a:cubicBezTo>
                        <a:cubicBezTo>
                          <a:pt x="101" y="152"/>
                          <a:pt x="101" y="152"/>
                          <a:pt x="101" y="152"/>
                        </a:cubicBezTo>
                        <a:cubicBezTo>
                          <a:pt x="108" y="158"/>
                          <a:pt x="119" y="158"/>
                          <a:pt x="125" y="152"/>
                        </a:cubicBezTo>
                        <a:cubicBezTo>
                          <a:pt x="143" y="170"/>
                          <a:pt x="143" y="170"/>
                          <a:pt x="143" y="170"/>
                        </a:cubicBezTo>
                        <a:cubicBezTo>
                          <a:pt x="198" y="115"/>
                          <a:pt x="198" y="115"/>
                          <a:pt x="198" y="115"/>
                        </a:cubicBezTo>
                        <a:cubicBezTo>
                          <a:pt x="180" y="97"/>
                          <a:pt x="180" y="97"/>
                          <a:pt x="180" y="97"/>
                        </a:cubicBezTo>
                        <a:cubicBezTo>
                          <a:pt x="187" y="90"/>
                          <a:pt x="187" y="79"/>
                          <a:pt x="180" y="72"/>
                        </a:cubicBezTo>
                        <a:cubicBezTo>
                          <a:pt x="138" y="31"/>
                          <a:pt x="138" y="31"/>
                          <a:pt x="138" y="31"/>
                        </a:cubicBezTo>
                        <a:cubicBezTo>
                          <a:pt x="138" y="31"/>
                          <a:pt x="138" y="31"/>
                          <a:pt x="138" y="31"/>
                        </a:cubicBezTo>
                        <a:cubicBezTo>
                          <a:pt x="138" y="30"/>
                          <a:pt x="137" y="30"/>
                          <a:pt x="137" y="30"/>
                        </a:cubicBezTo>
                        <a:close/>
                      </a:path>
                    </a:pathLst>
                  </a:custGeom>
                  <a:solidFill>
                    <a:srgbClr val="FF8C0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99248">
                      <a:defRPr/>
                    </a:pPr>
                    <a:endParaRPr lang="en-US" sz="1350" kern="0" dirty="0">
                      <a:solidFill>
                        <a:srgbClr val="000000"/>
                      </a:solidFill>
                    </a:endParaRPr>
                  </a:p>
                </p:txBody>
              </p:sp>
            </p:grpSp>
            <p:sp>
              <p:nvSpPr>
                <p:cNvPr id="38" name="Freeform 37"/>
                <p:cNvSpPr/>
                <p:nvPr/>
              </p:nvSpPr>
              <p:spPr>
                <a:xfrm rot="18850785">
                  <a:off x="8280114" y="3261407"/>
                  <a:ext cx="549546" cy="529951"/>
                </a:xfrm>
                <a:custGeom>
                  <a:avLst/>
                  <a:gdLst>
                    <a:gd name="connsiteX0" fmla="*/ 147901 w 547492"/>
                    <a:gd name="connsiteY0" fmla="*/ 159 h 547027"/>
                    <a:gd name="connsiteX1" fmla="*/ 164790 w 547492"/>
                    <a:gd name="connsiteY1" fmla="*/ 17385 h 547027"/>
                    <a:gd name="connsiteX2" fmla="*/ 257543 w 547492"/>
                    <a:gd name="connsiteY2" fmla="*/ 261873 h 547027"/>
                    <a:gd name="connsiteX3" fmla="*/ 531263 w 547492"/>
                    <a:gd name="connsiteY3" fmla="*/ 383096 h 547027"/>
                    <a:gd name="connsiteX4" fmla="*/ 533050 w 547492"/>
                    <a:gd name="connsiteY4" fmla="*/ 419093 h 547027"/>
                    <a:gd name="connsiteX5" fmla="*/ 234902 w 547492"/>
                    <a:gd name="connsiteY5" fmla="*/ 291210 h 547027"/>
                    <a:gd name="connsiteX6" fmla="*/ 130118 w 547492"/>
                    <a:gd name="connsiteY6" fmla="*/ 16219 h 547027"/>
                    <a:gd name="connsiteX7" fmla="*/ 147901 w 547492"/>
                    <a:gd name="connsiteY7" fmla="*/ 159 h 547027"/>
                    <a:gd name="connsiteX8" fmla="*/ 258593 w 547492"/>
                    <a:gd name="connsiteY8" fmla="*/ 83 h 547027"/>
                    <a:gd name="connsiteX9" fmla="*/ 276870 w 547492"/>
                    <a:gd name="connsiteY9" fmla="*/ 19473 h 547027"/>
                    <a:gd name="connsiteX10" fmla="*/ 342477 w 547492"/>
                    <a:gd name="connsiteY10" fmla="*/ 185830 h 547027"/>
                    <a:gd name="connsiteX11" fmla="*/ 529533 w 547492"/>
                    <a:gd name="connsiteY11" fmla="*/ 271534 h 547027"/>
                    <a:gd name="connsiteX12" fmla="*/ 529010 w 547492"/>
                    <a:gd name="connsiteY12" fmla="*/ 308769 h 547027"/>
                    <a:gd name="connsiteX13" fmla="*/ 319908 w 547492"/>
                    <a:gd name="connsiteY13" fmla="*/ 218161 h 547027"/>
                    <a:gd name="connsiteX14" fmla="*/ 241025 w 547492"/>
                    <a:gd name="connsiteY14" fmla="*/ 18615 h 547027"/>
                    <a:gd name="connsiteX15" fmla="*/ 258593 w 547492"/>
                    <a:gd name="connsiteY15" fmla="*/ 83 h 547027"/>
                    <a:gd name="connsiteX16" fmla="*/ 18843 w 547492"/>
                    <a:gd name="connsiteY16" fmla="*/ 10 h 547027"/>
                    <a:gd name="connsiteX17" fmla="*/ 37685 w 547492"/>
                    <a:gd name="connsiteY17" fmla="*/ 16302 h 547027"/>
                    <a:gd name="connsiteX18" fmla="*/ 164891 w 547492"/>
                    <a:gd name="connsiteY18" fmla="*/ 345340 h 547027"/>
                    <a:gd name="connsiteX19" fmla="*/ 531167 w 547492"/>
                    <a:gd name="connsiteY19" fmla="*/ 510082 h 547027"/>
                    <a:gd name="connsiteX20" fmla="*/ 528039 w 547492"/>
                    <a:gd name="connsiteY20" fmla="*/ 547022 h 547027"/>
                    <a:gd name="connsiteX21" fmla="*/ 139867 w 547492"/>
                    <a:gd name="connsiteY21" fmla="*/ 375130 h 547027"/>
                    <a:gd name="connsiteX22" fmla="*/ 0 w 547492"/>
                    <a:gd name="connsiteY22" fmla="*/ 15557 h 547027"/>
                    <a:gd name="connsiteX23" fmla="*/ 18843 w 547492"/>
                    <a:gd name="connsiteY23" fmla="*/ 10 h 547027"/>
                    <a:gd name="connsiteX24" fmla="*/ 361357 w 547492"/>
                    <a:gd name="connsiteY24" fmla="*/ 3 h 547027"/>
                    <a:gd name="connsiteX25" fmla="*/ 379427 w 547492"/>
                    <a:gd name="connsiteY25" fmla="*/ 22811 h 547027"/>
                    <a:gd name="connsiteX26" fmla="*/ 416799 w 547492"/>
                    <a:gd name="connsiteY26" fmla="*/ 121134 h 547027"/>
                    <a:gd name="connsiteX27" fmla="*/ 530986 w 547492"/>
                    <a:gd name="connsiteY27" fmla="*/ 167238 h 547027"/>
                    <a:gd name="connsiteX28" fmla="*/ 528863 w 547492"/>
                    <a:gd name="connsiteY28" fmla="*/ 205554 h 547027"/>
                    <a:gd name="connsiteX29" fmla="*/ 395749 w 547492"/>
                    <a:gd name="connsiteY29" fmla="*/ 150171 h 547027"/>
                    <a:gd name="connsiteX30" fmla="*/ 342870 w 547492"/>
                    <a:gd name="connsiteY30" fmla="*/ 38961 h 547027"/>
                    <a:gd name="connsiteX31" fmla="*/ 343296 w 547492"/>
                    <a:gd name="connsiteY31" fmla="*/ 21634 h 547027"/>
                    <a:gd name="connsiteX32" fmla="*/ 361357 w 547492"/>
                    <a:gd name="connsiteY32" fmla="*/ 3 h 54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47492" h="547027">
                      <a:moveTo>
                        <a:pt x="147901" y="159"/>
                      </a:moveTo>
                      <a:cubicBezTo>
                        <a:pt x="156233" y="1247"/>
                        <a:pt x="164417" y="7883"/>
                        <a:pt x="164790" y="17385"/>
                      </a:cubicBezTo>
                      <a:cubicBezTo>
                        <a:pt x="163504" y="123250"/>
                        <a:pt x="210481" y="208637"/>
                        <a:pt x="257543" y="261873"/>
                      </a:cubicBezTo>
                      <a:cubicBezTo>
                        <a:pt x="329801" y="345790"/>
                        <a:pt x="450493" y="385299"/>
                        <a:pt x="531263" y="383096"/>
                      </a:cubicBezTo>
                      <a:cubicBezTo>
                        <a:pt x="554755" y="384136"/>
                        <a:pt x="550415" y="419245"/>
                        <a:pt x="533050" y="419093"/>
                      </a:cubicBezTo>
                      <a:cubicBezTo>
                        <a:pt x="450691" y="419472"/>
                        <a:pt x="338455" y="398909"/>
                        <a:pt x="234902" y="291210"/>
                      </a:cubicBezTo>
                      <a:cubicBezTo>
                        <a:pt x="193363" y="241274"/>
                        <a:pt x="128927" y="167539"/>
                        <a:pt x="130118" y="16219"/>
                      </a:cubicBezTo>
                      <a:cubicBezTo>
                        <a:pt x="131087" y="3530"/>
                        <a:pt x="139569" y="-930"/>
                        <a:pt x="147901" y="159"/>
                      </a:cubicBezTo>
                      <a:close/>
                      <a:moveTo>
                        <a:pt x="258593" y="83"/>
                      </a:moveTo>
                      <a:cubicBezTo>
                        <a:pt x="267391" y="-753"/>
                        <a:pt x="276308" y="4730"/>
                        <a:pt x="276870" y="19473"/>
                      </a:cubicBezTo>
                      <a:cubicBezTo>
                        <a:pt x="277152" y="95057"/>
                        <a:pt x="309784" y="144239"/>
                        <a:pt x="342477" y="185830"/>
                      </a:cubicBezTo>
                      <a:cubicBezTo>
                        <a:pt x="395970" y="243463"/>
                        <a:pt x="472402" y="273156"/>
                        <a:pt x="529533" y="271534"/>
                      </a:cubicBezTo>
                      <a:cubicBezTo>
                        <a:pt x="554491" y="271108"/>
                        <a:pt x="552612" y="307689"/>
                        <a:pt x="529010" y="308769"/>
                      </a:cubicBezTo>
                      <a:cubicBezTo>
                        <a:pt x="463605" y="309049"/>
                        <a:pt x="394346" y="293904"/>
                        <a:pt x="319908" y="218161"/>
                      </a:cubicBezTo>
                      <a:cubicBezTo>
                        <a:pt x="290526" y="181384"/>
                        <a:pt x="240182" y="130058"/>
                        <a:pt x="241025" y="18615"/>
                      </a:cubicBezTo>
                      <a:cubicBezTo>
                        <a:pt x="241115" y="8077"/>
                        <a:pt x="249795" y="920"/>
                        <a:pt x="258593" y="83"/>
                      </a:cubicBezTo>
                      <a:close/>
                      <a:moveTo>
                        <a:pt x="18843" y="10"/>
                      </a:moveTo>
                      <a:cubicBezTo>
                        <a:pt x="28214" y="265"/>
                        <a:pt x="37586" y="5826"/>
                        <a:pt x="37685" y="16302"/>
                      </a:cubicBezTo>
                      <a:cubicBezTo>
                        <a:pt x="35997" y="154729"/>
                        <a:pt x="103125" y="275729"/>
                        <a:pt x="164891" y="345340"/>
                      </a:cubicBezTo>
                      <a:cubicBezTo>
                        <a:pt x="259725" y="455069"/>
                        <a:pt x="425162" y="512962"/>
                        <a:pt x="531167" y="510082"/>
                      </a:cubicBezTo>
                      <a:cubicBezTo>
                        <a:pt x="555744" y="509883"/>
                        <a:pt x="550829" y="547221"/>
                        <a:pt x="528039" y="547022"/>
                      </a:cubicBezTo>
                      <a:cubicBezTo>
                        <a:pt x="419949" y="547519"/>
                        <a:pt x="273429" y="516735"/>
                        <a:pt x="139867" y="375130"/>
                      </a:cubicBezTo>
                      <a:cubicBezTo>
                        <a:pt x="85350" y="312173"/>
                        <a:pt x="0" y="200955"/>
                        <a:pt x="0" y="15557"/>
                      </a:cubicBezTo>
                      <a:cubicBezTo>
                        <a:pt x="99" y="4808"/>
                        <a:pt x="9471" y="-244"/>
                        <a:pt x="18843" y="10"/>
                      </a:cubicBezTo>
                      <a:close/>
                      <a:moveTo>
                        <a:pt x="361357" y="3"/>
                      </a:moveTo>
                      <a:cubicBezTo>
                        <a:pt x="370360" y="-117"/>
                        <a:pt x="379364" y="7170"/>
                        <a:pt x="379427" y="22811"/>
                      </a:cubicBezTo>
                      <a:cubicBezTo>
                        <a:pt x="379608" y="73981"/>
                        <a:pt x="395801" y="92977"/>
                        <a:pt x="416799" y="121134"/>
                      </a:cubicBezTo>
                      <a:cubicBezTo>
                        <a:pt x="452945" y="158363"/>
                        <a:pt x="498462" y="168336"/>
                        <a:pt x="530986" y="167238"/>
                      </a:cubicBezTo>
                      <a:cubicBezTo>
                        <a:pt x="549400" y="166950"/>
                        <a:pt x="557131" y="203036"/>
                        <a:pt x="528863" y="205554"/>
                      </a:cubicBezTo>
                      <a:cubicBezTo>
                        <a:pt x="486854" y="205743"/>
                        <a:pt x="443561" y="201449"/>
                        <a:pt x="395749" y="150171"/>
                      </a:cubicBezTo>
                      <a:cubicBezTo>
                        <a:pt x="351991" y="102452"/>
                        <a:pt x="343809" y="62263"/>
                        <a:pt x="342870" y="38961"/>
                      </a:cubicBezTo>
                      <a:cubicBezTo>
                        <a:pt x="342557" y="31194"/>
                        <a:pt x="343049" y="25303"/>
                        <a:pt x="343296" y="21634"/>
                      </a:cubicBezTo>
                      <a:cubicBezTo>
                        <a:pt x="343354" y="7649"/>
                        <a:pt x="352355" y="122"/>
                        <a:pt x="361357" y="3"/>
                      </a:cubicBezTo>
                      <a:close/>
                    </a:path>
                  </a:pathLst>
                </a:custGeom>
                <a:solidFill>
                  <a:srgbClr val="0072C6"/>
                </a:solidFill>
                <a:ln w="25400" cap="flat" cmpd="sng" algn="ctr">
                  <a:noFill/>
                  <a:prstDash val="solid"/>
                </a:ln>
                <a:effectLst/>
              </p:spPr>
              <p:txBody>
                <a:bodyPr rot="0" spcFirstLastPara="0" vertOverflow="overflow" horzOverflow="overflow" vert="horz" wrap="square" lIns="68580" tIns="68580" rIns="68580" bIns="68580" numCol="1" spcCol="0" rtlCol="0" fromWordArt="0" anchor="b" anchorCtr="0" forceAA="0" compatLnSpc="1">
                  <a:prstTxWarp prst="textNoShape">
                    <a:avLst/>
                  </a:prstTxWarp>
                  <a:noAutofit/>
                </a:bodyPr>
                <a:lstStyle/>
                <a:p>
                  <a:pPr algn="r" defTabSz="699248">
                    <a:defRPr/>
                  </a:pPr>
                  <a:endParaRPr lang="en-US" sz="900" kern="0" dirty="0">
                    <a:solidFill>
                      <a:srgbClr val="FFFFFF"/>
                    </a:solidFill>
                    <a:latin typeface="Segoe UI"/>
                  </a:endParaRPr>
                </a:p>
              </p:txBody>
            </p:sp>
            <p:sp>
              <p:nvSpPr>
                <p:cNvPr id="40" name="Freeform 39"/>
                <p:cNvSpPr/>
                <p:nvPr/>
              </p:nvSpPr>
              <p:spPr>
                <a:xfrm rot="16397217">
                  <a:off x="9796199" y="3113557"/>
                  <a:ext cx="549546" cy="529951"/>
                </a:xfrm>
                <a:custGeom>
                  <a:avLst/>
                  <a:gdLst>
                    <a:gd name="connsiteX0" fmla="*/ 147901 w 547492"/>
                    <a:gd name="connsiteY0" fmla="*/ 159 h 547027"/>
                    <a:gd name="connsiteX1" fmla="*/ 164790 w 547492"/>
                    <a:gd name="connsiteY1" fmla="*/ 17385 h 547027"/>
                    <a:gd name="connsiteX2" fmla="*/ 257543 w 547492"/>
                    <a:gd name="connsiteY2" fmla="*/ 261873 h 547027"/>
                    <a:gd name="connsiteX3" fmla="*/ 531263 w 547492"/>
                    <a:gd name="connsiteY3" fmla="*/ 383096 h 547027"/>
                    <a:gd name="connsiteX4" fmla="*/ 533050 w 547492"/>
                    <a:gd name="connsiteY4" fmla="*/ 419093 h 547027"/>
                    <a:gd name="connsiteX5" fmla="*/ 234902 w 547492"/>
                    <a:gd name="connsiteY5" fmla="*/ 291210 h 547027"/>
                    <a:gd name="connsiteX6" fmla="*/ 130118 w 547492"/>
                    <a:gd name="connsiteY6" fmla="*/ 16219 h 547027"/>
                    <a:gd name="connsiteX7" fmla="*/ 147901 w 547492"/>
                    <a:gd name="connsiteY7" fmla="*/ 159 h 547027"/>
                    <a:gd name="connsiteX8" fmla="*/ 258593 w 547492"/>
                    <a:gd name="connsiteY8" fmla="*/ 83 h 547027"/>
                    <a:gd name="connsiteX9" fmla="*/ 276870 w 547492"/>
                    <a:gd name="connsiteY9" fmla="*/ 19473 h 547027"/>
                    <a:gd name="connsiteX10" fmla="*/ 342477 w 547492"/>
                    <a:gd name="connsiteY10" fmla="*/ 185830 h 547027"/>
                    <a:gd name="connsiteX11" fmla="*/ 529533 w 547492"/>
                    <a:gd name="connsiteY11" fmla="*/ 271534 h 547027"/>
                    <a:gd name="connsiteX12" fmla="*/ 529010 w 547492"/>
                    <a:gd name="connsiteY12" fmla="*/ 308769 h 547027"/>
                    <a:gd name="connsiteX13" fmla="*/ 319908 w 547492"/>
                    <a:gd name="connsiteY13" fmla="*/ 218161 h 547027"/>
                    <a:gd name="connsiteX14" fmla="*/ 241025 w 547492"/>
                    <a:gd name="connsiteY14" fmla="*/ 18615 h 547027"/>
                    <a:gd name="connsiteX15" fmla="*/ 258593 w 547492"/>
                    <a:gd name="connsiteY15" fmla="*/ 83 h 547027"/>
                    <a:gd name="connsiteX16" fmla="*/ 18843 w 547492"/>
                    <a:gd name="connsiteY16" fmla="*/ 10 h 547027"/>
                    <a:gd name="connsiteX17" fmla="*/ 37685 w 547492"/>
                    <a:gd name="connsiteY17" fmla="*/ 16302 h 547027"/>
                    <a:gd name="connsiteX18" fmla="*/ 164891 w 547492"/>
                    <a:gd name="connsiteY18" fmla="*/ 345340 h 547027"/>
                    <a:gd name="connsiteX19" fmla="*/ 531167 w 547492"/>
                    <a:gd name="connsiteY19" fmla="*/ 510082 h 547027"/>
                    <a:gd name="connsiteX20" fmla="*/ 528039 w 547492"/>
                    <a:gd name="connsiteY20" fmla="*/ 547022 h 547027"/>
                    <a:gd name="connsiteX21" fmla="*/ 139867 w 547492"/>
                    <a:gd name="connsiteY21" fmla="*/ 375130 h 547027"/>
                    <a:gd name="connsiteX22" fmla="*/ 0 w 547492"/>
                    <a:gd name="connsiteY22" fmla="*/ 15557 h 547027"/>
                    <a:gd name="connsiteX23" fmla="*/ 18843 w 547492"/>
                    <a:gd name="connsiteY23" fmla="*/ 10 h 547027"/>
                    <a:gd name="connsiteX24" fmla="*/ 361357 w 547492"/>
                    <a:gd name="connsiteY24" fmla="*/ 3 h 547027"/>
                    <a:gd name="connsiteX25" fmla="*/ 379427 w 547492"/>
                    <a:gd name="connsiteY25" fmla="*/ 22811 h 547027"/>
                    <a:gd name="connsiteX26" fmla="*/ 416799 w 547492"/>
                    <a:gd name="connsiteY26" fmla="*/ 121134 h 547027"/>
                    <a:gd name="connsiteX27" fmla="*/ 530986 w 547492"/>
                    <a:gd name="connsiteY27" fmla="*/ 167238 h 547027"/>
                    <a:gd name="connsiteX28" fmla="*/ 528863 w 547492"/>
                    <a:gd name="connsiteY28" fmla="*/ 205554 h 547027"/>
                    <a:gd name="connsiteX29" fmla="*/ 395749 w 547492"/>
                    <a:gd name="connsiteY29" fmla="*/ 150171 h 547027"/>
                    <a:gd name="connsiteX30" fmla="*/ 342870 w 547492"/>
                    <a:gd name="connsiteY30" fmla="*/ 38961 h 547027"/>
                    <a:gd name="connsiteX31" fmla="*/ 343296 w 547492"/>
                    <a:gd name="connsiteY31" fmla="*/ 21634 h 547027"/>
                    <a:gd name="connsiteX32" fmla="*/ 361357 w 547492"/>
                    <a:gd name="connsiteY32" fmla="*/ 3 h 547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47492" h="547027">
                      <a:moveTo>
                        <a:pt x="147901" y="159"/>
                      </a:moveTo>
                      <a:cubicBezTo>
                        <a:pt x="156233" y="1247"/>
                        <a:pt x="164417" y="7883"/>
                        <a:pt x="164790" y="17385"/>
                      </a:cubicBezTo>
                      <a:cubicBezTo>
                        <a:pt x="163504" y="123250"/>
                        <a:pt x="210481" y="208637"/>
                        <a:pt x="257543" y="261873"/>
                      </a:cubicBezTo>
                      <a:cubicBezTo>
                        <a:pt x="329801" y="345790"/>
                        <a:pt x="450493" y="385299"/>
                        <a:pt x="531263" y="383096"/>
                      </a:cubicBezTo>
                      <a:cubicBezTo>
                        <a:pt x="554755" y="384136"/>
                        <a:pt x="550415" y="419245"/>
                        <a:pt x="533050" y="419093"/>
                      </a:cubicBezTo>
                      <a:cubicBezTo>
                        <a:pt x="450691" y="419472"/>
                        <a:pt x="338455" y="398909"/>
                        <a:pt x="234902" y="291210"/>
                      </a:cubicBezTo>
                      <a:cubicBezTo>
                        <a:pt x="193363" y="241274"/>
                        <a:pt x="128927" y="167539"/>
                        <a:pt x="130118" y="16219"/>
                      </a:cubicBezTo>
                      <a:cubicBezTo>
                        <a:pt x="131087" y="3530"/>
                        <a:pt x="139569" y="-930"/>
                        <a:pt x="147901" y="159"/>
                      </a:cubicBezTo>
                      <a:close/>
                      <a:moveTo>
                        <a:pt x="258593" y="83"/>
                      </a:moveTo>
                      <a:cubicBezTo>
                        <a:pt x="267391" y="-753"/>
                        <a:pt x="276308" y="4730"/>
                        <a:pt x="276870" y="19473"/>
                      </a:cubicBezTo>
                      <a:cubicBezTo>
                        <a:pt x="277152" y="95057"/>
                        <a:pt x="309784" y="144239"/>
                        <a:pt x="342477" y="185830"/>
                      </a:cubicBezTo>
                      <a:cubicBezTo>
                        <a:pt x="395970" y="243463"/>
                        <a:pt x="472402" y="273156"/>
                        <a:pt x="529533" y="271534"/>
                      </a:cubicBezTo>
                      <a:cubicBezTo>
                        <a:pt x="554491" y="271108"/>
                        <a:pt x="552612" y="307689"/>
                        <a:pt x="529010" y="308769"/>
                      </a:cubicBezTo>
                      <a:cubicBezTo>
                        <a:pt x="463605" y="309049"/>
                        <a:pt x="394346" y="293904"/>
                        <a:pt x="319908" y="218161"/>
                      </a:cubicBezTo>
                      <a:cubicBezTo>
                        <a:pt x="290526" y="181384"/>
                        <a:pt x="240182" y="130058"/>
                        <a:pt x="241025" y="18615"/>
                      </a:cubicBezTo>
                      <a:cubicBezTo>
                        <a:pt x="241115" y="8077"/>
                        <a:pt x="249795" y="920"/>
                        <a:pt x="258593" y="83"/>
                      </a:cubicBezTo>
                      <a:close/>
                      <a:moveTo>
                        <a:pt x="18843" y="10"/>
                      </a:moveTo>
                      <a:cubicBezTo>
                        <a:pt x="28214" y="265"/>
                        <a:pt x="37586" y="5826"/>
                        <a:pt x="37685" y="16302"/>
                      </a:cubicBezTo>
                      <a:cubicBezTo>
                        <a:pt x="35997" y="154729"/>
                        <a:pt x="103125" y="275729"/>
                        <a:pt x="164891" y="345340"/>
                      </a:cubicBezTo>
                      <a:cubicBezTo>
                        <a:pt x="259725" y="455069"/>
                        <a:pt x="425162" y="512962"/>
                        <a:pt x="531167" y="510082"/>
                      </a:cubicBezTo>
                      <a:cubicBezTo>
                        <a:pt x="555744" y="509883"/>
                        <a:pt x="550829" y="547221"/>
                        <a:pt x="528039" y="547022"/>
                      </a:cubicBezTo>
                      <a:cubicBezTo>
                        <a:pt x="419949" y="547519"/>
                        <a:pt x="273429" y="516735"/>
                        <a:pt x="139867" y="375130"/>
                      </a:cubicBezTo>
                      <a:cubicBezTo>
                        <a:pt x="85350" y="312173"/>
                        <a:pt x="0" y="200955"/>
                        <a:pt x="0" y="15557"/>
                      </a:cubicBezTo>
                      <a:cubicBezTo>
                        <a:pt x="99" y="4808"/>
                        <a:pt x="9471" y="-244"/>
                        <a:pt x="18843" y="10"/>
                      </a:cubicBezTo>
                      <a:close/>
                      <a:moveTo>
                        <a:pt x="361357" y="3"/>
                      </a:moveTo>
                      <a:cubicBezTo>
                        <a:pt x="370360" y="-117"/>
                        <a:pt x="379364" y="7170"/>
                        <a:pt x="379427" y="22811"/>
                      </a:cubicBezTo>
                      <a:cubicBezTo>
                        <a:pt x="379608" y="73981"/>
                        <a:pt x="395801" y="92977"/>
                        <a:pt x="416799" y="121134"/>
                      </a:cubicBezTo>
                      <a:cubicBezTo>
                        <a:pt x="452945" y="158363"/>
                        <a:pt x="498462" y="168336"/>
                        <a:pt x="530986" y="167238"/>
                      </a:cubicBezTo>
                      <a:cubicBezTo>
                        <a:pt x="549400" y="166950"/>
                        <a:pt x="557131" y="203036"/>
                        <a:pt x="528863" y="205554"/>
                      </a:cubicBezTo>
                      <a:cubicBezTo>
                        <a:pt x="486854" y="205743"/>
                        <a:pt x="443561" y="201449"/>
                        <a:pt x="395749" y="150171"/>
                      </a:cubicBezTo>
                      <a:cubicBezTo>
                        <a:pt x="351991" y="102452"/>
                        <a:pt x="343809" y="62263"/>
                        <a:pt x="342870" y="38961"/>
                      </a:cubicBezTo>
                      <a:cubicBezTo>
                        <a:pt x="342557" y="31194"/>
                        <a:pt x="343049" y="25303"/>
                        <a:pt x="343296" y="21634"/>
                      </a:cubicBezTo>
                      <a:cubicBezTo>
                        <a:pt x="343354" y="7649"/>
                        <a:pt x="352355" y="122"/>
                        <a:pt x="361357" y="3"/>
                      </a:cubicBezTo>
                      <a:close/>
                    </a:path>
                  </a:pathLst>
                </a:custGeom>
                <a:solidFill>
                  <a:srgbClr val="0072C6"/>
                </a:solidFill>
                <a:ln w="25400" cap="flat" cmpd="sng" algn="ctr">
                  <a:noFill/>
                  <a:prstDash val="solid"/>
                </a:ln>
                <a:effectLst/>
              </p:spPr>
              <p:txBody>
                <a:bodyPr rot="0" spcFirstLastPara="0" vertOverflow="overflow" horzOverflow="overflow" vert="horz" wrap="square" lIns="68580" tIns="68580" rIns="68580" bIns="68580" numCol="1" spcCol="0" rtlCol="0" fromWordArt="0" anchor="b" anchorCtr="0" forceAA="0" compatLnSpc="1">
                  <a:prstTxWarp prst="textNoShape">
                    <a:avLst/>
                  </a:prstTxWarp>
                  <a:noAutofit/>
                </a:bodyPr>
                <a:lstStyle/>
                <a:p>
                  <a:pPr algn="r" defTabSz="699248">
                    <a:defRPr/>
                  </a:pPr>
                  <a:endParaRPr lang="en-US" sz="900" kern="0" dirty="0">
                    <a:solidFill>
                      <a:srgbClr val="FFFFFF"/>
                    </a:solidFill>
                    <a:latin typeface="Segoe UI"/>
                  </a:endParaRPr>
                </a:p>
              </p:txBody>
            </p:sp>
            <p:pic>
              <p:nvPicPr>
                <p:cNvPr id="41" name="Picture 40"/>
                <p:cNvPicPr>
                  <a:picLocks noChangeAspect="1"/>
                </p:cNvPicPr>
                <p:nvPr/>
              </p:nvPicPr>
              <p:blipFill>
                <a:blip r:embed="rId3"/>
                <a:stretch>
                  <a:fillRect/>
                </a:stretch>
              </p:blipFill>
              <p:spPr>
                <a:xfrm>
                  <a:off x="5794214" y="895702"/>
                  <a:ext cx="2306410" cy="2306410"/>
                </a:xfrm>
                <a:prstGeom prst="rect">
                  <a:avLst/>
                </a:prstGeom>
              </p:spPr>
            </p:pic>
            <p:sp>
              <p:nvSpPr>
                <p:cNvPr id="42" name="Freeform 41"/>
                <p:cNvSpPr/>
                <p:nvPr/>
              </p:nvSpPr>
              <p:spPr bwMode="auto">
                <a:xfrm>
                  <a:off x="7514334" y="5118687"/>
                  <a:ext cx="2115769" cy="352627"/>
                </a:xfrm>
                <a:custGeom>
                  <a:avLst/>
                  <a:gdLst>
                    <a:gd name="connsiteX0" fmla="*/ 357077 w 828676"/>
                    <a:gd name="connsiteY0" fmla="*/ 60274 h 138112"/>
                    <a:gd name="connsiteX1" fmla="*/ 337209 w 828676"/>
                    <a:gd name="connsiteY1" fmla="*/ 105993 h 138112"/>
                    <a:gd name="connsiteX2" fmla="*/ 491468 w 828676"/>
                    <a:gd name="connsiteY2" fmla="*/ 105993 h 138112"/>
                    <a:gd name="connsiteX3" fmla="*/ 471600 w 828676"/>
                    <a:gd name="connsiteY3" fmla="*/ 60274 h 138112"/>
                    <a:gd name="connsiteX4" fmla="*/ 98102 w 828676"/>
                    <a:gd name="connsiteY4" fmla="*/ 0 h 138112"/>
                    <a:gd name="connsiteX5" fmla="*/ 125736 w 828676"/>
                    <a:gd name="connsiteY5" fmla="*/ 0 h 138112"/>
                    <a:gd name="connsiteX6" fmla="*/ 127522 w 828676"/>
                    <a:gd name="connsiteY6" fmla="*/ 7143 h 138112"/>
                    <a:gd name="connsiteX7" fmla="*/ 701154 w 828676"/>
                    <a:gd name="connsiteY7" fmla="*/ 7143 h 138112"/>
                    <a:gd name="connsiteX8" fmla="*/ 702940 w 828676"/>
                    <a:gd name="connsiteY8" fmla="*/ 0 h 138112"/>
                    <a:gd name="connsiteX9" fmla="*/ 730574 w 828676"/>
                    <a:gd name="connsiteY9" fmla="*/ 0 h 138112"/>
                    <a:gd name="connsiteX10" fmla="*/ 732360 w 828676"/>
                    <a:gd name="connsiteY10" fmla="*/ 7143 h 138112"/>
                    <a:gd name="connsiteX11" fmla="*/ 764381 w 828676"/>
                    <a:gd name="connsiteY11" fmla="*/ 7143 h 138112"/>
                    <a:gd name="connsiteX12" fmla="*/ 828676 w 828676"/>
                    <a:gd name="connsiteY12" fmla="*/ 92869 h 138112"/>
                    <a:gd name="connsiteX13" fmla="*/ 828676 w 828676"/>
                    <a:gd name="connsiteY13" fmla="*/ 100732 h 138112"/>
                    <a:gd name="connsiteX14" fmla="*/ 791296 w 828676"/>
                    <a:gd name="connsiteY14" fmla="*/ 138112 h 138112"/>
                    <a:gd name="connsiteX15" fmla="*/ 37380 w 828676"/>
                    <a:gd name="connsiteY15" fmla="*/ 138112 h 138112"/>
                    <a:gd name="connsiteX16" fmla="*/ 0 w 828676"/>
                    <a:gd name="connsiteY16" fmla="*/ 100732 h 138112"/>
                    <a:gd name="connsiteX17" fmla="*/ 0 w 828676"/>
                    <a:gd name="connsiteY17" fmla="*/ 92869 h 138112"/>
                    <a:gd name="connsiteX18" fmla="*/ 64295 w 828676"/>
                    <a:gd name="connsiteY18" fmla="*/ 7143 h 138112"/>
                    <a:gd name="connsiteX19" fmla="*/ 96316 w 828676"/>
                    <a:gd name="connsiteY19" fmla="*/ 7143 h 13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28676" h="138112">
                      <a:moveTo>
                        <a:pt x="357077" y="60274"/>
                      </a:moveTo>
                      <a:lnTo>
                        <a:pt x="337209" y="105993"/>
                      </a:lnTo>
                      <a:lnTo>
                        <a:pt x="491468" y="105993"/>
                      </a:lnTo>
                      <a:lnTo>
                        <a:pt x="471600" y="60274"/>
                      </a:lnTo>
                      <a:close/>
                      <a:moveTo>
                        <a:pt x="98102" y="0"/>
                      </a:moveTo>
                      <a:lnTo>
                        <a:pt x="125736" y="0"/>
                      </a:lnTo>
                      <a:lnTo>
                        <a:pt x="127522" y="7143"/>
                      </a:lnTo>
                      <a:lnTo>
                        <a:pt x="701154" y="7143"/>
                      </a:lnTo>
                      <a:lnTo>
                        <a:pt x="702940" y="0"/>
                      </a:lnTo>
                      <a:lnTo>
                        <a:pt x="730574" y="0"/>
                      </a:lnTo>
                      <a:lnTo>
                        <a:pt x="732360" y="7143"/>
                      </a:lnTo>
                      <a:lnTo>
                        <a:pt x="764381" y="7143"/>
                      </a:lnTo>
                      <a:lnTo>
                        <a:pt x="828676" y="92869"/>
                      </a:lnTo>
                      <a:lnTo>
                        <a:pt x="828676" y="100732"/>
                      </a:lnTo>
                      <a:cubicBezTo>
                        <a:pt x="828676" y="121376"/>
                        <a:pt x="811940" y="138112"/>
                        <a:pt x="791296" y="138112"/>
                      </a:cubicBezTo>
                      <a:lnTo>
                        <a:pt x="37380" y="138112"/>
                      </a:lnTo>
                      <a:cubicBezTo>
                        <a:pt x="16736" y="138112"/>
                        <a:pt x="0" y="121376"/>
                        <a:pt x="0" y="100732"/>
                      </a:cubicBezTo>
                      <a:lnTo>
                        <a:pt x="0" y="92869"/>
                      </a:lnTo>
                      <a:lnTo>
                        <a:pt x="64295" y="7143"/>
                      </a:lnTo>
                      <a:lnTo>
                        <a:pt x="96316" y="7143"/>
                      </a:lnTo>
                      <a:close/>
                    </a:path>
                  </a:pathLst>
                </a:custGeom>
                <a:solidFill>
                  <a:srgbClr val="FF8C00"/>
                </a:solidFill>
                <a:ln w="9525" cap="flat" cmpd="sng" algn="ctr">
                  <a:noFill/>
                  <a:prstDash val="solid"/>
                  <a:headEnd type="none" w="med" len="med"/>
                  <a:tailEnd type="none" w="med" len="med"/>
                </a:ln>
                <a:effectLst/>
              </p:spPr>
              <p:txBody>
                <a:bodyPr rot="0" spcFirstLastPara="0" vertOverflow="overflow" horzOverflow="overflow" vert="horz" wrap="square" lIns="137160" tIns="109729" rIns="137160" bIns="109729" numCol="1" spcCol="0" rtlCol="0" fromWordArt="0" anchor="t" anchorCtr="0" forceAA="0" compatLnSpc="1">
                  <a:prstTxWarp prst="textNoShape">
                    <a:avLst/>
                  </a:prstTxWarp>
                  <a:noAutofit/>
                </a:bodyPr>
                <a:lstStyle/>
                <a:p>
                  <a:pPr algn="ctr" defTabSz="699365" fontAlgn="base">
                    <a:lnSpc>
                      <a:spcPct val="90000"/>
                    </a:lnSpc>
                    <a:spcBef>
                      <a:spcPct val="0"/>
                    </a:spcBef>
                    <a:spcAft>
                      <a:spcPct val="0"/>
                    </a:spcAft>
                    <a:defRPr/>
                  </a:pPr>
                  <a:endParaRPr lang="en-US" sz="1799"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sp>
              <p:nvSpPr>
                <p:cNvPr id="43" name="Freeform 42"/>
                <p:cNvSpPr/>
                <p:nvPr/>
              </p:nvSpPr>
              <p:spPr bwMode="auto">
                <a:xfrm>
                  <a:off x="7692514" y="3926757"/>
                  <a:ext cx="1781380" cy="1153115"/>
                </a:xfrm>
                <a:custGeom>
                  <a:avLst/>
                  <a:gdLst>
                    <a:gd name="connsiteX0" fmla="*/ 45098 w 697707"/>
                    <a:gd name="connsiteY0" fmla="*/ 24180 h 451636"/>
                    <a:gd name="connsiteX1" fmla="*/ 28507 w 697707"/>
                    <a:gd name="connsiteY1" fmla="*/ 40771 h 451636"/>
                    <a:gd name="connsiteX2" fmla="*/ 28507 w 697707"/>
                    <a:gd name="connsiteY2" fmla="*/ 410866 h 451636"/>
                    <a:gd name="connsiteX3" fmla="*/ 45098 w 697707"/>
                    <a:gd name="connsiteY3" fmla="*/ 427457 h 451636"/>
                    <a:gd name="connsiteX4" fmla="*/ 652608 w 697707"/>
                    <a:gd name="connsiteY4" fmla="*/ 427457 h 451636"/>
                    <a:gd name="connsiteX5" fmla="*/ 669199 w 697707"/>
                    <a:gd name="connsiteY5" fmla="*/ 410866 h 451636"/>
                    <a:gd name="connsiteX6" fmla="*/ 669199 w 697707"/>
                    <a:gd name="connsiteY6" fmla="*/ 40771 h 451636"/>
                    <a:gd name="connsiteX7" fmla="*/ 652608 w 697707"/>
                    <a:gd name="connsiteY7" fmla="*/ 24180 h 451636"/>
                    <a:gd name="connsiteX8" fmla="*/ 348853 w 697707"/>
                    <a:gd name="connsiteY8" fmla="*/ 2364 h 451636"/>
                    <a:gd name="connsiteX9" fmla="*/ 339709 w 697707"/>
                    <a:gd name="connsiteY9" fmla="*/ 11508 h 451636"/>
                    <a:gd name="connsiteX10" fmla="*/ 348853 w 697707"/>
                    <a:gd name="connsiteY10" fmla="*/ 20652 h 451636"/>
                    <a:gd name="connsiteX11" fmla="*/ 357997 w 697707"/>
                    <a:gd name="connsiteY11" fmla="*/ 11508 h 451636"/>
                    <a:gd name="connsiteX12" fmla="*/ 348853 w 697707"/>
                    <a:gd name="connsiteY12" fmla="*/ 2364 h 451636"/>
                    <a:gd name="connsiteX13" fmla="*/ 28954 w 697707"/>
                    <a:gd name="connsiteY13" fmla="*/ 0 h 451636"/>
                    <a:gd name="connsiteX14" fmla="*/ 668753 w 697707"/>
                    <a:gd name="connsiteY14" fmla="*/ 0 h 451636"/>
                    <a:gd name="connsiteX15" fmla="*/ 697707 w 697707"/>
                    <a:gd name="connsiteY15" fmla="*/ 28954 h 451636"/>
                    <a:gd name="connsiteX16" fmla="*/ 697707 w 697707"/>
                    <a:gd name="connsiteY16" fmla="*/ 422682 h 451636"/>
                    <a:gd name="connsiteX17" fmla="*/ 668753 w 697707"/>
                    <a:gd name="connsiteY17" fmla="*/ 451636 h 451636"/>
                    <a:gd name="connsiteX18" fmla="*/ 28954 w 697707"/>
                    <a:gd name="connsiteY18" fmla="*/ 451636 h 451636"/>
                    <a:gd name="connsiteX19" fmla="*/ 0 w 697707"/>
                    <a:gd name="connsiteY19" fmla="*/ 422682 h 451636"/>
                    <a:gd name="connsiteX20" fmla="*/ 0 w 697707"/>
                    <a:gd name="connsiteY20" fmla="*/ 28954 h 451636"/>
                    <a:gd name="connsiteX21" fmla="*/ 28954 w 697707"/>
                    <a:gd name="connsiteY21" fmla="*/ 0 h 45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7707" h="451636">
                      <a:moveTo>
                        <a:pt x="45098" y="24180"/>
                      </a:moveTo>
                      <a:cubicBezTo>
                        <a:pt x="35935" y="24180"/>
                        <a:pt x="28507" y="31608"/>
                        <a:pt x="28507" y="40771"/>
                      </a:cubicBezTo>
                      <a:lnTo>
                        <a:pt x="28507" y="410866"/>
                      </a:lnTo>
                      <a:cubicBezTo>
                        <a:pt x="28507" y="420029"/>
                        <a:pt x="35935" y="427457"/>
                        <a:pt x="45098" y="427457"/>
                      </a:cubicBezTo>
                      <a:lnTo>
                        <a:pt x="652608" y="427457"/>
                      </a:lnTo>
                      <a:cubicBezTo>
                        <a:pt x="661771" y="427457"/>
                        <a:pt x="669199" y="420029"/>
                        <a:pt x="669199" y="410866"/>
                      </a:cubicBezTo>
                      <a:lnTo>
                        <a:pt x="669199" y="40771"/>
                      </a:lnTo>
                      <a:cubicBezTo>
                        <a:pt x="669199" y="31608"/>
                        <a:pt x="661771" y="24180"/>
                        <a:pt x="652608" y="24180"/>
                      </a:cubicBezTo>
                      <a:close/>
                      <a:moveTo>
                        <a:pt x="348853" y="2364"/>
                      </a:moveTo>
                      <a:cubicBezTo>
                        <a:pt x="343803" y="2364"/>
                        <a:pt x="339709" y="6458"/>
                        <a:pt x="339709" y="11508"/>
                      </a:cubicBezTo>
                      <a:cubicBezTo>
                        <a:pt x="339709" y="16558"/>
                        <a:pt x="343803" y="20652"/>
                        <a:pt x="348853" y="20652"/>
                      </a:cubicBezTo>
                      <a:cubicBezTo>
                        <a:pt x="353903" y="20652"/>
                        <a:pt x="357997" y="16558"/>
                        <a:pt x="357997" y="11508"/>
                      </a:cubicBezTo>
                      <a:cubicBezTo>
                        <a:pt x="357997" y="6458"/>
                        <a:pt x="353903" y="2364"/>
                        <a:pt x="348853" y="2364"/>
                      </a:cubicBezTo>
                      <a:close/>
                      <a:moveTo>
                        <a:pt x="28954" y="0"/>
                      </a:moveTo>
                      <a:lnTo>
                        <a:pt x="668753" y="0"/>
                      </a:lnTo>
                      <a:cubicBezTo>
                        <a:pt x="684744" y="0"/>
                        <a:pt x="697707" y="12963"/>
                        <a:pt x="697707" y="28954"/>
                      </a:cubicBezTo>
                      <a:lnTo>
                        <a:pt x="697707" y="422682"/>
                      </a:lnTo>
                      <a:cubicBezTo>
                        <a:pt x="697707" y="438673"/>
                        <a:pt x="684744" y="451636"/>
                        <a:pt x="668753" y="451636"/>
                      </a:cubicBezTo>
                      <a:lnTo>
                        <a:pt x="28954" y="451636"/>
                      </a:lnTo>
                      <a:cubicBezTo>
                        <a:pt x="12963" y="451636"/>
                        <a:pt x="0" y="438673"/>
                        <a:pt x="0" y="422682"/>
                      </a:cubicBezTo>
                      <a:lnTo>
                        <a:pt x="0" y="28954"/>
                      </a:lnTo>
                      <a:cubicBezTo>
                        <a:pt x="0" y="12963"/>
                        <a:pt x="12963" y="0"/>
                        <a:pt x="28954" y="0"/>
                      </a:cubicBezTo>
                      <a:close/>
                    </a:path>
                  </a:pathLst>
                </a:custGeom>
                <a:solidFill>
                  <a:srgbClr val="FF8C00"/>
                </a:solidFill>
                <a:ln w="9525" cap="flat" cmpd="sng" algn="ctr">
                  <a:noFill/>
                  <a:prstDash val="solid"/>
                  <a:headEnd type="none" w="med" len="med"/>
                  <a:tailEnd type="none" w="med" len="med"/>
                </a:ln>
                <a:effectLst/>
              </p:spPr>
              <p:txBody>
                <a:bodyPr rot="0" spcFirstLastPara="0" vertOverflow="overflow" horzOverflow="overflow" vert="horz" wrap="square" lIns="137160" tIns="109729" rIns="137160" bIns="109729" numCol="1" spcCol="0" rtlCol="0" fromWordArt="0" anchor="t" anchorCtr="0" forceAA="0" compatLnSpc="1">
                  <a:prstTxWarp prst="textNoShape">
                    <a:avLst/>
                  </a:prstTxWarp>
                  <a:noAutofit/>
                </a:bodyPr>
                <a:lstStyle/>
                <a:p>
                  <a:pPr algn="ctr" defTabSz="699365" fontAlgn="base">
                    <a:lnSpc>
                      <a:spcPct val="90000"/>
                    </a:lnSpc>
                    <a:spcBef>
                      <a:spcPct val="0"/>
                    </a:spcBef>
                    <a:spcAft>
                      <a:spcPct val="0"/>
                    </a:spcAft>
                    <a:defRPr/>
                  </a:pPr>
                  <a:endParaRPr lang="en-US" sz="1799" kern="0" dirty="0">
                    <a:gradFill>
                      <a:gsLst>
                        <a:gs pos="0">
                          <a:srgbClr val="FFFFFF"/>
                        </a:gs>
                        <a:gs pos="100000">
                          <a:srgbClr val="FFFFFF"/>
                        </a:gs>
                      </a:gsLst>
                      <a:lin ang="5400000" scaled="0"/>
                    </a:gradFill>
                    <a:latin typeface="Segoe UI"/>
                    <a:ea typeface="Segoe UI" pitchFamily="34" charset="0"/>
                    <a:cs typeface="Segoe UI" pitchFamily="34" charset="0"/>
                  </a:endParaRPr>
                </a:p>
              </p:txBody>
            </p:sp>
          </p:grpSp>
        </p:grpSp>
        <p:sp>
          <p:nvSpPr>
            <p:cNvPr id="49" name="Rectangle 4"/>
            <p:cNvSpPr/>
            <p:nvPr/>
          </p:nvSpPr>
          <p:spPr>
            <a:xfrm>
              <a:off x="3569092" y="3363862"/>
              <a:ext cx="408495" cy="388498"/>
            </a:xfrm>
            <a:custGeom>
              <a:avLst/>
              <a:gdLst/>
              <a:ahLst/>
              <a:cxnLst/>
              <a:rect l="l" t="t" r="r" b="b"/>
              <a:pathLst>
                <a:path w="2253672" h="2154513">
                  <a:moveTo>
                    <a:pt x="1738560" y="1548363"/>
                  </a:moveTo>
                  <a:lnTo>
                    <a:pt x="1738560" y="1758675"/>
                  </a:lnTo>
                  <a:lnTo>
                    <a:pt x="2104320" y="1758675"/>
                  </a:lnTo>
                  <a:lnTo>
                    <a:pt x="2104320" y="1548363"/>
                  </a:lnTo>
                  <a:close/>
                  <a:moveTo>
                    <a:pt x="1738560" y="1261283"/>
                  </a:moveTo>
                  <a:lnTo>
                    <a:pt x="1738560" y="1471595"/>
                  </a:lnTo>
                  <a:lnTo>
                    <a:pt x="2104320" y="1471595"/>
                  </a:lnTo>
                  <a:lnTo>
                    <a:pt x="2104320" y="1261283"/>
                  </a:lnTo>
                  <a:close/>
                  <a:moveTo>
                    <a:pt x="1738560" y="974205"/>
                  </a:moveTo>
                  <a:lnTo>
                    <a:pt x="1738560" y="1184517"/>
                  </a:lnTo>
                  <a:lnTo>
                    <a:pt x="2104320" y="1184517"/>
                  </a:lnTo>
                  <a:lnTo>
                    <a:pt x="2104320" y="974205"/>
                  </a:lnTo>
                  <a:close/>
                  <a:moveTo>
                    <a:pt x="1738560" y="687127"/>
                  </a:moveTo>
                  <a:lnTo>
                    <a:pt x="1738560" y="897439"/>
                  </a:lnTo>
                  <a:lnTo>
                    <a:pt x="2104320" y="897439"/>
                  </a:lnTo>
                  <a:lnTo>
                    <a:pt x="2104320" y="687127"/>
                  </a:lnTo>
                  <a:close/>
                  <a:moveTo>
                    <a:pt x="927711" y="672099"/>
                  </a:moveTo>
                  <a:lnTo>
                    <a:pt x="770548" y="681624"/>
                  </a:lnTo>
                  <a:lnTo>
                    <a:pt x="653867" y="953087"/>
                  </a:lnTo>
                  <a:lnTo>
                    <a:pt x="556236" y="691149"/>
                  </a:lnTo>
                  <a:lnTo>
                    <a:pt x="403836" y="698293"/>
                  </a:lnTo>
                  <a:lnTo>
                    <a:pt x="565761" y="1065006"/>
                  </a:lnTo>
                  <a:lnTo>
                    <a:pt x="387167" y="1431718"/>
                  </a:lnTo>
                  <a:lnTo>
                    <a:pt x="541948" y="1438862"/>
                  </a:lnTo>
                  <a:lnTo>
                    <a:pt x="653867" y="1176924"/>
                  </a:lnTo>
                  <a:lnTo>
                    <a:pt x="768167" y="1455531"/>
                  </a:lnTo>
                  <a:lnTo>
                    <a:pt x="932473" y="1457912"/>
                  </a:lnTo>
                  <a:lnTo>
                    <a:pt x="744354" y="1065006"/>
                  </a:lnTo>
                  <a:close/>
                  <a:moveTo>
                    <a:pt x="1738560" y="400049"/>
                  </a:moveTo>
                  <a:lnTo>
                    <a:pt x="1738560" y="610361"/>
                  </a:lnTo>
                  <a:lnTo>
                    <a:pt x="2104320" y="610361"/>
                  </a:lnTo>
                  <a:lnTo>
                    <a:pt x="2104320" y="400049"/>
                  </a:lnTo>
                  <a:close/>
                  <a:moveTo>
                    <a:pt x="1357560" y="249239"/>
                  </a:moveTo>
                  <a:lnTo>
                    <a:pt x="2230092" y="249239"/>
                  </a:lnTo>
                  <a:cubicBezTo>
                    <a:pt x="2243115" y="249239"/>
                    <a:pt x="2253672" y="259796"/>
                    <a:pt x="2253672" y="272819"/>
                  </a:cubicBezTo>
                  <a:lnTo>
                    <a:pt x="2253672" y="1880723"/>
                  </a:lnTo>
                  <a:cubicBezTo>
                    <a:pt x="2253672" y="1893746"/>
                    <a:pt x="2243115" y="1904303"/>
                    <a:pt x="2230092" y="1904303"/>
                  </a:cubicBezTo>
                  <a:lnTo>
                    <a:pt x="1357560" y="1904303"/>
                  </a:lnTo>
                  <a:lnTo>
                    <a:pt x="1357560" y="1758675"/>
                  </a:lnTo>
                  <a:lnTo>
                    <a:pt x="1677600" y="1758675"/>
                  </a:lnTo>
                  <a:lnTo>
                    <a:pt x="1677600" y="1548363"/>
                  </a:lnTo>
                  <a:lnTo>
                    <a:pt x="1357560" y="1548363"/>
                  </a:lnTo>
                  <a:lnTo>
                    <a:pt x="1357560" y="1471595"/>
                  </a:lnTo>
                  <a:lnTo>
                    <a:pt x="1677600" y="1471595"/>
                  </a:lnTo>
                  <a:lnTo>
                    <a:pt x="1677600" y="1261283"/>
                  </a:lnTo>
                  <a:lnTo>
                    <a:pt x="1357560" y="1261283"/>
                  </a:lnTo>
                  <a:lnTo>
                    <a:pt x="1357560" y="1184517"/>
                  </a:lnTo>
                  <a:lnTo>
                    <a:pt x="1677600" y="1184517"/>
                  </a:lnTo>
                  <a:lnTo>
                    <a:pt x="1677600" y="974205"/>
                  </a:lnTo>
                  <a:lnTo>
                    <a:pt x="1357560" y="974205"/>
                  </a:lnTo>
                  <a:lnTo>
                    <a:pt x="1357560" y="897439"/>
                  </a:lnTo>
                  <a:lnTo>
                    <a:pt x="1677600" y="897439"/>
                  </a:lnTo>
                  <a:lnTo>
                    <a:pt x="1677600" y="687127"/>
                  </a:lnTo>
                  <a:lnTo>
                    <a:pt x="1357560" y="687127"/>
                  </a:lnTo>
                  <a:lnTo>
                    <a:pt x="1357560" y="610361"/>
                  </a:lnTo>
                  <a:lnTo>
                    <a:pt x="1677600" y="610361"/>
                  </a:lnTo>
                  <a:lnTo>
                    <a:pt x="1677600" y="400049"/>
                  </a:lnTo>
                  <a:lnTo>
                    <a:pt x="1357560" y="400049"/>
                  </a:lnTo>
                  <a:close/>
                  <a:moveTo>
                    <a:pt x="1298713" y="0"/>
                  </a:moveTo>
                  <a:lnTo>
                    <a:pt x="1298713" y="2154513"/>
                  </a:lnTo>
                  <a:lnTo>
                    <a:pt x="0" y="1932953"/>
                  </a:lnTo>
                  <a:lnTo>
                    <a:pt x="0" y="223423"/>
                  </a:lnTo>
                  <a:close/>
                </a:path>
              </a:pathLst>
            </a:custGeom>
            <a:solidFill>
              <a:schemeClr val="bg1"/>
            </a:solidFill>
            <a:ln w="10795" cap="flat" cmpd="sng" algn="ctr">
              <a:noFill/>
              <a:prstDash val="solid"/>
            </a:ln>
            <a:effectLst/>
          </p:spPr>
          <p:txBody>
            <a:bodyPr rtlCol="0" anchor="ctr"/>
            <a:lstStyle/>
            <a:p>
              <a:pPr algn="ctr" defTabSz="685811">
                <a:defRPr/>
              </a:pPr>
              <a:endParaRPr lang="en-US" sz="1350" kern="0" dirty="0">
                <a:solidFill>
                  <a:srgbClr val="FFFFFF"/>
                </a:solidFill>
              </a:endParaRPr>
            </a:p>
          </p:txBody>
        </p:sp>
        <p:sp>
          <p:nvSpPr>
            <p:cNvPr id="58" name="Rectangle 4"/>
            <p:cNvSpPr/>
            <p:nvPr/>
          </p:nvSpPr>
          <p:spPr>
            <a:xfrm>
              <a:off x="2113447" y="3352001"/>
              <a:ext cx="419098" cy="373523"/>
            </a:xfrm>
            <a:custGeom>
              <a:avLst/>
              <a:gdLst/>
              <a:ahLst/>
              <a:cxnLst/>
              <a:rect l="l" t="t" r="r" b="b"/>
              <a:pathLst>
                <a:path w="2258008" h="2158661">
                  <a:moveTo>
                    <a:pt x="1054866" y="676730"/>
                  </a:moveTo>
                  <a:lnTo>
                    <a:pt x="905641" y="683080"/>
                  </a:lnTo>
                  <a:lnTo>
                    <a:pt x="810391" y="1245055"/>
                  </a:lnTo>
                  <a:lnTo>
                    <a:pt x="702441" y="695780"/>
                  </a:lnTo>
                  <a:lnTo>
                    <a:pt x="562741" y="708480"/>
                  </a:lnTo>
                  <a:lnTo>
                    <a:pt x="451616" y="1238705"/>
                  </a:lnTo>
                  <a:lnTo>
                    <a:pt x="369066" y="721180"/>
                  </a:lnTo>
                  <a:lnTo>
                    <a:pt x="238891" y="730705"/>
                  </a:lnTo>
                  <a:lnTo>
                    <a:pt x="375416" y="1438730"/>
                  </a:lnTo>
                  <a:lnTo>
                    <a:pt x="518291" y="1448255"/>
                  </a:lnTo>
                  <a:lnTo>
                    <a:pt x="626241" y="937080"/>
                  </a:lnTo>
                  <a:lnTo>
                    <a:pt x="727841" y="1460955"/>
                  </a:lnTo>
                  <a:lnTo>
                    <a:pt x="883416" y="1470480"/>
                  </a:lnTo>
                  <a:close/>
                  <a:moveTo>
                    <a:pt x="1360172" y="249719"/>
                  </a:moveTo>
                  <a:lnTo>
                    <a:pt x="2234383" y="249719"/>
                  </a:lnTo>
                  <a:cubicBezTo>
                    <a:pt x="2247431" y="249719"/>
                    <a:pt x="2258008" y="260296"/>
                    <a:pt x="2258008" y="273344"/>
                  </a:cubicBezTo>
                  <a:lnTo>
                    <a:pt x="2258008" y="1884344"/>
                  </a:lnTo>
                  <a:cubicBezTo>
                    <a:pt x="2258008" y="1897392"/>
                    <a:pt x="2247431" y="1907969"/>
                    <a:pt x="2234383" y="1907969"/>
                  </a:cubicBezTo>
                  <a:lnTo>
                    <a:pt x="1360172" y="1907969"/>
                  </a:lnTo>
                  <a:lnTo>
                    <a:pt x="1360172" y="1703105"/>
                  </a:lnTo>
                  <a:lnTo>
                    <a:pt x="2054991" y="1703105"/>
                  </a:lnTo>
                  <a:lnTo>
                    <a:pt x="2054991" y="1602521"/>
                  </a:lnTo>
                  <a:lnTo>
                    <a:pt x="1360172" y="1602521"/>
                  </a:lnTo>
                  <a:lnTo>
                    <a:pt x="1360172" y="1474130"/>
                  </a:lnTo>
                  <a:lnTo>
                    <a:pt x="2054991" y="1474130"/>
                  </a:lnTo>
                  <a:lnTo>
                    <a:pt x="2054991" y="1373546"/>
                  </a:lnTo>
                  <a:lnTo>
                    <a:pt x="1360172" y="1373546"/>
                  </a:lnTo>
                  <a:lnTo>
                    <a:pt x="1360172" y="1245157"/>
                  </a:lnTo>
                  <a:lnTo>
                    <a:pt x="2054991" y="1245157"/>
                  </a:lnTo>
                  <a:lnTo>
                    <a:pt x="2054991" y="1144573"/>
                  </a:lnTo>
                  <a:lnTo>
                    <a:pt x="1360172" y="1144573"/>
                  </a:lnTo>
                  <a:lnTo>
                    <a:pt x="1360172" y="1016184"/>
                  </a:lnTo>
                  <a:lnTo>
                    <a:pt x="2054991" y="1016184"/>
                  </a:lnTo>
                  <a:lnTo>
                    <a:pt x="2054991" y="915600"/>
                  </a:lnTo>
                  <a:lnTo>
                    <a:pt x="1360172" y="915600"/>
                  </a:lnTo>
                  <a:lnTo>
                    <a:pt x="1360172" y="787211"/>
                  </a:lnTo>
                  <a:lnTo>
                    <a:pt x="2054991" y="787211"/>
                  </a:lnTo>
                  <a:lnTo>
                    <a:pt x="2054991" y="686627"/>
                  </a:lnTo>
                  <a:lnTo>
                    <a:pt x="1360172" y="686627"/>
                  </a:lnTo>
                  <a:lnTo>
                    <a:pt x="1360172" y="558238"/>
                  </a:lnTo>
                  <a:lnTo>
                    <a:pt x="2054991" y="558238"/>
                  </a:lnTo>
                  <a:lnTo>
                    <a:pt x="2054991" y="457654"/>
                  </a:lnTo>
                  <a:lnTo>
                    <a:pt x="1360172" y="457654"/>
                  </a:lnTo>
                  <a:close/>
                  <a:moveTo>
                    <a:pt x="1301212" y="0"/>
                  </a:moveTo>
                  <a:lnTo>
                    <a:pt x="1301212" y="2158661"/>
                  </a:lnTo>
                  <a:lnTo>
                    <a:pt x="0" y="1936675"/>
                  </a:lnTo>
                  <a:lnTo>
                    <a:pt x="0" y="223853"/>
                  </a:lnTo>
                  <a:close/>
                </a:path>
              </a:pathLst>
            </a:custGeom>
            <a:solidFill>
              <a:schemeClr val="bg1"/>
            </a:solidFill>
            <a:ln w="10795" cap="flat" cmpd="sng" algn="ctr">
              <a:noFill/>
              <a:prstDash val="solid"/>
            </a:ln>
            <a:effectLst/>
          </p:spPr>
          <p:txBody>
            <a:bodyPr rtlCol="0" anchor="ctr"/>
            <a:lstStyle/>
            <a:p>
              <a:pPr algn="ctr" defTabSz="685811">
                <a:defRPr/>
              </a:pPr>
              <a:endParaRPr lang="en-US" sz="1350" kern="0" dirty="0">
                <a:solidFill>
                  <a:srgbClr val="FFFFFF"/>
                </a:solidFill>
              </a:endParaRPr>
            </a:p>
          </p:txBody>
        </p:sp>
        <p:sp>
          <p:nvSpPr>
            <p:cNvPr id="60" name="Rectangle 4"/>
            <p:cNvSpPr/>
            <p:nvPr/>
          </p:nvSpPr>
          <p:spPr>
            <a:xfrm>
              <a:off x="1243157" y="5166345"/>
              <a:ext cx="466920" cy="433578"/>
            </a:xfrm>
            <a:custGeom>
              <a:avLst/>
              <a:gdLst/>
              <a:ahLst/>
              <a:cxnLst/>
              <a:rect l="l" t="t" r="r" b="b"/>
              <a:pathLst>
                <a:path w="2258008" h="2158661">
                  <a:moveTo>
                    <a:pt x="1054866" y="676730"/>
                  </a:moveTo>
                  <a:lnTo>
                    <a:pt x="905641" y="683080"/>
                  </a:lnTo>
                  <a:lnTo>
                    <a:pt x="810391" y="1245055"/>
                  </a:lnTo>
                  <a:lnTo>
                    <a:pt x="702441" y="695780"/>
                  </a:lnTo>
                  <a:lnTo>
                    <a:pt x="562741" y="708480"/>
                  </a:lnTo>
                  <a:lnTo>
                    <a:pt x="451616" y="1238705"/>
                  </a:lnTo>
                  <a:lnTo>
                    <a:pt x="369066" y="721180"/>
                  </a:lnTo>
                  <a:lnTo>
                    <a:pt x="238891" y="730705"/>
                  </a:lnTo>
                  <a:lnTo>
                    <a:pt x="375416" y="1438730"/>
                  </a:lnTo>
                  <a:lnTo>
                    <a:pt x="518291" y="1448255"/>
                  </a:lnTo>
                  <a:lnTo>
                    <a:pt x="626241" y="937080"/>
                  </a:lnTo>
                  <a:lnTo>
                    <a:pt x="727841" y="1460955"/>
                  </a:lnTo>
                  <a:lnTo>
                    <a:pt x="883416" y="1470480"/>
                  </a:lnTo>
                  <a:close/>
                  <a:moveTo>
                    <a:pt x="1360172" y="249719"/>
                  </a:moveTo>
                  <a:lnTo>
                    <a:pt x="2234383" y="249719"/>
                  </a:lnTo>
                  <a:cubicBezTo>
                    <a:pt x="2247431" y="249719"/>
                    <a:pt x="2258008" y="260296"/>
                    <a:pt x="2258008" y="273344"/>
                  </a:cubicBezTo>
                  <a:lnTo>
                    <a:pt x="2258008" y="1884344"/>
                  </a:lnTo>
                  <a:cubicBezTo>
                    <a:pt x="2258008" y="1897392"/>
                    <a:pt x="2247431" y="1907969"/>
                    <a:pt x="2234383" y="1907969"/>
                  </a:cubicBezTo>
                  <a:lnTo>
                    <a:pt x="1360172" y="1907969"/>
                  </a:lnTo>
                  <a:lnTo>
                    <a:pt x="1360172" y="1703105"/>
                  </a:lnTo>
                  <a:lnTo>
                    <a:pt x="2054991" y="1703105"/>
                  </a:lnTo>
                  <a:lnTo>
                    <a:pt x="2054991" y="1602521"/>
                  </a:lnTo>
                  <a:lnTo>
                    <a:pt x="1360172" y="1602521"/>
                  </a:lnTo>
                  <a:lnTo>
                    <a:pt x="1360172" y="1474130"/>
                  </a:lnTo>
                  <a:lnTo>
                    <a:pt x="2054991" y="1474130"/>
                  </a:lnTo>
                  <a:lnTo>
                    <a:pt x="2054991" y="1373546"/>
                  </a:lnTo>
                  <a:lnTo>
                    <a:pt x="1360172" y="1373546"/>
                  </a:lnTo>
                  <a:lnTo>
                    <a:pt x="1360172" y="1245157"/>
                  </a:lnTo>
                  <a:lnTo>
                    <a:pt x="2054991" y="1245157"/>
                  </a:lnTo>
                  <a:lnTo>
                    <a:pt x="2054991" y="1144573"/>
                  </a:lnTo>
                  <a:lnTo>
                    <a:pt x="1360172" y="1144573"/>
                  </a:lnTo>
                  <a:lnTo>
                    <a:pt x="1360172" y="1016184"/>
                  </a:lnTo>
                  <a:lnTo>
                    <a:pt x="2054991" y="1016184"/>
                  </a:lnTo>
                  <a:lnTo>
                    <a:pt x="2054991" y="915600"/>
                  </a:lnTo>
                  <a:lnTo>
                    <a:pt x="1360172" y="915600"/>
                  </a:lnTo>
                  <a:lnTo>
                    <a:pt x="1360172" y="787211"/>
                  </a:lnTo>
                  <a:lnTo>
                    <a:pt x="2054991" y="787211"/>
                  </a:lnTo>
                  <a:lnTo>
                    <a:pt x="2054991" y="686627"/>
                  </a:lnTo>
                  <a:lnTo>
                    <a:pt x="1360172" y="686627"/>
                  </a:lnTo>
                  <a:lnTo>
                    <a:pt x="1360172" y="558238"/>
                  </a:lnTo>
                  <a:lnTo>
                    <a:pt x="2054991" y="558238"/>
                  </a:lnTo>
                  <a:lnTo>
                    <a:pt x="2054991" y="457654"/>
                  </a:lnTo>
                  <a:lnTo>
                    <a:pt x="1360172" y="457654"/>
                  </a:lnTo>
                  <a:close/>
                  <a:moveTo>
                    <a:pt x="1301212" y="0"/>
                  </a:moveTo>
                  <a:lnTo>
                    <a:pt x="1301212" y="2158661"/>
                  </a:lnTo>
                  <a:lnTo>
                    <a:pt x="0" y="1936675"/>
                  </a:lnTo>
                  <a:lnTo>
                    <a:pt x="0" y="223853"/>
                  </a:lnTo>
                  <a:close/>
                </a:path>
              </a:pathLst>
            </a:custGeom>
            <a:solidFill>
              <a:srgbClr val="002060"/>
            </a:solidFill>
            <a:ln w="10795" cap="flat" cmpd="sng" algn="ctr">
              <a:noFill/>
              <a:prstDash val="solid"/>
            </a:ln>
            <a:effectLst/>
          </p:spPr>
          <p:txBody>
            <a:bodyPr rtlCol="0" anchor="ctr"/>
            <a:lstStyle/>
            <a:p>
              <a:pPr algn="ctr" defTabSz="685811">
                <a:defRPr/>
              </a:pPr>
              <a:endParaRPr lang="en-US" sz="1350" kern="0" dirty="0">
                <a:solidFill>
                  <a:srgbClr val="FFFFFF"/>
                </a:solidFill>
                <a:latin typeface="Segoe UI"/>
              </a:endParaRPr>
            </a:p>
          </p:txBody>
        </p:sp>
        <p:sp>
          <p:nvSpPr>
            <p:cNvPr id="61" name="Rectangle 4"/>
            <p:cNvSpPr/>
            <p:nvPr/>
          </p:nvSpPr>
          <p:spPr>
            <a:xfrm>
              <a:off x="4452336" y="5216738"/>
              <a:ext cx="458059" cy="435637"/>
            </a:xfrm>
            <a:custGeom>
              <a:avLst/>
              <a:gdLst/>
              <a:ahLst/>
              <a:cxnLst/>
              <a:rect l="l" t="t" r="r" b="b"/>
              <a:pathLst>
                <a:path w="2253672" h="2154513">
                  <a:moveTo>
                    <a:pt x="1738560" y="1548363"/>
                  </a:moveTo>
                  <a:lnTo>
                    <a:pt x="1738560" y="1758675"/>
                  </a:lnTo>
                  <a:lnTo>
                    <a:pt x="2104320" y="1758675"/>
                  </a:lnTo>
                  <a:lnTo>
                    <a:pt x="2104320" y="1548363"/>
                  </a:lnTo>
                  <a:close/>
                  <a:moveTo>
                    <a:pt x="1738560" y="1261283"/>
                  </a:moveTo>
                  <a:lnTo>
                    <a:pt x="1738560" y="1471595"/>
                  </a:lnTo>
                  <a:lnTo>
                    <a:pt x="2104320" y="1471595"/>
                  </a:lnTo>
                  <a:lnTo>
                    <a:pt x="2104320" y="1261283"/>
                  </a:lnTo>
                  <a:close/>
                  <a:moveTo>
                    <a:pt x="1738560" y="974205"/>
                  </a:moveTo>
                  <a:lnTo>
                    <a:pt x="1738560" y="1184517"/>
                  </a:lnTo>
                  <a:lnTo>
                    <a:pt x="2104320" y="1184517"/>
                  </a:lnTo>
                  <a:lnTo>
                    <a:pt x="2104320" y="974205"/>
                  </a:lnTo>
                  <a:close/>
                  <a:moveTo>
                    <a:pt x="1738560" y="687127"/>
                  </a:moveTo>
                  <a:lnTo>
                    <a:pt x="1738560" y="897439"/>
                  </a:lnTo>
                  <a:lnTo>
                    <a:pt x="2104320" y="897439"/>
                  </a:lnTo>
                  <a:lnTo>
                    <a:pt x="2104320" y="687127"/>
                  </a:lnTo>
                  <a:close/>
                  <a:moveTo>
                    <a:pt x="927711" y="672099"/>
                  </a:moveTo>
                  <a:lnTo>
                    <a:pt x="770548" y="681624"/>
                  </a:lnTo>
                  <a:lnTo>
                    <a:pt x="653867" y="953087"/>
                  </a:lnTo>
                  <a:lnTo>
                    <a:pt x="556236" y="691149"/>
                  </a:lnTo>
                  <a:lnTo>
                    <a:pt x="403836" y="698293"/>
                  </a:lnTo>
                  <a:lnTo>
                    <a:pt x="565761" y="1065006"/>
                  </a:lnTo>
                  <a:lnTo>
                    <a:pt x="387167" y="1431718"/>
                  </a:lnTo>
                  <a:lnTo>
                    <a:pt x="541948" y="1438862"/>
                  </a:lnTo>
                  <a:lnTo>
                    <a:pt x="653867" y="1176924"/>
                  </a:lnTo>
                  <a:lnTo>
                    <a:pt x="768167" y="1455531"/>
                  </a:lnTo>
                  <a:lnTo>
                    <a:pt x="932473" y="1457912"/>
                  </a:lnTo>
                  <a:lnTo>
                    <a:pt x="744354" y="1065006"/>
                  </a:lnTo>
                  <a:close/>
                  <a:moveTo>
                    <a:pt x="1738560" y="400049"/>
                  </a:moveTo>
                  <a:lnTo>
                    <a:pt x="1738560" y="610361"/>
                  </a:lnTo>
                  <a:lnTo>
                    <a:pt x="2104320" y="610361"/>
                  </a:lnTo>
                  <a:lnTo>
                    <a:pt x="2104320" y="400049"/>
                  </a:lnTo>
                  <a:close/>
                  <a:moveTo>
                    <a:pt x="1357560" y="249239"/>
                  </a:moveTo>
                  <a:lnTo>
                    <a:pt x="2230092" y="249239"/>
                  </a:lnTo>
                  <a:cubicBezTo>
                    <a:pt x="2243115" y="249239"/>
                    <a:pt x="2253672" y="259796"/>
                    <a:pt x="2253672" y="272819"/>
                  </a:cubicBezTo>
                  <a:lnTo>
                    <a:pt x="2253672" y="1880723"/>
                  </a:lnTo>
                  <a:cubicBezTo>
                    <a:pt x="2253672" y="1893746"/>
                    <a:pt x="2243115" y="1904303"/>
                    <a:pt x="2230092" y="1904303"/>
                  </a:cubicBezTo>
                  <a:lnTo>
                    <a:pt x="1357560" y="1904303"/>
                  </a:lnTo>
                  <a:lnTo>
                    <a:pt x="1357560" y="1758675"/>
                  </a:lnTo>
                  <a:lnTo>
                    <a:pt x="1677600" y="1758675"/>
                  </a:lnTo>
                  <a:lnTo>
                    <a:pt x="1677600" y="1548363"/>
                  </a:lnTo>
                  <a:lnTo>
                    <a:pt x="1357560" y="1548363"/>
                  </a:lnTo>
                  <a:lnTo>
                    <a:pt x="1357560" y="1471595"/>
                  </a:lnTo>
                  <a:lnTo>
                    <a:pt x="1677600" y="1471595"/>
                  </a:lnTo>
                  <a:lnTo>
                    <a:pt x="1677600" y="1261283"/>
                  </a:lnTo>
                  <a:lnTo>
                    <a:pt x="1357560" y="1261283"/>
                  </a:lnTo>
                  <a:lnTo>
                    <a:pt x="1357560" y="1184517"/>
                  </a:lnTo>
                  <a:lnTo>
                    <a:pt x="1677600" y="1184517"/>
                  </a:lnTo>
                  <a:lnTo>
                    <a:pt x="1677600" y="974205"/>
                  </a:lnTo>
                  <a:lnTo>
                    <a:pt x="1357560" y="974205"/>
                  </a:lnTo>
                  <a:lnTo>
                    <a:pt x="1357560" y="897439"/>
                  </a:lnTo>
                  <a:lnTo>
                    <a:pt x="1677600" y="897439"/>
                  </a:lnTo>
                  <a:lnTo>
                    <a:pt x="1677600" y="687127"/>
                  </a:lnTo>
                  <a:lnTo>
                    <a:pt x="1357560" y="687127"/>
                  </a:lnTo>
                  <a:lnTo>
                    <a:pt x="1357560" y="610361"/>
                  </a:lnTo>
                  <a:lnTo>
                    <a:pt x="1677600" y="610361"/>
                  </a:lnTo>
                  <a:lnTo>
                    <a:pt x="1677600" y="400049"/>
                  </a:lnTo>
                  <a:lnTo>
                    <a:pt x="1357560" y="400049"/>
                  </a:lnTo>
                  <a:close/>
                  <a:moveTo>
                    <a:pt x="1298713" y="0"/>
                  </a:moveTo>
                  <a:lnTo>
                    <a:pt x="1298713" y="2154513"/>
                  </a:lnTo>
                  <a:lnTo>
                    <a:pt x="0" y="1932953"/>
                  </a:lnTo>
                  <a:lnTo>
                    <a:pt x="0" y="223423"/>
                  </a:lnTo>
                  <a:close/>
                </a:path>
              </a:pathLst>
            </a:custGeom>
            <a:solidFill>
              <a:srgbClr val="00B050"/>
            </a:solidFill>
            <a:ln w="10795" cap="flat" cmpd="sng" algn="ctr">
              <a:noFill/>
              <a:prstDash val="solid"/>
            </a:ln>
            <a:effectLst/>
          </p:spPr>
          <p:txBody>
            <a:bodyPr rtlCol="0" anchor="ctr"/>
            <a:lstStyle/>
            <a:p>
              <a:pPr algn="ctr" defTabSz="685811">
                <a:defRPr/>
              </a:pPr>
              <a:endParaRPr lang="en-US" sz="1350" kern="0" dirty="0">
                <a:solidFill>
                  <a:srgbClr val="FFFFFF"/>
                </a:solidFill>
                <a:latin typeface="Segoe UI"/>
              </a:endParaRPr>
            </a:p>
          </p:txBody>
        </p:sp>
        <p:sp>
          <p:nvSpPr>
            <p:cNvPr id="63" name="Rectangle 4"/>
            <p:cNvSpPr/>
            <p:nvPr/>
          </p:nvSpPr>
          <p:spPr>
            <a:xfrm>
              <a:off x="2807745" y="5055333"/>
              <a:ext cx="643390" cy="595390"/>
            </a:xfrm>
            <a:custGeom>
              <a:avLst/>
              <a:gdLst/>
              <a:ahLst/>
              <a:cxnLst/>
              <a:rect l="l" t="t" r="r" b="b"/>
              <a:pathLst>
                <a:path w="2249839" h="2154513">
                  <a:moveTo>
                    <a:pt x="1845025" y="1343911"/>
                  </a:moveTo>
                  <a:lnTo>
                    <a:pt x="1845025" y="1632042"/>
                  </a:lnTo>
                  <a:lnTo>
                    <a:pt x="2166495" y="1632042"/>
                  </a:lnTo>
                  <a:lnTo>
                    <a:pt x="2166495" y="1542580"/>
                  </a:lnTo>
                  <a:lnTo>
                    <a:pt x="1940771" y="1542580"/>
                  </a:lnTo>
                  <a:lnTo>
                    <a:pt x="1940771" y="1343911"/>
                  </a:lnTo>
                  <a:close/>
                  <a:moveTo>
                    <a:pt x="1910114" y="1226436"/>
                  </a:moveTo>
                  <a:cubicBezTo>
                    <a:pt x="2097739" y="1226436"/>
                    <a:pt x="2249839" y="1378536"/>
                    <a:pt x="2249839" y="1566161"/>
                  </a:cubicBezTo>
                  <a:cubicBezTo>
                    <a:pt x="2249839" y="1753786"/>
                    <a:pt x="2097739" y="1905886"/>
                    <a:pt x="1910114" y="1905886"/>
                  </a:cubicBezTo>
                  <a:cubicBezTo>
                    <a:pt x="1722489" y="1905886"/>
                    <a:pt x="1570389" y="1753786"/>
                    <a:pt x="1570389" y="1566161"/>
                  </a:cubicBezTo>
                  <a:cubicBezTo>
                    <a:pt x="1570389" y="1378536"/>
                    <a:pt x="1722489" y="1226436"/>
                    <a:pt x="1910114" y="1226436"/>
                  </a:cubicBezTo>
                  <a:close/>
                  <a:moveTo>
                    <a:pt x="598399" y="846243"/>
                  </a:moveTo>
                  <a:cubicBezTo>
                    <a:pt x="679255" y="844815"/>
                    <a:pt x="744803" y="952681"/>
                    <a:pt x="744803" y="1083980"/>
                  </a:cubicBezTo>
                  <a:cubicBezTo>
                    <a:pt x="744803" y="1215279"/>
                    <a:pt x="679256" y="1321717"/>
                    <a:pt x="598399" y="1321717"/>
                  </a:cubicBezTo>
                  <a:cubicBezTo>
                    <a:pt x="517542" y="1321717"/>
                    <a:pt x="451994" y="1215279"/>
                    <a:pt x="451994" y="1083980"/>
                  </a:cubicBezTo>
                  <a:cubicBezTo>
                    <a:pt x="451994" y="952681"/>
                    <a:pt x="517542" y="847671"/>
                    <a:pt x="598399" y="846243"/>
                  </a:cubicBezTo>
                  <a:close/>
                  <a:moveTo>
                    <a:pt x="605587" y="689066"/>
                  </a:moveTo>
                  <a:cubicBezTo>
                    <a:pt x="444485" y="691447"/>
                    <a:pt x="313884" y="866575"/>
                    <a:pt x="313884" y="1085544"/>
                  </a:cubicBezTo>
                  <a:cubicBezTo>
                    <a:pt x="313884" y="1304513"/>
                    <a:pt x="444484" y="1482022"/>
                    <a:pt x="605587" y="1482022"/>
                  </a:cubicBezTo>
                  <a:cubicBezTo>
                    <a:pt x="766690" y="1482022"/>
                    <a:pt x="897290" y="1304513"/>
                    <a:pt x="897290" y="1085544"/>
                  </a:cubicBezTo>
                  <a:cubicBezTo>
                    <a:pt x="897290" y="866575"/>
                    <a:pt x="766689" y="686685"/>
                    <a:pt x="605587" y="689066"/>
                  </a:cubicBezTo>
                  <a:close/>
                  <a:moveTo>
                    <a:pt x="2135539" y="533994"/>
                  </a:moveTo>
                  <a:lnTo>
                    <a:pt x="2135539" y="1217358"/>
                  </a:lnTo>
                  <a:cubicBezTo>
                    <a:pt x="2071819" y="1178130"/>
                    <a:pt x="1996658" y="1156586"/>
                    <a:pt x="1916464" y="1156586"/>
                  </a:cubicBezTo>
                  <a:cubicBezTo>
                    <a:pt x="1767936" y="1156586"/>
                    <a:pt x="1636669" y="1230491"/>
                    <a:pt x="1557971" y="1343911"/>
                  </a:cubicBezTo>
                  <a:lnTo>
                    <a:pt x="1349728" y="1343911"/>
                  </a:lnTo>
                  <a:lnTo>
                    <a:pt x="1349728" y="814214"/>
                  </a:lnTo>
                  <a:cubicBezTo>
                    <a:pt x="1398247" y="851356"/>
                    <a:pt x="1450870" y="892383"/>
                    <a:pt x="1511421" y="939778"/>
                  </a:cubicBezTo>
                  <a:cubicBezTo>
                    <a:pt x="1540576" y="974523"/>
                    <a:pt x="1592376" y="979055"/>
                    <a:pt x="1627120" y="949900"/>
                  </a:cubicBezTo>
                  <a:close/>
                  <a:moveTo>
                    <a:pt x="1349728" y="381885"/>
                  </a:moveTo>
                  <a:lnTo>
                    <a:pt x="2106970" y="381885"/>
                  </a:lnTo>
                  <a:cubicBezTo>
                    <a:pt x="2122748" y="381885"/>
                    <a:pt x="2135539" y="394676"/>
                    <a:pt x="2135539" y="410454"/>
                  </a:cubicBezTo>
                  <a:lnTo>
                    <a:pt x="2135539" y="425070"/>
                  </a:lnTo>
                  <a:lnTo>
                    <a:pt x="1584196" y="875416"/>
                  </a:lnTo>
                  <a:cubicBezTo>
                    <a:pt x="1576134" y="882180"/>
                    <a:pt x="1564114" y="881129"/>
                    <a:pt x="1557349" y="873067"/>
                  </a:cubicBezTo>
                  <a:cubicBezTo>
                    <a:pt x="1517580" y="841591"/>
                    <a:pt x="1434575" y="771203"/>
                    <a:pt x="1349728" y="700178"/>
                  </a:cubicBezTo>
                  <a:close/>
                  <a:moveTo>
                    <a:pt x="1298713" y="0"/>
                  </a:moveTo>
                  <a:lnTo>
                    <a:pt x="1298713" y="2154513"/>
                  </a:lnTo>
                  <a:lnTo>
                    <a:pt x="0" y="1932953"/>
                  </a:lnTo>
                  <a:lnTo>
                    <a:pt x="0" y="223423"/>
                  </a:lnTo>
                  <a:close/>
                </a:path>
              </a:pathLst>
            </a:custGeom>
            <a:solidFill>
              <a:srgbClr val="0072C6"/>
            </a:solidFill>
            <a:ln w="10795" cap="flat" cmpd="sng" algn="ctr">
              <a:noFill/>
              <a:prstDash val="solid"/>
            </a:ln>
            <a:effectLst/>
          </p:spPr>
          <p:txBody>
            <a:bodyPr rtlCol="0" anchor="ctr"/>
            <a:lstStyle/>
            <a:p>
              <a:pPr algn="ctr" defTabSz="685811">
                <a:defRPr/>
              </a:pPr>
              <a:endParaRPr lang="en-US" sz="1350" kern="0" dirty="0">
                <a:solidFill>
                  <a:srgbClr val="FFFFFF"/>
                </a:solidFill>
                <a:latin typeface="Segoe UI"/>
              </a:endParaRPr>
            </a:p>
          </p:txBody>
        </p:sp>
      </p:grpSp>
      <p:pic>
        <p:nvPicPr>
          <p:cNvPr id="34" name="Picture 33"/>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579336" y="2573246"/>
            <a:ext cx="305291" cy="305973"/>
          </a:xfrm>
          <a:prstGeom prst="rect">
            <a:avLst/>
          </a:prstGeom>
        </p:spPr>
      </p:pic>
      <p:pic>
        <p:nvPicPr>
          <p:cNvPr id="36" name="Picture 35"/>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034512" y="2607677"/>
            <a:ext cx="310687" cy="311382"/>
          </a:xfrm>
          <a:prstGeom prst="rect">
            <a:avLst/>
          </a:prstGeom>
        </p:spPr>
      </p:pic>
      <p:pic>
        <p:nvPicPr>
          <p:cNvPr id="39" name="Picture 38"/>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207393" y="3084423"/>
            <a:ext cx="326607" cy="327338"/>
          </a:xfrm>
          <a:prstGeom prst="rect">
            <a:avLst/>
          </a:prstGeom>
        </p:spPr>
      </p:pic>
    </p:spTree>
    <p:extLst>
      <p:ext uri="{BB962C8B-B14F-4D97-AF65-F5344CB8AC3E}">
        <p14:creationId xmlns:p14="http://schemas.microsoft.com/office/powerpoint/2010/main" val="171733208"/>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 Office on Your Computer</a:t>
            </a:r>
          </a:p>
        </p:txBody>
      </p:sp>
      <p:pic>
        <p:nvPicPr>
          <p:cNvPr id="1026" name="Picture 2" descr="http://fud.community.services.support.microsoft.com/Fud/FileDownloadHandler.ashx?fid=92ef7d1e-f9bd-4ea7-b269-20e44b84a7f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365" y="1096717"/>
            <a:ext cx="7391400" cy="474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384818"/>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 Apps on Your Mobile Devices</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189" b="91236"/>
          <a:stretch/>
        </p:blipFill>
        <p:spPr>
          <a:xfrm>
            <a:off x="0" y="966639"/>
            <a:ext cx="9144000" cy="457200"/>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89436" y="1714536"/>
            <a:ext cx="1784323" cy="2580774"/>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238222" y="3488827"/>
            <a:ext cx="1635068" cy="3058183"/>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508144" y="3974308"/>
            <a:ext cx="1702909" cy="2572702"/>
          </a:xfrm>
          <a:prstGeom prst="rect">
            <a:avLst/>
          </a:prstGeom>
        </p:spPr>
      </p:pic>
      <p:pic>
        <p:nvPicPr>
          <p:cNvPr id="11" name="Picture 10"/>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4750360" y="1714536"/>
            <a:ext cx="1948555" cy="2869690"/>
          </a:xfrm>
          <a:prstGeom prst="rect">
            <a:avLst/>
          </a:prstGeom>
        </p:spPr>
      </p:pic>
    </p:spTree>
    <p:extLst>
      <p:ext uri="{BB962C8B-B14F-4D97-AF65-F5344CB8AC3E}">
        <p14:creationId xmlns:p14="http://schemas.microsoft.com/office/powerpoint/2010/main" val="1569586341"/>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0616"/>
            <a:ext cx="9144000" cy="5493812"/>
          </a:xfrm>
          <a:prstGeom prst="rect">
            <a:avLst/>
          </a:prstGeom>
        </p:spPr>
      </p:pic>
      <p:sp>
        <p:nvSpPr>
          <p:cNvPr id="5" name="Title 1"/>
          <p:cNvSpPr>
            <a:spLocks noGrp="1"/>
          </p:cNvSpPr>
          <p:nvPr>
            <p:ph type="title"/>
          </p:nvPr>
        </p:nvSpPr>
        <p:spPr>
          <a:xfrm>
            <a:off x="389435" y="228609"/>
            <a:ext cx="8367511" cy="747897"/>
          </a:xfrm>
        </p:spPr>
        <p:txBody>
          <a:bodyPr/>
          <a:lstStyle/>
          <a:p>
            <a:r>
              <a:rPr lang="en-US" b="1" dirty="0" err="1"/>
              <a:t>office.com</a:t>
            </a:r>
            <a:r>
              <a:rPr lang="en-US" b="1" dirty="0"/>
              <a:t>/</a:t>
            </a:r>
            <a:r>
              <a:rPr lang="en-US" b="1" dirty="0" err="1"/>
              <a:t>myaccount</a:t>
            </a:r>
            <a:endParaRPr lang="en-US" dirty="0"/>
          </a:p>
        </p:txBody>
      </p:sp>
    </p:spTree>
    <p:extLst>
      <p:ext uri="{BB962C8B-B14F-4D97-AF65-F5344CB8AC3E}">
        <p14:creationId xmlns:p14="http://schemas.microsoft.com/office/powerpoint/2010/main" val="2999072842"/>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5210"/>
            <a:ext cx="9144000" cy="4807580"/>
          </a:xfrm>
          <a:prstGeom prst="rect">
            <a:avLst/>
          </a:prstGeom>
        </p:spPr>
      </p:pic>
      <p:sp>
        <p:nvSpPr>
          <p:cNvPr id="6" name="Title 1"/>
          <p:cNvSpPr>
            <a:spLocks noGrp="1"/>
          </p:cNvSpPr>
          <p:nvPr>
            <p:ph type="title"/>
          </p:nvPr>
        </p:nvSpPr>
        <p:spPr>
          <a:xfrm>
            <a:off x="389436" y="228609"/>
            <a:ext cx="8363938" cy="747897"/>
          </a:xfrm>
        </p:spPr>
        <p:txBody>
          <a:bodyPr/>
          <a:lstStyle/>
          <a:p>
            <a:r>
              <a:rPr lang="en-US" dirty="0"/>
              <a:t>OneDrive</a:t>
            </a:r>
          </a:p>
        </p:txBody>
      </p:sp>
    </p:spTree>
    <p:extLst>
      <p:ext uri="{BB962C8B-B14F-4D97-AF65-F5344CB8AC3E}">
        <p14:creationId xmlns:p14="http://schemas.microsoft.com/office/powerpoint/2010/main" val="890589907"/>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Search</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4219"/>
            <a:ext cx="9144000" cy="4889561"/>
          </a:xfrm>
          <a:prstGeom prst="rect">
            <a:avLst/>
          </a:prstGeom>
        </p:spPr>
      </p:pic>
    </p:spTree>
    <p:extLst>
      <p:ext uri="{BB962C8B-B14F-4D97-AF65-F5344CB8AC3E}">
        <p14:creationId xmlns:p14="http://schemas.microsoft.com/office/powerpoint/2010/main" val="3906829191"/>
      </p:ext>
    </p:extLst>
  </p:cSld>
  <p:clrMapOvr>
    <a:masterClrMapping/>
  </p:clrMapOvr>
  <p:transition spd="slow">
    <p:wipe dir="r"/>
  </p:transition>
</p:sld>
</file>

<file path=ppt/theme/theme1.xml><?xml version="1.0" encoding="utf-8"?>
<a:theme xmlns:a="http://schemas.openxmlformats.org/drawingml/2006/main" name="2_5-30055_Office Template 2012 - 16x9 - White Background">
  <a:themeElements>
    <a:clrScheme name="Office_Template_2012_Light">
      <a:dk1>
        <a:srgbClr val="000000"/>
      </a:dk1>
      <a:lt1>
        <a:srgbClr val="FFFFFF"/>
      </a:lt1>
      <a:dk2>
        <a:srgbClr val="EB3C00"/>
      </a:dk2>
      <a:lt2>
        <a:srgbClr val="797A7D"/>
      </a:lt2>
      <a:accent1>
        <a:srgbClr val="EB3C00"/>
      </a:accent1>
      <a:accent2>
        <a:srgbClr val="FF8C00"/>
      </a:accent2>
      <a:accent3>
        <a:srgbClr val="FFB900"/>
      </a:accent3>
      <a:accent4>
        <a:srgbClr val="007233"/>
      </a:accent4>
      <a:accent5>
        <a:srgbClr val="00188F"/>
      </a:accent5>
      <a:accent6>
        <a:srgbClr val="68217A"/>
      </a:accent6>
      <a:hlink>
        <a:srgbClr val="FF8C00"/>
      </a:hlink>
      <a:folHlink>
        <a:srgbClr val="EB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2.xml><?xml version="1.0" encoding="utf-8"?>
<a:theme xmlns:a="http://schemas.openxmlformats.org/drawingml/2006/main" name="new visio">
  <a:themeElements>
    <a:clrScheme name="Visio">
      <a:dk1>
        <a:srgbClr val="000000"/>
      </a:dk1>
      <a:lt1>
        <a:srgbClr val="FFFFFF"/>
      </a:lt1>
      <a:dk2>
        <a:srgbClr val="25408D"/>
      </a:dk2>
      <a:lt2>
        <a:srgbClr val="EAEEFB"/>
      </a:lt2>
      <a:accent1>
        <a:srgbClr val="3955A1"/>
      </a:accent1>
      <a:accent2>
        <a:srgbClr val="4D6AB6"/>
      </a:accent2>
      <a:accent3>
        <a:srgbClr val="C1CEF1"/>
      </a:accent3>
      <a:accent4>
        <a:srgbClr val="ABB9E2"/>
      </a:accent4>
      <a:accent5>
        <a:srgbClr val="D6DFF6"/>
      </a:accent5>
      <a:accent6>
        <a:srgbClr val="FFC000"/>
      </a:accent6>
      <a:hlink>
        <a:srgbClr val="00AEEF"/>
      </a:hlink>
      <a:folHlink>
        <a:srgbClr val="910091"/>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algn="ct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extLst>
    <a:ext uri="{05A4C25C-085E-4340-85A3-A5531E510DB2}">
      <thm15:themeFamily xmlns:thm15="http://schemas.microsoft.com/office/thememl/2012/main" name="new visio" id="{495D862E-63B8-4283-828F-3FCD4E41C14B}" vid="{AE9B7E1B-B099-4CAA-895D-02A9EB9E2F66}"/>
    </a:ext>
  </a:extLst>
</a:theme>
</file>

<file path=ppt/theme/theme3.xml><?xml version="1.0" encoding="utf-8"?>
<a:theme xmlns:a="http://schemas.openxmlformats.org/drawingml/2006/main" name="new project">
  <a:themeElements>
    <a:clrScheme name="Custom 1">
      <a:dk1>
        <a:srgbClr val="000000"/>
      </a:dk1>
      <a:lt1>
        <a:srgbClr val="FFFFFF"/>
      </a:lt1>
      <a:dk2>
        <a:srgbClr val="3F3F3F"/>
      </a:dk2>
      <a:lt2>
        <a:srgbClr val="F2F2F2"/>
      </a:lt2>
      <a:accent1>
        <a:srgbClr val="00AEEF"/>
      </a:accent1>
      <a:accent2>
        <a:srgbClr val="45BA76"/>
      </a:accent2>
      <a:accent3>
        <a:srgbClr val="00A950"/>
      </a:accent3>
      <a:accent4>
        <a:srgbClr val="2E8447"/>
      </a:accent4>
      <a:accent5>
        <a:srgbClr val="0071BC"/>
      </a:accent5>
      <a:accent6>
        <a:srgbClr val="910091"/>
      </a:accent6>
      <a:hlink>
        <a:srgbClr val="0070C0"/>
      </a:hlink>
      <a:folHlink>
        <a:srgbClr val="0071BC"/>
      </a:folHlink>
    </a:clrScheme>
    <a:fontScheme name="Microsoft Corporate Font">
      <a:majorFont>
        <a:latin typeface="Segoe UI Light"/>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a:noFill/>
          <a:headEnd type="none" w="med" len="med"/>
          <a:tailEnd type="none" w="med" len="med"/>
        </a:ln>
        <a:effectLst/>
      </a:spPr>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defPPr defTabSz="914099" fontAlgn="base">
          <a:spcBef>
            <a:spcPct val="0"/>
          </a:spcBef>
          <a:spcAft>
            <a:spcPct val="0"/>
          </a:spcAft>
          <a:defRPr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4000" dirty="0" err="1"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defRPr>
        </a:defPPr>
      </a:lstStyle>
    </a:txDef>
  </a:objectDefaults>
  <a:extraClrSchemeLst/>
  <a:extLst>
    <a:ext uri="{05A4C25C-085E-4340-85A3-A5531E510DB2}">
      <thm15:themeFamily xmlns:thm15="http://schemas.microsoft.com/office/thememl/2012/main" name="new project" id="{562FA46A-75BB-4149-A06C-6927DF0AE6DE}" vid="{69163A12-C278-49C6-BAEA-F9FF23F31596}"/>
    </a:ext>
  </a:extLst>
</a:theme>
</file>

<file path=ppt/theme/theme4.xml><?xml version="1.0" encoding="utf-8"?>
<a:theme xmlns:a="http://schemas.openxmlformats.org/drawingml/2006/main" name="3_5-30055_Office Template 2012 - 16x9 - White Background">
  <a:themeElements>
    <a:clrScheme name="Office_Template_2012_Light">
      <a:dk1>
        <a:srgbClr val="000000"/>
      </a:dk1>
      <a:lt1>
        <a:srgbClr val="FFFFFF"/>
      </a:lt1>
      <a:dk2>
        <a:srgbClr val="EB3C00"/>
      </a:dk2>
      <a:lt2>
        <a:srgbClr val="797A7D"/>
      </a:lt2>
      <a:accent1>
        <a:srgbClr val="EB3C00"/>
      </a:accent1>
      <a:accent2>
        <a:srgbClr val="FF8C00"/>
      </a:accent2>
      <a:accent3>
        <a:srgbClr val="FFB900"/>
      </a:accent3>
      <a:accent4>
        <a:srgbClr val="007233"/>
      </a:accent4>
      <a:accent5>
        <a:srgbClr val="00188F"/>
      </a:accent5>
      <a:accent6>
        <a:srgbClr val="68217A"/>
      </a:accent6>
      <a:hlink>
        <a:srgbClr val="FF8C00"/>
      </a:hlink>
      <a:folHlink>
        <a:srgbClr val="EB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5.xml><?xml version="1.0" encoding="utf-8"?>
<a:theme xmlns:a="http://schemas.openxmlformats.org/drawingml/2006/main" name="4_5-30055_Office Template 2012 - 16x9 - White Background">
  <a:themeElements>
    <a:clrScheme name="Office_Template_2012_Light">
      <a:dk1>
        <a:srgbClr val="000000"/>
      </a:dk1>
      <a:lt1>
        <a:srgbClr val="FFFFFF"/>
      </a:lt1>
      <a:dk2>
        <a:srgbClr val="EB3C00"/>
      </a:dk2>
      <a:lt2>
        <a:srgbClr val="797A7D"/>
      </a:lt2>
      <a:accent1>
        <a:srgbClr val="EB3C00"/>
      </a:accent1>
      <a:accent2>
        <a:srgbClr val="FF8C00"/>
      </a:accent2>
      <a:accent3>
        <a:srgbClr val="FFB900"/>
      </a:accent3>
      <a:accent4>
        <a:srgbClr val="007233"/>
      </a:accent4>
      <a:accent5>
        <a:srgbClr val="00188F"/>
      </a:accent5>
      <a:accent6>
        <a:srgbClr val="68217A"/>
      </a:accent6>
      <a:hlink>
        <a:srgbClr val="FF8C00"/>
      </a:hlink>
      <a:folHlink>
        <a:srgbClr val="EB3C0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
    <Synchronization>Asynchronous</Synchronization>
    <Type>10001</Type>
    <SequenceNumber>10000</SequenceNumber>
    <Assembly>Microsoft.RTG.EventReceivers, Version=1.0.0.0, Culture=neutral, PublicKeyToken=12dc7f0b648efec3</Assembly>
    <Class>Microsoft.RTG.EventReceivers.AssetFileEventReceiver</Class>
    <Data/>
    <Filter/>
  </Receiver>
  <Receiver>
    <Name/>
    <Synchronization>Asynchronous</Synchronization>
    <Type>10002</Type>
    <SequenceNumber>10000</SequenceNumber>
    <Assembly>Microsoft.RTG.EventReceivers, Version=1.0.0.0, Culture=neutral, PublicKeyToken=12dc7f0b648efec3</Assembly>
    <Class>Microsoft.RTG.EventReceivers.AssetFileEventReceiver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RTG Asset File" ma:contentTypeID="0x0101009F858E1B7D9342B795C788B53F54E1380009BB866AB048254DBA01202BB31CADAD" ma:contentTypeVersion="1" ma:contentTypeDescription="Create a new document." ma:contentTypeScope="" ma:versionID="786817d05b910e7432e15e7942d914a0">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5.xml><?xml version="1.0" encoding="utf-8"?>
<?mso-contentType ?>
<SharedContentType xmlns="Microsoft.SharePoint.Taxonomy.ContentTypeSync" SourceId="e5351508-46ca-4454-b07c-bc767568d5f1" ContentTypeId="0x0101009F858E1B7D9342B795C788B53F54E138" PreviousValue="false"/>
</file>

<file path=customXml/itemProps1.xml><?xml version="1.0" encoding="utf-8"?>
<ds:datastoreItem xmlns:ds="http://schemas.openxmlformats.org/officeDocument/2006/customXml" ds:itemID="{E1DFB028-85A7-4A76-98FF-5373C37607BC}">
  <ds:schemaRefs>
    <ds:schemaRef ds:uri="http://schemas.microsoft.com/sharepoint/events"/>
  </ds:schemaRefs>
</ds:datastoreItem>
</file>

<file path=customXml/itemProps2.xml><?xml version="1.0" encoding="utf-8"?>
<ds:datastoreItem xmlns:ds="http://schemas.openxmlformats.org/officeDocument/2006/customXml" ds:itemID="{88D08498-E5CF-4D0B-A186-BD8D9BB42F7B}">
  <ds:schemaRefs>
    <ds:schemaRef ds:uri="http://schemas.microsoft.com/sharepoint/v3/contenttype/forms"/>
  </ds:schemaRefs>
</ds:datastoreItem>
</file>

<file path=customXml/itemProps3.xml><?xml version="1.0" encoding="utf-8"?>
<ds:datastoreItem xmlns:ds="http://schemas.openxmlformats.org/officeDocument/2006/customXml" ds:itemID="{C5989208-D5B4-4FD0-8F32-48C8A54435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4.xml><?xml version="1.0" encoding="utf-8"?>
<ds:datastoreItem xmlns:ds="http://schemas.openxmlformats.org/officeDocument/2006/customXml" ds:itemID="{E2F9E5D0-23C7-449B-8D6E-67CE4E1CA810}">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5.xml><?xml version="1.0" encoding="utf-8"?>
<ds:datastoreItem xmlns:ds="http://schemas.openxmlformats.org/officeDocument/2006/customXml" ds:itemID="{93867733-C1F2-44ED-93F0-187E13530160}">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885</TotalTime>
  <Words>1489</Words>
  <Application>Microsoft Office PowerPoint</Application>
  <PresentationFormat>On-screen Show (4:3)</PresentationFormat>
  <Paragraphs>110</Paragraphs>
  <Slides>25</Slides>
  <Notes>3</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25</vt:i4>
      </vt:variant>
    </vt:vector>
  </HeadingPairs>
  <TitlesOfParts>
    <vt:vector size="41" baseType="lpstr">
      <vt:lpstr>Arial</vt:lpstr>
      <vt:lpstr>Calibri</vt:lpstr>
      <vt:lpstr>Consolas</vt:lpstr>
      <vt:lpstr>Segoe</vt:lpstr>
      <vt:lpstr>Segoe Pro</vt:lpstr>
      <vt:lpstr>Segoe Pro Light</vt:lpstr>
      <vt:lpstr>Segoe UI</vt:lpstr>
      <vt:lpstr>Segoe UI Bold</vt:lpstr>
      <vt:lpstr>Segoe UI Light</vt:lpstr>
      <vt:lpstr>Segoe UI Semibold</vt:lpstr>
      <vt:lpstr>Wingdings</vt:lpstr>
      <vt:lpstr>2_5-30055_Office Template 2012 - 16x9 - White Background</vt:lpstr>
      <vt:lpstr>new visio</vt:lpstr>
      <vt:lpstr>new project</vt:lpstr>
      <vt:lpstr>3_5-30055_Office Template 2012 - 16x9 - White Background</vt:lpstr>
      <vt:lpstr>4_5-30055_Office Template 2012 - 16x9 - White Background</vt:lpstr>
      <vt:lpstr>PowerPoint Presentation</vt:lpstr>
      <vt:lpstr>PowerPoint Presentation</vt:lpstr>
      <vt:lpstr>PowerPoint Presentation</vt:lpstr>
      <vt:lpstr>PowerPoint Presentation</vt:lpstr>
      <vt:lpstr>Install Office on Your Computer</vt:lpstr>
      <vt:lpstr>Install Apps on Your Mobile Devices</vt:lpstr>
      <vt:lpstr>office.com/myaccount</vt:lpstr>
      <vt:lpstr>OneDrive</vt:lpstr>
      <vt:lpstr>Quick Search</vt:lpstr>
      <vt:lpstr>List Documents</vt:lpstr>
      <vt:lpstr>Select Documents</vt:lpstr>
      <vt:lpstr>Share Documents</vt:lpstr>
      <vt:lpstr>Add People</vt:lpstr>
      <vt:lpstr>Manage Documents</vt:lpstr>
      <vt:lpstr>Open Documents</vt:lpstr>
      <vt:lpstr>Office Online</vt:lpstr>
      <vt:lpstr>Devices</vt:lpstr>
      <vt:lpstr>Office 365 Training via office.com/myaccount</vt:lpstr>
      <vt:lpstr>Support</vt:lpstr>
      <vt:lpstr>PowerPoint Presentation</vt:lpstr>
      <vt:lpstr>Workflow:  Filing Mail on Your Mobile Device</vt:lpstr>
      <vt:lpstr>Workflow:  Using OneDrive as Your Backup Strategy</vt:lpstr>
      <vt:lpstr>Workflow:  Marking a File for Offline Editing</vt:lpstr>
      <vt:lpstr>Workflow:  Sharing a Document Inside an App</vt:lpstr>
      <vt:lpstr>Office 365</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Pitch Deck for Office 365 Business</dc:title>
  <dc:subject/>
  <dc:creator>Fred</dc:creator>
  <cp:keywords/>
  <cp:lastModifiedBy>Fred Hofstetter</cp:lastModifiedBy>
  <cp:revision>78</cp:revision>
  <dcterms:created xsi:type="dcterms:W3CDTF">2014-09-11T19:04:33Z</dcterms:created>
  <dcterms:modified xsi:type="dcterms:W3CDTF">2016-03-04T18:58:34Z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0x0101009F858E1B7D9342B795C788B53F54E1380009BB866AB048254DBA01202BB31CADAD</vt:lpwstr>
  </property>
  <property fmtid="{D5CDD505-2E9C-101B-9397-08002B2CF9AE}" pid="3" name="TaxKeyword">
    <vt:lpwstr/>
  </property>
  <property fmtid="{D5CDD505-2E9C-101B-9397-08002B2CF9AE}" pid="4" name="Audiences">
    <vt:lpwstr>199;#small and medium businesses|e51c11b8-7e3f-446f-bf9c-3067e1ee0a26</vt:lpwstr>
  </property>
  <property fmtid="{D5CDD505-2E9C-101B-9397-08002B2CF9AE}" pid="5" name="Region">
    <vt:lpwstr/>
  </property>
  <property fmtid="{D5CDD505-2E9C-101B-9397-08002B2CF9AE}" pid="6" name="Segments">
    <vt:lpwstr/>
  </property>
  <property fmtid="{D5CDD505-2E9C-101B-9397-08002B2CF9AE}" pid="7" name="Confidentiality">
    <vt:lpwstr>216;#customer ready|8986c41d-21c5-4f8f-8a12-ea4625b46858</vt:lpwstr>
  </property>
  <property fmtid="{D5CDD505-2E9C-101B-9397-08002B2CF9AE}" pid="8" name="ActivitiesAndPrograms">
    <vt:lpwstr/>
  </property>
  <property fmtid="{D5CDD505-2E9C-101B-9397-08002B2CF9AE}" pid="9" name="Partners">
    <vt:lpwstr/>
  </property>
  <property fmtid="{D5CDD505-2E9C-101B-9397-08002B2CF9AE}" pid="10" name="Groups">
    <vt:lpwstr>444;#Office Marketing Group|a07bee86-ad38-44ef-877b-5c34e894c7ed</vt:lpwstr>
  </property>
  <property fmtid="{D5CDD505-2E9C-101B-9397-08002B2CF9AE}" pid="11" name="Topics">
    <vt:lpwstr>1305;#hub subset|c6bfd112-b986-4a0a-aa8d-90e767bfdfa6</vt:lpwstr>
  </property>
  <property fmtid="{D5CDD505-2E9C-101B-9397-08002B2CF9AE}" pid="12" name="Industries">
    <vt:lpwstr/>
  </property>
  <property fmtid="{D5CDD505-2E9C-101B-9397-08002B2CF9AE}" pid="13" name="Roles">
    <vt:lpwstr/>
  </property>
  <property fmtid="{D5CDD505-2E9C-101B-9397-08002B2CF9AE}" pid="14" name="SMSGDomain">
    <vt:lpwstr>4;#Microsoft Office Division|998d7cd0-7f52-4d06-a505-529ce4856340</vt:lpwstr>
  </property>
  <property fmtid="{D5CDD505-2E9C-101B-9397-08002B2CF9AE}" pid="15" name="Competitors">
    <vt:lpwstr/>
  </property>
  <property fmtid="{D5CDD505-2E9C-101B-9397-08002B2CF9AE}" pid="16" name="BusinessArchitecture">
    <vt:lpwstr/>
  </property>
  <property fmtid="{D5CDD505-2E9C-101B-9397-08002B2CF9AE}" pid="17" name="Products">
    <vt:lpwstr>274;#Microsoft Office 365|79b3b58e-e806-4c92-b1ab-8c086f06098a</vt:lpwstr>
  </property>
  <property fmtid="{D5CDD505-2E9C-101B-9397-08002B2CF9AE}" pid="18" name="_dlc_policyId">
    <vt:lpwstr/>
  </property>
  <property fmtid="{D5CDD505-2E9C-101B-9397-08002B2CF9AE}" pid="19" name="ItemRetentionFormula">
    <vt:lpwstr/>
  </property>
  <property fmtid="{D5CDD505-2E9C-101B-9397-08002B2CF9AE}" pid="20" name="_dlc_DocIdItemGuid">
    <vt:lpwstr>29f7b084-792e-4f64-b817-788e4e328821</vt:lpwstr>
  </property>
  <property fmtid="{D5CDD505-2E9C-101B-9397-08002B2CF9AE}" pid="21" name="ItemType">
    <vt:lpwstr>3;#customer presentations|18e9ae94-e321-4eea-82d2-ad5b2f470f3c</vt:lpwstr>
  </property>
  <property fmtid="{D5CDD505-2E9C-101B-9397-08002B2CF9AE}" pid="22" name="EnterpriseDomainTags">
    <vt:lpwstr/>
  </property>
  <property fmtid="{D5CDD505-2E9C-101B-9397-08002B2CF9AE}" pid="23" name="Languages">
    <vt:lpwstr/>
  </property>
  <property fmtid="{D5CDD505-2E9C-101B-9397-08002B2CF9AE}" pid="24" name="WorkflowChangePath">
    <vt:lpwstr>e929cdc8-ef5a-4aed-ad88-a2076c847023,4;e929cdc8-ef5a-4aed-ad88-a2076c847023,9;</vt:lpwstr>
  </property>
  <property fmtid="{D5CDD505-2E9C-101B-9397-08002B2CF9AE}" pid="25" name="p1cd454bacc149bfbcfd764edd279de7">
    <vt:lpwstr/>
  </property>
  <property fmtid="{D5CDD505-2E9C-101B-9397-08002B2CF9AE}" pid="26" name="bc28b5f076654a3b96073bbbebfeb8c9">
    <vt:lpwstr/>
  </property>
  <property fmtid="{D5CDD505-2E9C-101B-9397-08002B2CF9AE}" pid="27" name="j4d667fb28274e85b2214f6e751c8d1f">
    <vt:lpwstr/>
  </property>
  <property fmtid="{D5CDD505-2E9C-101B-9397-08002B2CF9AE}" pid="28" name="MSProducts">
    <vt:lpwstr/>
  </property>
  <property fmtid="{D5CDD505-2E9C-101B-9397-08002B2CF9AE}" pid="29" name="m6d26e40ac264097a006193f92232ece">
    <vt:lpwstr/>
  </property>
  <property fmtid="{D5CDD505-2E9C-101B-9397-08002B2CF9AE}" pid="30" name="SMSGTags">
    <vt:lpwstr/>
  </property>
  <property fmtid="{D5CDD505-2E9C-101B-9397-08002B2CF9AE}" pid="31" name="j031aa32f4154c8c9a646efae715ebde">
    <vt:lpwstr/>
  </property>
  <property fmtid="{D5CDD505-2E9C-101B-9397-08002B2CF9AE}" pid="32" name="l311460e3fdf46688abc31ddb7bdc05a">
    <vt:lpwstr/>
  </property>
  <property fmtid="{D5CDD505-2E9C-101B-9397-08002B2CF9AE}" pid="33" name="la4444b61d19467597d63190b69ac227">
    <vt:lpwstr/>
  </property>
  <property fmtid="{D5CDD505-2E9C-101B-9397-08002B2CF9AE}" pid="34" name="MSProductsTaxHTField0">
    <vt:lpwstr/>
  </property>
  <property fmtid="{D5CDD505-2E9C-101B-9397-08002B2CF9AE}" pid="35" name="_docset_NoMedatataSyncRequired">
    <vt:lpwstr>False</vt:lpwstr>
  </property>
  <property fmtid="{D5CDD505-2E9C-101B-9397-08002B2CF9AE}" pid="36" name="messageframeworktype">
    <vt:lpwstr/>
  </property>
  <property fmtid="{D5CDD505-2E9C-101B-9397-08002B2CF9AE}" pid="37" name="MSLanguage">
    <vt:lpwstr/>
  </property>
  <property fmtid="{D5CDD505-2E9C-101B-9397-08002B2CF9AE}" pid="38" name="cb7870d3641f4a52807a63577a9c1b08">
    <vt:lpwstr/>
  </property>
  <property fmtid="{D5CDD505-2E9C-101B-9397-08002B2CF9AE}" pid="39" name="TechnicalLevel">
    <vt:lpwstr/>
  </property>
  <property fmtid="{D5CDD505-2E9C-101B-9397-08002B2CF9AE}" pid="40" name="LearningOrganization">
    <vt:lpwstr/>
  </property>
  <property fmtid="{D5CDD505-2E9C-101B-9397-08002B2CF9AE}" pid="41" name="EmployeeRole">
    <vt:lpwstr/>
  </property>
  <property fmtid="{D5CDD505-2E9C-101B-9397-08002B2CF9AE}" pid="42" name="LearningDeliveryMethod">
    <vt:lpwstr/>
  </property>
  <property fmtid="{D5CDD505-2E9C-101B-9397-08002B2CF9AE}" pid="43" name="SalesGeography">
    <vt:lpwstr/>
  </property>
  <property fmtid="{D5CDD505-2E9C-101B-9397-08002B2CF9AE}" pid="44" name="IsMyDocuments">
    <vt:bool>true</vt:bool>
  </property>
</Properties>
</file>