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8" d="100"/>
          <a:sy n="158" d="100"/>
        </p:scale>
        <p:origin x="-22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239EDF-B487-4575-AB9B-8EF241E238A3}" type="datetimeFigureOut">
              <a:rPr lang="en-US" smtClean="0"/>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129688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239EDF-B487-4575-AB9B-8EF241E238A3}" type="datetimeFigureOut">
              <a:rPr lang="en-US" smtClean="0"/>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116110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239EDF-B487-4575-AB9B-8EF241E238A3}" type="datetimeFigureOut">
              <a:rPr lang="en-US" smtClean="0"/>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227430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239EDF-B487-4575-AB9B-8EF241E238A3}" type="datetimeFigureOut">
              <a:rPr lang="en-US" smtClean="0"/>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1771264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239EDF-B487-4575-AB9B-8EF241E238A3}" type="datetimeFigureOut">
              <a:rPr lang="en-US" smtClean="0"/>
              <a:t>8/8/2012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81203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239EDF-B487-4575-AB9B-8EF241E238A3}" type="datetimeFigureOut">
              <a:rPr lang="en-US" smtClean="0"/>
              <a:t>8/8/2012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370923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239EDF-B487-4575-AB9B-8EF241E238A3}" type="datetimeFigureOut">
              <a:rPr lang="en-US" smtClean="0"/>
              <a:t>8/8/2012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3784038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239EDF-B487-4575-AB9B-8EF241E238A3}" type="datetimeFigureOut">
              <a:rPr lang="en-US" smtClean="0"/>
              <a:t>8/8/2012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259813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39EDF-B487-4575-AB9B-8EF241E238A3}" type="datetimeFigureOut">
              <a:rPr lang="en-US" smtClean="0"/>
              <a:t>8/8/2012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2422064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239EDF-B487-4575-AB9B-8EF241E238A3}" type="datetimeFigureOut">
              <a:rPr lang="en-US" smtClean="0"/>
              <a:t>8/8/2012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289775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239EDF-B487-4575-AB9B-8EF241E238A3}" type="datetimeFigureOut">
              <a:rPr lang="en-US" smtClean="0"/>
              <a:t>8/8/2012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00101-0E85-473C-90D3-8893DD3B0AFA}" type="slidenum">
              <a:rPr lang="en-US" smtClean="0"/>
              <a:t>‹#›</a:t>
            </a:fld>
            <a:endParaRPr lang="en-US"/>
          </a:p>
        </p:txBody>
      </p:sp>
    </p:spTree>
    <p:extLst>
      <p:ext uri="{BB962C8B-B14F-4D97-AF65-F5344CB8AC3E}">
        <p14:creationId xmlns:p14="http://schemas.microsoft.com/office/powerpoint/2010/main" val="2038498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39EDF-B487-4575-AB9B-8EF241E238A3}" type="datetimeFigureOut">
              <a:rPr lang="en-US" smtClean="0"/>
              <a:t>8/8/2012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00101-0E85-473C-90D3-8893DD3B0AFA}" type="slidenum">
              <a:rPr lang="en-US" smtClean="0"/>
              <a:t>‹#›</a:t>
            </a:fld>
            <a:endParaRPr lang="en-US"/>
          </a:p>
        </p:txBody>
      </p:sp>
    </p:spTree>
    <p:extLst>
      <p:ext uri="{BB962C8B-B14F-4D97-AF65-F5344CB8AC3E}">
        <p14:creationId xmlns:p14="http://schemas.microsoft.com/office/powerpoint/2010/main" val="2657299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only logistical problem you have is if there are exams. </a:t>
            </a:r>
            <a:endParaRPr lang="en-US" dirty="0" smtClean="0"/>
          </a:p>
          <a:p>
            <a:r>
              <a:rPr lang="en-US" dirty="0" smtClean="0"/>
              <a:t>Courses </a:t>
            </a:r>
            <a:r>
              <a:rPr lang="en-US" dirty="0"/>
              <a:t>that have exams would need to use some kind of regional testing center or put the exams online if the instructor trusts the students to take their own exams and not cheat. </a:t>
            </a:r>
            <a:endParaRPr lang="en-US" dirty="0" smtClean="0"/>
          </a:p>
          <a:p>
            <a:r>
              <a:rPr lang="en-US" dirty="0" smtClean="0"/>
              <a:t>There </a:t>
            </a:r>
            <a:r>
              <a:rPr lang="en-US" dirty="0"/>
              <a:t>are regional testing centers that </a:t>
            </a:r>
            <a:r>
              <a:rPr lang="en-US" dirty="0" smtClean="0"/>
              <a:t>administer </a:t>
            </a:r>
            <a:r>
              <a:rPr lang="en-US" dirty="0"/>
              <a:t>exams for a fee. Small world there: my son Julian is taking an online course from </a:t>
            </a:r>
            <a:r>
              <a:rPr lang="en-US" dirty="0" smtClean="0"/>
              <a:t>BYU; the </a:t>
            </a:r>
            <a:r>
              <a:rPr lang="en-US" dirty="0"/>
              <a:t>regional testing center they sent us to is UD Online which is charging $30 to proctor </a:t>
            </a:r>
            <a:r>
              <a:rPr lang="en-US" dirty="0" smtClean="0"/>
              <a:t>the BYU </a:t>
            </a:r>
            <a:r>
              <a:rPr lang="en-US" dirty="0"/>
              <a:t>exam.</a:t>
            </a:r>
          </a:p>
        </p:txBody>
      </p:sp>
    </p:spTree>
    <p:extLst>
      <p:ext uri="{BB962C8B-B14F-4D97-AF65-F5344CB8AC3E}">
        <p14:creationId xmlns:p14="http://schemas.microsoft.com/office/powerpoint/2010/main" val="2782850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Hours</a:t>
            </a:r>
            <a:endParaRPr lang="en-US" dirty="0"/>
          </a:p>
        </p:txBody>
      </p:sp>
      <p:sp>
        <p:nvSpPr>
          <p:cNvPr id="3" name="Content Placeholder 2"/>
          <p:cNvSpPr>
            <a:spLocks noGrp="1"/>
          </p:cNvSpPr>
          <p:nvPr>
            <p:ph idx="1"/>
          </p:nvPr>
        </p:nvSpPr>
        <p:spPr/>
        <p:txBody>
          <a:bodyPr/>
          <a:lstStyle/>
          <a:p>
            <a:r>
              <a:rPr lang="en-US" dirty="0" smtClean="0"/>
              <a:t>Faculty can hold office hours in Adobe Connect.</a:t>
            </a:r>
          </a:p>
          <a:p>
            <a:r>
              <a:rPr lang="en-US" dirty="0" smtClean="0"/>
              <a:t>In my courses, I call these office hours “optional help sessions.”</a:t>
            </a:r>
          </a:p>
          <a:p>
            <a:r>
              <a:rPr lang="en-US" dirty="0" smtClean="0"/>
              <a:t>Faculty can initiate Adobe Connect sessions from their home office as well as on campus.</a:t>
            </a:r>
            <a:endParaRPr lang="en-US" dirty="0"/>
          </a:p>
        </p:txBody>
      </p:sp>
    </p:spTree>
    <p:extLst>
      <p:ext uri="{BB962C8B-B14F-4D97-AF65-F5344CB8AC3E}">
        <p14:creationId xmlns:p14="http://schemas.microsoft.com/office/powerpoint/2010/main" val="10099982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5290&quot;&gt;&lt;object type=&quot;3&quot; unique_id=&quot;15307&quot;&gt;&lt;property id=&quot;20148&quot; value=&quot;5&quot;/&gt;&lt;property id=&quot;20300&quot; value=&quot;Slide 1 - &amp;quot;Assessment&amp;quot;&quot;/&gt;&lt;property id=&quot;20307&quot; value=&quot;257&quot;/&gt;&lt;/object&gt;&lt;object type=&quot;3&quot; unique_id=&quot;15315&quot;&gt;&lt;property id=&quot;20148&quot; value=&quot;5&quot;/&gt;&lt;property id=&quot;20300&quot; value=&quot;Slide 2 - &amp;quot;Office Hours&amp;quot;&quot;/&gt;&lt;property id=&quot;20307&quot; value=&quot;258&quot;/&gt;&lt;/object&gt;&lt;/object&gt;&lt;object type=&quot;8&quot; unique_id=&quot;15294&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137</Words>
  <Application>Microsoft Office PowerPoint</Application>
  <PresentationFormat>On-screen Show (4:3)</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Assessment</vt:lpstr>
      <vt:lpstr>Office Hours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 Hofstetter</dc:creator>
  <cp:lastModifiedBy>Fred Hofstetter</cp:lastModifiedBy>
  <cp:revision>3</cp:revision>
  <dcterms:created xsi:type="dcterms:W3CDTF">2012-08-08T12:45:07Z</dcterms:created>
  <dcterms:modified xsi:type="dcterms:W3CDTF">2012-08-08T12:55:35Z</dcterms:modified>
</cp:coreProperties>
</file>