
<file path=[Content_Types].xml><?xml version="1.0" encoding="utf-8"?>
<Types xmlns="http://schemas.openxmlformats.org/package/2006/content-types">
  <Default Extension="png" ContentType="image/png"/>
  <Default Extension="jpeg" ContentType="image/jpeg"/>
  <Default Extension="mov" ContentType="video/unknown"/>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handoutMasterIdLst>
    <p:handoutMasterId r:id="rId19"/>
  </p:handoutMasterIdLst>
  <p:sldIdLst>
    <p:sldId id="361" r:id="rId2"/>
    <p:sldId id="570" r:id="rId3"/>
    <p:sldId id="573" r:id="rId4"/>
    <p:sldId id="505" r:id="rId5"/>
    <p:sldId id="504" r:id="rId6"/>
    <p:sldId id="574" r:id="rId7"/>
    <p:sldId id="576" r:id="rId8"/>
    <p:sldId id="575" r:id="rId9"/>
    <p:sldId id="550" r:id="rId10"/>
    <p:sldId id="551" r:id="rId11"/>
    <p:sldId id="522" r:id="rId12"/>
    <p:sldId id="564" r:id="rId13"/>
    <p:sldId id="563" r:id="rId14"/>
    <p:sldId id="566" r:id="rId15"/>
    <p:sldId id="548" r:id="rId16"/>
    <p:sldId id="549" r:id="rId17"/>
  </p:sldIdLst>
  <p:sldSz cx="9144000" cy="6858000" type="screen4x3"/>
  <p:notesSz cx="6934200" cy="9234488"/>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992" autoAdjust="0"/>
    <p:restoredTop sz="79754" autoAdjust="0"/>
  </p:normalViewPr>
  <p:slideViewPr>
    <p:cSldViewPr>
      <p:cViewPr varScale="1">
        <p:scale>
          <a:sx n="167" d="100"/>
          <a:sy n="167" d="100"/>
        </p:scale>
        <p:origin x="-194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27475" y="0"/>
            <a:ext cx="3005138" cy="461963"/>
          </a:xfrm>
          <a:prstGeom prst="rect">
            <a:avLst/>
          </a:prstGeom>
        </p:spPr>
        <p:txBody>
          <a:bodyPr vert="horz" lIns="91440" tIns="45720" rIns="91440" bIns="45720" rtlCol="0"/>
          <a:lstStyle>
            <a:lvl1pPr algn="r">
              <a:defRPr sz="1200"/>
            </a:lvl1pPr>
          </a:lstStyle>
          <a:p>
            <a:fld id="{85C0A11F-51C2-4162-BFAC-F24BB845752C}" type="datetimeFigureOut">
              <a:rPr lang="en-US" smtClean="0"/>
              <a:pPr/>
              <a:t>8/8/2012</a:t>
            </a:fld>
            <a:endParaRPr lang="en-US"/>
          </a:p>
        </p:txBody>
      </p:sp>
      <p:sp>
        <p:nvSpPr>
          <p:cNvPr id="4" name="Footer Placeholder 3"/>
          <p:cNvSpPr>
            <a:spLocks noGrp="1"/>
          </p:cNvSpPr>
          <p:nvPr>
            <p:ph type="ftr" sz="quarter" idx="2"/>
          </p:nvPr>
        </p:nvSpPr>
        <p:spPr>
          <a:xfrm>
            <a:off x="0" y="8770938"/>
            <a:ext cx="3005138" cy="46196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27475" y="8770938"/>
            <a:ext cx="3005138" cy="461962"/>
          </a:xfrm>
          <a:prstGeom prst="rect">
            <a:avLst/>
          </a:prstGeom>
        </p:spPr>
        <p:txBody>
          <a:bodyPr vert="horz" lIns="91440" tIns="45720" rIns="91440" bIns="45720" rtlCol="0" anchor="b"/>
          <a:lstStyle>
            <a:lvl1pPr algn="r">
              <a:defRPr sz="1200"/>
            </a:lvl1pPr>
          </a:lstStyle>
          <a:p>
            <a:fld id="{8E212C9C-F5F9-4C65-987B-C7CF40BEE7FC}" type="slidenum">
              <a:rPr lang="en-US" smtClean="0"/>
              <a:pPr/>
              <a:t>‹#›</a:t>
            </a:fld>
            <a:endParaRPr lang="en-US"/>
          </a:p>
        </p:txBody>
      </p:sp>
    </p:spTree>
    <p:extLst>
      <p:ext uri="{BB962C8B-B14F-4D97-AF65-F5344CB8AC3E}">
        <p14:creationId xmlns:p14="http://schemas.microsoft.com/office/powerpoint/2010/main" val="19913588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724"/>
          </a:xfrm>
          <a:prstGeom prst="rect">
            <a:avLst/>
          </a:prstGeom>
        </p:spPr>
        <p:txBody>
          <a:bodyPr vert="horz" lIns="92391" tIns="46195" rIns="92391" bIns="46195" rtlCol="0"/>
          <a:lstStyle>
            <a:lvl1pPr algn="l">
              <a:defRPr sz="1200"/>
            </a:lvl1pPr>
          </a:lstStyle>
          <a:p>
            <a:endParaRPr lang="en-US"/>
          </a:p>
        </p:txBody>
      </p:sp>
      <p:sp>
        <p:nvSpPr>
          <p:cNvPr id="3" name="Date Placeholder 2"/>
          <p:cNvSpPr>
            <a:spLocks noGrp="1"/>
          </p:cNvSpPr>
          <p:nvPr>
            <p:ph type="dt" idx="1"/>
          </p:nvPr>
        </p:nvSpPr>
        <p:spPr>
          <a:xfrm>
            <a:off x="3927775" y="0"/>
            <a:ext cx="3004820" cy="461724"/>
          </a:xfrm>
          <a:prstGeom prst="rect">
            <a:avLst/>
          </a:prstGeom>
        </p:spPr>
        <p:txBody>
          <a:bodyPr vert="horz" lIns="92391" tIns="46195" rIns="92391" bIns="46195" rtlCol="0"/>
          <a:lstStyle>
            <a:lvl1pPr algn="r">
              <a:defRPr sz="1200"/>
            </a:lvl1pPr>
          </a:lstStyle>
          <a:p>
            <a:fld id="{1AEF1033-DF06-47C1-9ADC-18799CC1C18E}" type="datetimeFigureOut">
              <a:rPr lang="en-US" smtClean="0"/>
              <a:pPr/>
              <a:t>8/8/2012</a:t>
            </a:fld>
            <a:endParaRPr lang="en-US"/>
          </a:p>
        </p:txBody>
      </p:sp>
      <p:sp>
        <p:nvSpPr>
          <p:cNvPr id="4" name="Slide Image Placeholder 3"/>
          <p:cNvSpPr>
            <a:spLocks noGrp="1" noRot="1" noChangeAspect="1"/>
          </p:cNvSpPr>
          <p:nvPr>
            <p:ph type="sldImg" idx="2"/>
          </p:nvPr>
        </p:nvSpPr>
        <p:spPr>
          <a:xfrm>
            <a:off x="1157288" y="692150"/>
            <a:ext cx="4619625" cy="3463925"/>
          </a:xfrm>
          <a:prstGeom prst="rect">
            <a:avLst/>
          </a:prstGeom>
          <a:noFill/>
          <a:ln w="12700">
            <a:solidFill>
              <a:prstClr val="black"/>
            </a:solidFill>
          </a:ln>
        </p:spPr>
        <p:txBody>
          <a:bodyPr vert="horz" lIns="92391" tIns="46195" rIns="92391" bIns="46195" rtlCol="0" anchor="ctr"/>
          <a:lstStyle/>
          <a:p>
            <a:endParaRPr lang="en-US"/>
          </a:p>
        </p:txBody>
      </p:sp>
      <p:sp>
        <p:nvSpPr>
          <p:cNvPr id="5" name="Notes Placeholder 4"/>
          <p:cNvSpPr>
            <a:spLocks noGrp="1"/>
          </p:cNvSpPr>
          <p:nvPr>
            <p:ph type="body" sz="quarter" idx="3"/>
          </p:nvPr>
        </p:nvSpPr>
        <p:spPr>
          <a:xfrm>
            <a:off x="693420" y="4386382"/>
            <a:ext cx="5547360" cy="4155520"/>
          </a:xfrm>
          <a:prstGeom prst="rect">
            <a:avLst/>
          </a:prstGeom>
        </p:spPr>
        <p:txBody>
          <a:bodyPr vert="horz" lIns="92391" tIns="46195" rIns="92391" bIns="4619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1161"/>
            <a:ext cx="3004820" cy="461724"/>
          </a:xfrm>
          <a:prstGeom prst="rect">
            <a:avLst/>
          </a:prstGeom>
        </p:spPr>
        <p:txBody>
          <a:bodyPr vert="horz" lIns="92391" tIns="46195" rIns="92391" bIns="46195" rtlCol="0" anchor="b"/>
          <a:lstStyle>
            <a:lvl1pPr algn="l">
              <a:defRPr sz="1200"/>
            </a:lvl1pPr>
          </a:lstStyle>
          <a:p>
            <a:endParaRPr lang="en-US"/>
          </a:p>
        </p:txBody>
      </p:sp>
      <p:sp>
        <p:nvSpPr>
          <p:cNvPr id="7" name="Slide Number Placeholder 6"/>
          <p:cNvSpPr>
            <a:spLocks noGrp="1"/>
          </p:cNvSpPr>
          <p:nvPr>
            <p:ph type="sldNum" sz="quarter" idx="5"/>
          </p:nvPr>
        </p:nvSpPr>
        <p:spPr>
          <a:xfrm>
            <a:off x="3927775" y="8771161"/>
            <a:ext cx="3004820" cy="461724"/>
          </a:xfrm>
          <a:prstGeom prst="rect">
            <a:avLst/>
          </a:prstGeom>
        </p:spPr>
        <p:txBody>
          <a:bodyPr vert="horz" lIns="92391" tIns="46195" rIns="92391" bIns="46195" rtlCol="0" anchor="b"/>
          <a:lstStyle>
            <a:lvl1pPr algn="r">
              <a:defRPr sz="1200"/>
            </a:lvl1pPr>
          </a:lstStyle>
          <a:p>
            <a:fld id="{8AADD87A-55E4-4BD0-858C-E151786F1A49}" type="slidenum">
              <a:rPr lang="en-US" smtClean="0"/>
              <a:pPr/>
              <a:t>‹#›</a:t>
            </a:fld>
            <a:endParaRPr lang="en-US"/>
          </a:p>
        </p:txBody>
      </p:sp>
    </p:spTree>
    <p:extLst>
      <p:ext uri="{BB962C8B-B14F-4D97-AF65-F5344CB8AC3E}">
        <p14:creationId xmlns:p14="http://schemas.microsoft.com/office/powerpoint/2010/main" val="1711327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ADD87A-55E4-4BD0-858C-E151786F1A49}" type="slidenum">
              <a:rPr lang="en-US" smtClean="0"/>
              <a:pPr/>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Same Side Corner Rectangle 6"/>
          <p:cNvSpPr/>
          <p:nvPr/>
        </p:nvSpPr>
        <p:spPr>
          <a:xfrm flipV="1">
            <a:off x="228600" y="4724400"/>
            <a:ext cx="8686800" cy="1828800"/>
          </a:xfrm>
          <a:prstGeom prst="round2SameRect">
            <a:avLst>
              <a:gd name="adj1" fmla="val 10784"/>
              <a:gd name="adj2" fmla="val 0"/>
            </a:avLst>
          </a:prstGeom>
          <a:solidFill>
            <a:schemeClr val="tx2"/>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Same Side Corner Rectangle 7"/>
          <p:cNvSpPr/>
          <p:nvPr/>
        </p:nvSpPr>
        <p:spPr>
          <a:xfrm>
            <a:off x="228600" y="228600"/>
            <a:ext cx="8686800" cy="4419600"/>
          </a:xfrm>
          <a:prstGeom prst="round2SameRect">
            <a:avLst>
              <a:gd name="adj1" fmla="val 2821"/>
              <a:gd name="adj2" fmla="val 0"/>
            </a:avLst>
          </a:prstGeom>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a:spLocks noGrp="1"/>
          </p:cNvSpPr>
          <p:nvPr>
            <p:ph type="ctrTitle"/>
          </p:nvPr>
        </p:nvSpPr>
        <p:spPr>
          <a:xfrm>
            <a:off x="609600" y="533400"/>
            <a:ext cx="7924800" cy="3886201"/>
          </a:xfrm>
        </p:spPr>
        <p:txBody>
          <a:bodyPr>
            <a:normAutofit/>
          </a:bodyPr>
          <a:lstStyle>
            <a:lvl1pPr algn="ctr">
              <a:defRPr sz="4800">
                <a:effectLst/>
              </a:defRPr>
            </a:lvl1pPr>
          </a:lstStyle>
          <a:p>
            <a:r>
              <a:rPr lang="en-US" smtClean="0"/>
              <a:t>Click to edit Master title style</a:t>
            </a:r>
            <a:endParaRPr lang="en-US" dirty="0"/>
          </a:p>
        </p:txBody>
      </p:sp>
      <p:sp>
        <p:nvSpPr>
          <p:cNvPr id="3" name="Rectangle 2"/>
          <p:cNvSpPr>
            <a:spLocks noGrp="1"/>
          </p:cNvSpPr>
          <p:nvPr>
            <p:ph type="subTitle" idx="1"/>
          </p:nvPr>
        </p:nvSpPr>
        <p:spPr>
          <a:xfrm>
            <a:off x="304800" y="4800600"/>
            <a:ext cx="8534400" cy="1600200"/>
          </a:xfrm>
        </p:spPr>
        <p:txBody>
          <a:bodyPr anchor="ctr">
            <a:normAutofit/>
          </a:bodyPr>
          <a:lstStyle>
            <a:lvl1pPr marL="0" indent="0" algn="ctr">
              <a:buNone/>
              <a:defRPr sz="28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Rectangle 3"/>
          <p:cNvSpPr>
            <a:spLocks noGrp="1"/>
          </p:cNvSpPr>
          <p:nvPr>
            <p:ph type="dt" sz="half" idx="10"/>
          </p:nvPr>
        </p:nvSpPr>
        <p:spPr>
          <a:xfrm>
            <a:off x="228600" y="6553200"/>
            <a:ext cx="2133600" cy="287782"/>
          </a:xfrm>
        </p:spPr>
        <p:txBody>
          <a:bodyPr/>
          <a:lstStyle/>
          <a:p>
            <a:fld id="{9E9B5C5A-AD18-4283-A9E3-065CCA9A3656}" type="datetimeFigureOut">
              <a:rPr lang="en-US" smtClean="0"/>
              <a:pPr/>
              <a:t>8/8/2012</a:t>
            </a:fld>
            <a:endParaRPr lang="en-US"/>
          </a:p>
        </p:txBody>
      </p:sp>
      <p:sp>
        <p:nvSpPr>
          <p:cNvPr id="5" name="Rectangle 4"/>
          <p:cNvSpPr>
            <a:spLocks noGrp="1"/>
          </p:cNvSpPr>
          <p:nvPr>
            <p:ph type="ftr" sz="quarter" idx="11"/>
          </p:nvPr>
        </p:nvSpPr>
        <p:spPr>
          <a:xfrm>
            <a:off x="2895600" y="6553200"/>
            <a:ext cx="3429000" cy="287782"/>
          </a:xfrm>
        </p:spPr>
        <p:txBody>
          <a:bodyPr/>
          <a:lstStyle/>
          <a:p>
            <a:endParaRPr lang="en-US"/>
          </a:p>
        </p:txBody>
      </p:sp>
      <p:sp>
        <p:nvSpPr>
          <p:cNvPr id="6" name="Rectangle 5"/>
          <p:cNvSpPr>
            <a:spLocks noGrp="1"/>
          </p:cNvSpPr>
          <p:nvPr>
            <p:ph type="sldNum" sz="quarter" idx="12"/>
          </p:nvPr>
        </p:nvSpPr>
        <p:spPr>
          <a:xfrm>
            <a:off x="6858000" y="6553200"/>
            <a:ext cx="2057400" cy="287782"/>
          </a:xfrm>
        </p:spPr>
        <p:txBody>
          <a:bodyPr/>
          <a:lstStyle/>
          <a:p>
            <a:fld id="{4A37BD08-E3FC-410D-A4DE-25DA91E4900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smtClean="0"/>
              <a:t>Click to edit Master title style</a:t>
            </a:r>
            <a:endParaRPr lang="en-US"/>
          </a:p>
        </p:txBody>
      </p:sp>
      <p:sp>
        <p:nvSpPr>
          <p:cNvPr id="3" name="Rectangle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p:cNvSpPr>
          <p:nvPr>
            <p:ph type="dt" sz="half" idx="10"/>
          </p:nvPr>
        </p:nvSpPr>
        <p:spPr/>
        <p:txBody>
          <a:bodyPr/>
          <a:lstStyle/>
          <a:p>
            <a:fld id="{9E9B5C5A-AD18-4283-A9E3-065CCA9A3656}" type="datetimeFigureOut">
              <a:rPr lang="en-US" smtClean="0"/>
              <a:pPr/>
              <a:t>8/8/2012</a:t>
            </a:fld>
            <a:endParaRPr lang="en-US"/>
          </a:p>
        </p:txBody>
      </p:sp>
      <p:sp>
        <p:nvSpPr>
          <p:cNvPr id="5" name="Rectangle 4"/>
          <p:cNvSpPr>
            <a:spLocks noGrp="1"/>
          </p:cNvSpPr>
          <p:nvPr>
            <p:ph type="ftr" sz="quarter" idx="11"/>
          </p:nvPr>
        </p:nvSpPr>
        <p:spPr/>
        <p:txBody>
          <a:bodyPr/>
          <a:lstStyle/>
          <a:p>
            <a:endParaRPr lang="en-US"/>
          </a:p>
        </p:txBody>
      </p:sp>
      <p:sp>
        <p:nvSpPr>
          <p:cNvPr id="6" name="Rectangle 5"/>
          <p:cNvSpPr>
            <a:spLocks noGrp="1"/>
          </p:cNvSpPr>
          <p:nvPr>
            <p:ph type="sldNum" sz="quarter" idx="12"/>
          </p:nvPr>
        </p:nvSpPr>
        <p:spPr/>
        <p:txBody>
          <a:bodyPr/>
          <a:lstStyle/>
          <a:p>
            <a:fld id="{4A37BD08-E3FC-410D-A4DE-25DA91E4900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3" name="Rectangle 2"/>
          <p:cNvSpPr>
            <a:spLocks noGrp="1"/>
          </p:cNvSpPr>
          <p:nvPr>
            <p:ph type="body" orient="vert" idx="1"/>
          </p:nvPr>
        </p:nvSpPr>
        <p:spPr>
          <a:xfrm>
            <a:off x="457200" y="274638"/>
            <a:ext cx="64008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3"/>
          <p:cNvSpPr>
            <a:spLocks noGrp="1"/>
          </p:cNvSpPr>
          <p:nvPr>
            <p:ph type="dt" sz="half" idx="10"/>
          </p:nvPr>
        </p:nvSpPr>
        <p:spPr/>
        <p:txBody>
          <a:bodyPr/>
          <a:lstStyle/>
          <a:p>
            <a:fld id="{9E9B5C5A-AD18-4283-A9E3-065CCA9A3656}" type="datetimeFigureOut">
              <a:rPr lang="en-US" smtClean="0"/>
              <a:pPr/>
              <a:t>8/8/2012</a:t>
            </a:fld>
            <a:endParaRPr lang="en-US"/>
          </a:p>
        </p:txBody>
      </p:sp>
      <p:sp>
        <p:nvSpPr>
          <p:cNvPr id="5" name="Rectangle 4"/>
          <p:cNvSpPr>
            <a:spLocks noGrp="1"/>
          </p:cNvSpPr>
          <p:nvPr>
            <p:ph type="ftr" sz="quarter" idx="11"/>
          </p:nvPr>
        </p:nvSpPr>
        <p:spPr/>
        <p:txBody>
          <a:bodyPr/>
          <a:lstStyle/>
          <a:p>
            <a:endParaRPr lang="en-US"/>
          </a:p>
        </p:txBody>
      </p:sp>
      <p:sp>
        <p:nvSpPr>
          <p:cNvPr id="6" name="Rectangle 5"/>
          <p:cNvSpPr>
            <a:spLocks noGrp="1"/>
          </p:cNvSpPr>
          <p:nvPr>
            <p:ph type="sldNum" sz="quarter" idx="12"/>
          </p:nvPr>
        </p:nvSpPr>
        <p:spPr/>
        <p:txBody>
          <a:bodyPr/>
          <a:lstStyle/>
          <a:p>
            <a:fld id="{4A37BD08-E3FC-410D-A4DE-25DA91E4900B}" type="slidenum">
              <a:rPr lang="en-US" smtClean="0"/>
              <a:pPr/>
              <a:t>‹#›</a:t>
            </a:fld>
            <a:endParaRPr lang="en-US"/>
          </a:p>
        </p:txBody>
      </p:sp>
      <p:sp>
        <p:nvSpPr>
          <p:cNvPr id="7" name="Round Same Side Corner Rectangle 6"/>
          <p:cNvSpPr/>
          <p:nvPr/>
        </p:nvSpPr>
        <p:spPr>
          <a:xfrm rot="5400000">
            <a:off x="4862513" y="2300287"/>
            <a:ext cx="6096000" cy="1952625"/>
          </a:xfrm>
          <a:prstGeom prst="round2SameRect">
            <a:avLst>
              <a:gd name="adj1" fmla="val 4902"/>
              <a:gd name="adj2" fmla="val 0"/>
            </a:avLst>
          </a:prstGeom>
          <a:solidFill>
            <a:schemeClr val="accent1"/>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a:spLocks noGrp="1"/>
          </p:cNvSpPr>
          <p:nvPr>
            <p:ph type="title" orient="vert"/>
          </p:nvPr>
        </p:nvSpPr>
        <p:spPr>
          <a:xfrm>
            <a:off x="7029450" y="274638"/>
            <a:ext cx="1752600" cy="5973762"/>
          </a:xfrm>
        </p:spPr>
        <p:txBody>
          <a:bodyPr vert="eaVert"/>
          <a:lstStyle>
            <a:lvl1pPr>
              <a:defRPr>
                <a:solidFill>
                  <a:srgbClr val="FFFFFF"/>
                </a:solidFill>
              </a:defRPr>
            </a:lvl1pPr>
          </a:lstStyle>
          <a:p>
            <a:r>
              <a:rPr lang="en-US" smtClean="0"/>
              <a:t>Click to edit Master title style</a:t>
            </a:r>
            <a:endParaRPr lang="en-US" dirty="0"/>
          </a:p>
        </p:txBody>
      </p:sp>
      <p:cxnSp>
        <p:nvCxnSpPr>
          <p:cNvPr id="8" name="Straight Connector 7"/>
          <p:cNvCxnSpPr/>
          <p:nvPr/>
        </p:nvCxnSpPr>
        <p:spPr>
          <a:xfrm>
            <a:off x="228600" y="6528816"/>
            <a:ext cx="8686800" cy="1588"/>
          </a:xfrm>
          <a:prstGeom prst="line">
            <a:avLst/>
          </a:prstGeom>
          <a:ln w="12700" cap="rnd" cmpd="sng" algn="ctr">
            <a:solidFill>
              <a:schemeClr val="tx2"/>
            </a:solidFill>
            <a:prstDash val="solid"/>
          </a:ln>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smtClean="0"/>
              <a:t>Click to edit Master title style</a:t>
            </a:r>
            <a:endParaRPr lang="en-US" dirty="0"/>
          </a:p>
        </p:txBody>
      </p:sp>
      <p:sp>
        <p:nvSpPr>
          <p:cNvPr id="3" name="Rectangle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p:cNvSpPr>
          <p:nvPr>
            <p:ph type="dt" sz="half" idx="10"/>
          </p:nvPr>
        </p:nvSpPr>
        <p:spPr/>
        <p:txBody>
          <a:bodyPr/>
          <a:lstStyle/>
          <a:p>
            <a:fld id="{9E9B5C5A-AD18-4283-A9E3-065CCA9A3656}" type="datetimeFigureOut">
              <a:rPr lang="en-US" smtClean="0"/>
              <a:pPr/>
              <a:t>8/8/2012</a:t>
            </a:fld>
            <a:endParaRPr lang="en-US"/>
          </a:p>
        </p:txBody>
      </p:sp>
      <p:sp>
        <p:nvSpPr>
          <p:cNvPr id="5" name="Rectangle 4"/>
          <p:cNvSpPr>
            <a:spLocks noGrp="1"/>
          </p:cNvSpPr>
          <p:nvPr>
            <p:ph type="ftr" sz="quarter" idx="11"/>
          </p:nvPr>
        </p:nvSpPr>
        <p:spPr/>
        <p:txBody>
          <a:bodyPr/>
          <a:lstStyle/>
          <a:p>
            <a:endParaRPr lang="en-US"/>
          </a:p>
        </p:txBody>
      </p:sp>
      <p:sp>
        <p:nvSpPr>
          <p:cNvPr id="6" name="Rectangle 5"/>
          <p:cNvSpPr>
            <a:spLocks noGrp="1"/>
          </p:cNvSpPr>
          <p:nvPr>
            <p:ph type="sldNum" sz="quarter" idx="12"/>
          </p:nvPr>
        </p:nvSpPr>
        <p:spPr/>
        <p:txBody>
          <a:bodyPr/>
          <a:lstStyle/>
          <a:p>
            <a:fld id="{4A37BD08-E3FC-410D-A4DE-25DA91E4900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ound Same Side Corner Rectangle 7"/>
          <p:cNvSpPr/>
          <p:nvPr/>
        </p:nvSpPr>
        <p:spPr>
          <a:xfrm>
            <a:off x="228600" y="228600"/>
            <a:ext cx="8686800" cy="4953000"/>
          </a:xfrm>
          <a:prstGeom prst="round2SameRect">
            <a:avLst>
              <a:gd name="adj1" fmla="val 2821"/>
              <a:gd name="adj2" fmla="val 0"/>
            </a:avLst>
          </a:prstGeom>
          <a:solidFill>
            <a:schemeClr val="tx2"/>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Same Side Corner Rectangle 6"/>
          <p:cNvSpPr/>
          <p:nvPr/>
        </p:nvSpPr>
        <p:spPr>
          <a:xfrm flipV="1">
            <a:off x="228600" y="5257800"/>
            <a:ext cx="8686800" cy="1295400"/>
          </a:xfrm>
          <a:prstGeom prst="round2SameRect">
            <a:avLst>
              <a:gd name="adj1" fmla="val 10784"/>
              <a:gd name="adj2" fmla="val 0"/>
            </a:avLst>
          </a:prstGeom>
          <a:solidFill>
            <a:schemeClr val="accent1"/>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a:spLocks noGrp="1"/>
          </p:cNvSpPr>
          <p:nvPr>
            <p:ph type="title"/>
          </p:nvPr>
        </p:nvSpPr>
        <p:spPr>
          <a:xfrm>
            <a:off x="685800" y="838200"/>
            <a:ext cx="7772400" cy="4191000"/>
          </a:xfrm>
        </p:spPr>
        <p:txBody>
          <a:bodyPr anchor="ctr"/>
          <a:lstStyle>
            <a:lvl1pPr algn="ctr">
              <a:defRPr sz="4800" b="0" cap="none" baseline="0">
                <a:solidFill>
                  <a:schemeClr val="bg2"/>
                </a:solidFill>
                <a:effectLst/>
              </a:defRPr>
            </a:lvl1pPr>
          </a:lstStyle>
          <a:p>
            <a:r>
              <a:rPr lang="en-US" smtClean="0"/>
              <a:t>Click to edit Master title style</a:t>
            </a:r>
            <a:endParaRPr lang="en-US" dirty="0"/>
          </a:p>
        </p:txBody>
      </p:sp>
      <p:sp>
        <p:nvSpPr>
          <p:cNvPr id="3" name="Rectangle 2"/>
          <p:cNvSpPr>
            <a:spLocks noGrp="1"/>
          </p:cNvSpPr>
          <p:nvPr>
            <p:ph type="body" idx="1"/>
          </p:nvPr>
        </p:nvSpPr>
        <p:spPr>
          <a:xfrm>
            <a:off x="722313" y="5410200"/>
            <a:ext cx="7772400" cy="1042987"/>
          </a:xfrm>
        </p:spPr>
        <p:txBody>
          <a:bodyPr anchor="ctr">
            <a:normAutofit/>
          </a:bodyPr>
          <a:lstStyle>
            <a:lvl1pPr marL="0" indent="0" algn="ctr">
              <a:buNone/>
              <a:defRPr sz="28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Rectangle 3"/>
          <p:cNvSpPr>
            <a:spLocks noGrp="1"/>
          </p:cNvSpPr>
          <p:nvPr>
            <p:ph type="dt" sz="half" idx="10"/>
          </p:nvPr>
        </p:nvSpPr>
        <p:spPr/>
        <p:txBody>
          <a:bodyPr/>
          <a:lstStyle/>
          <a:p>
            <a:fld id="{9E9B5C5A-AD18-4283-A9E3-065CCA9A3656}" type="datetimeFigureOut">
              <a:rPr lang="en-US" smtClean="0"/>
              <a:pPr/>
              <a:t>8/8/2012</a:t>
            </a:fld>
            <a:endParaRPr lang="en-US"/>
          </a:p>
        </p:txBody>
      </p:sp>
      <p:sp>
        <p:nvSpPr>
          <p:cNvPr id="5" name="Rectangle 4"/>
          <p:cNvSpPr>
            <a:spLocks noGrp="1"/>
          </p:cNvSpPr>
          <p:nvPr>
            <p:ph type="ftr" sz="quarter" idx="11"/>
          </p:nvPr>
        </p:nvSpPr>
        <p:spPr/>
        <p:txBody>
          <a:bodyPr/>
          <a:lstStyle/>
          <a:p>
            <a:endParaRPr lang="en-US"/>
          </a:p>
        </p:txBody>
      </p:sp>
      <p:sp>
        <p:nvSpPr>
          <p:cNvPr id="6" name="Rectangle 5"/>
          <p:cNvSpPr>
            <a:spLocks noGrp="1"/>
          </p:cNvSpPr>
          <p:nvPr>
            <p:ph type="sldNum" sz="quarter" idx="12"/>
          </p:nvPr>
        </p:nvSpPr>
        <p:spPr/>
        <p:txBody>
          <a:bodyPr/>
          <a:lstStyle/>
          <a:p>
            <a:fld id="{4A37BD08-E3FC-410D-A4DE-25DA91E4900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smtClean="0"/>
              <a:t>Click to edit Master title style</a:t>
            </a:r>
            <a:endParaRPr lang="en-US"/>
          </a:p>
        </p:txBody>
      </p:sp>
      <p:sp>
        <p:nvSpPr>
          <p:cNvPr id="3" name="Rectangle 2"/>
          <p:cNvSpPr>
            <a:spLocks noGrp="1"/>
          </p:cNvSpPr>
          <p:nvPr>
            <p:ph sz="half" idx="1"/>
          </p:nvPr>
        </p:nvSpPr>
        <p:spPr>
          <a:xfrm>
            <a:off x="301752" y="1600200"/>
            <a:ext cx="416052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3"/>
          <p:cNvSpPr>
            <a:spLocks noGrp="1"/>
          </p:cNvSpPr>
          <p:nvPr>
            <p:ph sz="half" idx="2"/>
          </p:nvPr>
        </p:nvSpPr>
        <p:spPr>
          <a:xfrm>
            <a:off x="4648200" y="1600200"/>
            <a:ext cx="416052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a:spLocks noGrp="1"/>
          </p:cNvSpPr>
          <p:nvPr>
            <p:ph type="dt" sz="half" idx="10"/>
          </p:nvPr>
        </p:nvSpPr>
        <p:spPr/>
        <p:txBody>
          <a:bodyPr/>
          <a:lstStyle/>
          <a:p>
            <a:fld id="{9E9B5C5A-AD18-4283-A9E3-065CCA9A3656}" type="datetimeFigureOut">
              <a:rPr lang="en-US" smtClean="0"/>
              <a:pPr/>
              <a:t>8/8/2012</a:t>
            </a:fld>
            <a:endParaRPr lang="en-US"/>
          </a:p>
        </p:txBody>
      </p:sp>
      <p:sp>
        <p:nvSpPr>
          <p:cNvPr id="6" name="Rectangle 5"/>
          <p:cNvSpPr>
            <a:spLocks noGrp="1"/>
          </p:cNvSpPr>
          <p:nvPr>
            <p:ph type="ftr" sz="quarter" idx="11"/>
          </p:nvPr>
        </p:nvSpPr>
        <p:spPr/>
        <p:txBody>
          <a:bodyPr/>
          <a:lstStyle/>
          <a:p>
            <a:endParaRPr lang="en-US"/>
          </a:p>
        </p:txBody>
      </p:sp>
      <p:sp>
        <p:nvSpPr>
          <p:cNvPr id="7" name="Rectangle 6"/>
          <p:cNvSpPr>
            <a:spLocks noGrp="1"/>
          </p:cNvSpPr>
          <p:nvPr>
            <p:ph type="sldNum" sz="quarter" idx="12"/>
          </p:nvPr>
        </p:nvSpPr>
        <p:spPr/>
        <p:txBody>
          <a:bodyPr/>
          <a:lstStyle/>
          <a:p>
            <a:fld id="{4A37BD08-E3FC-410D-A4DE-25DA91E4900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lvl1pPr>
              <a:defRPr/>
            </a:lvl1pPr>
          </a:lstStyle>
          <a:p>
            <a:r>
              <a:rPr lang="en-US" smtClean="0"/>
              <a:t>Click to edit Master title style</a:t>
            </a:r>
            <a:endParaRPr lang="en-US"/>
          </a:p>
        </p:txBody>
      </p:sp>
      <p:sp>
        <p:nvSpPr>
          <p:cNvPr id="3" name="Rectangle 2"/>
          <p:cNvSpPr>
            <a:spLocks noGrp="1"/>
          </p:cNvSpPr>
          <p:nvPr>
            <p:ph type="body" idx="1"/>
          </p:nvPr>
        </p:nvSpPr>
        <p:spPr>
          <a:xfrm>
            <a:off x="301752" y="1535112"/>
            <a:ext cx="4160520" cy="827087"/>
          </a:xfrm>
        </p:spPr>
        <p:txBody>
          <a:bodyPr anchor="ctr">
            <a:normAutofit/>
            <a:scene3d>
              <a:camera prst="orthographicFront"/>
              <a:lightRig rig="flat" dir="tl">
                <a:rot lat="0" lon="0" rev="6600000"/>
              </a:lightRig>
            </a:scene3d>
            <a:sp3d>
              <a:contourClr>
                <a:schemeClr val="accent2">
                  <a:shade val="75000"/>
                </a:schemeClr>
              </a:contourClr>
            </a:sp3d>
          </a:bodyPr>
          <a:lstStyle>
            <a:lvl1pPr marL="0" indent="0" algn="ctr">
              <a:buNone/>
              <a:defRPr lang="en-US" sz="2400" b="0" dirty="0" smtClean="0">
                <a:ln w="11430"/>
                <a:solidFill>
                  <a:schemeClr val="tx2"/>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Rectangle 3"/>
          <p:cNvSpPr>
            <a:spLocks noGrp="1"/>
          </p:cNvSpPr>
          <p:nvPr>
            <p:ph sz="half" idx="2"/>
          </p:nvPr>
        </p:nvSpPr>
        <p:spPr>
          <a:xfrm>
            <a:off x="301752" y="2373312"/>
            <a:ext cx="41605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a:spLocks noGrp="1"/>
          </p:cNvSpPr>
          <p:nvPr>
            <p:ph type="body" sz="quarter" idx="3"/>
          </p:nvPr>
        </p:nvSpPr>
        <p:spPr>
          <a:xfrm>
            <a:off x="4645024" y="1535112"/>
            <a:ext cx="4160520" cy="827087"/>
          </a:xfrm>
        </p:spPr>
        <p:txBody>
          <a:bodyPr anchor="ctr">
            <a:normAutofit/>
            <a:scene3d>
              <a:camera prst="orthographicFront"/>
              <a:lightRig rig="flat" dir="tl">
                <a:rot lat="0" lon="0" rev="6600000"/>
              </a:lightRig>
            </a:scene3d>
            <a:sp3d>
              <a:contourClr>
                <a:schemeClr val="accent2">
                  <a:shade val="75000"/>
                </a:schemeClr>
              </a:contourClr>
            </a:sp3d>
          </a:bodyPr>
          <a:lstStyle>
            <a:lvl1pPr marL="0" indent="0" algn="ctr">
              <a:buNone/>
              <a:defRPr lang="en-US" sz="2400" b="0" dirty="0" smtClean="0">
                <a:ln w="11430"/>
                <a:solidFill>
                  <a:schemeClr val="tx2"/>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Rectangle 5"/>
          <p:cNvSpPr>
            <a:spLocks noGrp="1"/>
          </p:cNvSpPr>
          <p:nvPr>
            <p:ph sz="quarter" idx="4"/>
          </p:nvPr>
        </p:nvSpPr>
        <p:spPr>
          <a:xfrm>
            <a:off x="4645024" y="2373312"/>
            <a:ext cx="41605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a:spLocks noGrp="1"/>
          </p:cNvSpPr>
          <p:nvPr>
            <p:ph type="dt" sz="half" idx="10"/>
          </p:nvPr>
        </p:nvSpPr>
        <p:spPr/>
        <p:txBody>
          <a:bodyPr/>
          <a:lstStyle/>
          <a:p>
            <a:fld id="{9E9B5C5A-AD18-4283-A9E3-065CCA9A3656}" type="datetimeFigureOut">
              <a:rPr lang="en-US" smtClean="0"/>
              <a:pPr/>
              <a:t>8/8/2012</a:t>
            </a:fld>
            <a:endParaRPr lang="en-US"/>
          </a:p>
        </p:txBody>
      </p:sp>
      <p:sp>
        <p:nvSpPr>
          <p:cNvPr id="8" name="Rectangle 7"/>
          <p:cNvSpPr>
            <a:spLocks noGrp="1"/>
          </p:cNvSpPr>
          <p:nvPr>
            <p:ph type="ftr" sz="quarter" idx="11"/>
          </p:nvPr>
        </p:nvSpPr>
        <p:spPr/>
        <p:txBody>
          <a:bodyPr/>
          <a:lstStyle/>
          <a:p>
            <a:endParaRPr lang="en-US"/>
          </a:p>
        </p:txBody>
      </p:sp>
      <p:sp>
        <p:nvSpPr>
          <p:cNvPr id="9" name="Rectangle 8"/>
          <p:cNvSpPr>
            <a:spLocks noGrp="1"/>
          </p:cNvSpPr>
          <p:nvPr>
            <p:ph type="sldNum" sz="quarter" idx="12"/>
          </p:nvPr>
        </p:nvSpPr>
        <p:spPr/>
        <p:txBody>
          <a:bodyPr/>
          <a:lstStyle/>
          <a:p>
            <a:fld id="{4A37BD08-E3FC-410D-A4DE-25DA91E4900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smtClean="0"/>
              <a:t>Click to edit Master title style</a:t>
            </a:r>
            <a:endParaRPr lang="en-US"/>
          </a:p>
        </p:txBody>
      </p:sp>
      <p:sp>
        <p:nvSpPr>
          <p:cNvPr id="3" name="Rectangle 2"/>
          <p:cNvSpPr>
            <a:spLocks noGrp="1"/>
          </p:cNvSpPr>
          <p:nvPr>
            <p:ph type="dt" sz="half" idx="10"/>
          </p:nvPr>
        </p:nvSpPr>
        <p:spPr/>
        <p:txBody>
          <a:bodyPr/>
          <a:lstStyle/>
          <a:p>
            <a:fld id="{9E9B5C5A-AD18-4283-A9E3-065CCA9A3656}" type="datetimeFigureOut">
              <a:rPr lang="en-US" smtClean="0"/>
              <a:pPr/>
              <a:t>8/8/2012</a:t>
            </a:fld>
            <a:endParaRPr lang="en-US"/>
          </a:p>
        </p:txBody>
      </p:sp>
      <p:sp>
        <p:nvSpPr>
          <p:cNvPr id="4" name="Rectangle 3"/>
          <p:cNvSpPr>
            <a:spLocks noGrp="1"/>
          </p:cNvSpPr>
          <p:nvPr>
            <p:ph type="ftr" sz="quarter" idx="11"/>
          </p:nvPr>
        </p:nvSpPr>
        <p:spPr/>
        <p:txBody>
          <a:bodyPr/>
          <a:lstStyle/>
          <a:p>
            <a:endParaRPr lang="en-US"/>
          </a:p>
        </p:txBody>
      </p:sp>
      <p:sp>
        <p:nvSpPr>
          <p:cNvPr id="5" name="Rectangle 4"/>
          <p:cNvSpPr>
            <a:spLocks noGrp="1"/>
          </p:cNvSpPr>
          <p:nvPr>
            <p:ph type="sldNum" sz="quarter" idx="12"/>
          </p:nvPr>
        </p:nvSpPr>
        <p:spPr/>
        <p:txBody>
          <a:bodyPr/>
          <a:lstStyle/>
          <a:p>
            <a:fld id="{4A37BD08-E3FC-410D-A4DE-25DA91E4900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a:spLocks noGrp="1"/>
          </p:cNvSpPr>
          <p:nvPr>
            <p:ph type="dt" sz="half" idx="10"/>
          </p:nvPr>
        </p:nvSpPr>
        <p:spPr/>
        <p:txBody>
          <a:bodyPr/>
          <a:lstStyle/>
          <a:p>
            <a:fld id="{9E9B5C5A-AD18-4283-A9E3-065CCA9A3656}" type="datetimeFigureOut">
              <a:rPr lang="en-US" smtClean="0"/>
              <a:pPr/>
              <a:t>8/8/2012</a:t>
            </a:fld>
            <a:endParaRPr lang="en-US"/>
          </a:p>
        </p:txBody>
      </p:sp>
      <p:sp>
        <p:nvSpPr>
          <p:cNvPr id="3" name="Rectangle 2"/>
          <p:cNvSpPr>
            <a:spLocks noGrp="1"/>
          </p:cNvSpPr>
          <p:nvPr>
            <p:ph type="ftr" sz="quarter" idx="11"/>
          </p:nvPr>
        </p:nvSpPr>
        <p:spPr/>
        <p:txBody>
          <a:bodyPr/>
          <a:lstStyle/>
          <a:p>
            <a:endParaRPr lang="en-US"/>
          </a:p>
        </p:txBody>
      </p:sp>
      <p:sp>
        <p:nvSpPr>
          <p:cNvPr id="4" name="Rectangle 3"/>
          <p:cNvSpPr>
            <a:spLocks noGrp="1"/>
          </p:cNvSpPr>
          <p:nvPr>
            <p:ph type="sldNum" sz="quarter" idx="12"/>
          </p:nvPr>
        </p:nvSpPr>
        <p:spPr/>
        <p:txBody>
          <a:bodyPr/>
          <a:lstStyle/>
          <a:p>
            <a:fld id="{4A37BD08-E3FC-410D-A4DE-25DA91E4900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ound Same Side Corner Rectangle 7"/>
          <p:cNvSpPr/>
          <p:nvPr/>
        </p:nvSpPr>
        <p:spPr>
          <a:xfrm>
            <a:off x="228600" y="152400"/>
            <a:ext cx="8686800" cy="1295400"/>
          </a:xfrm>
          <a:prstGeom prst="round2SameRect">
            <a:avLst>
              <a:gd name="adj1" fmla="val 4902"/>
              <a:gd name="adj2" fmla="val 0"/>
            </a:avLst>
          </a:prstGeom>
          <a:solidFill>
            <a:schemeClr val="accent1"/>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a:spLocks noGrp="1"/>
          </p:cNvSpPr>
          <p:nvPr>
            <p:ph type="title"/>
          </p:nvPr>
        </p:nvSpPr>
        <p:spPr>
          <a:xfrm>
            <a:off x="304800" y="228600"/>
            <a:ext cx="4495800" cy="1143000"/>
          </a:xfrm>
        </p:spPr>
        <p:txBody>
          <a:bodyPr anchor="ctr"/>
          <a:lstStyle>
            <a:lvl1pPr algn="l">
              <a:defRPr sz="2800" b="0"/>
            </a:lvl1pPr>
          </a:lstStyle>
          <a:p>
            <a:r>
              <a:rPr lang="en-US" smtClean="0"/>
              <a:t>Click to edit Master title style</a:t>
            </a:r>
            <a:endParaRPr lang="en-US" dirty="0"/>
          </a:p>
        </p:txBody>
      </p:sp>
      <p:sp>
        <p:nvSpPr>
          <p:cNvPr id="3" name="Rectangle 2"/>
          <p:cNvSpPr>
            <a:spLocks noGrp="1"/>
          </p:cNvSpPr>
          <p:nvPr>
            <p:ph idx="1"/>
          </p:nvPr>
        </p:nvSpPr>
        <p:spPr>
          <a:xfrm>
            <a:off x="228600" y="1600200"/>
            <a:ext cx="8686800" cy="4724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a:spLocks noGrp="1"/>
          </p:cNvSpPr>
          <p:nvPr>
            <p:ph type="dt" sz="half" idx="10"/>
          </p:nvPr>
        </p:nvSpPr>
        <p:spPr/>
        <p:txBody>
          <a:bodyPr/>
          <a:lstStyle/>
          <a:p>
            <a:fld id="{9E9B5C5A-AD18-4283-A9E3-065CCA9A3656}" type="datetimeFigureOut">
              <a:rPr lang="en-US" smtClean="0"/>
              <a:pPr/>
              <a:t>8/8/2012</a:t>
            </a:fld>
            <a:endParaRPr lang="en-US"/>
          </a:p>
        </p:txBody>
      </p:sp>
      <p:sp>
        <p:nvSpPr>
          <p:cNvPr id="6" name="Rectangle 5"/>
          <p:cNvSpPr>
            <a:spLocks noGrp="1"/>
          </p:cNvSpPr>
          <p:nvPr>
            <p:ph type="ftr" sz="quarter" idx="11"/>
          </p:nvPr>
        </p:nvSpPr>
        <p:spPr/>
        <p:txBody>
          <a:bodyPr/>
          <a:lstStyle/>
          <a:p>
            <a:endParaRPr lang="en-US"/>
          </a:p>
        </p:txBody>
      </p:sp>
      <p:sp>
        <p:nvSpPr>
          <p:cNvPr id="7" name="Rectangle 6"/>
          <p:cNvSpPr>
            <a:spLocks noGrp="1"/>
          </p:cNvSpPr>
          <p:nvPr>
            <p:ph type="sldNum" sz="quarter" idx="12"/>
          </p:nvPr>
        </p:nvSpPr>
        <p:spPr/>
        <p:txBody>
          <a:bodyPr/>
          <a:lstStyle/>
          <a:p>
            <a:fld id="{4A37BD08-E3FC-410D-A4DE-25DA91E4900B}" type="slidenum">
              <a:rPr lang="en-US" smtClean="0"/>
              <a:pPr/>
              <a:t>‹#›</a:t>
            </a:fld>
            <a:endParaRPr lang="en-US"/>
          </a:p>
        </p:txBody>
      </p:sp>
      <p:cxnSp>
        <p:nvCxnSpPr>
          <p:cNvPr id="9" name="Straight Connector 8"/>
          <p:cNvCxnSpPr/>
          <p:nvPr/>
        </p:nvCxnSpPr>
        <p:spPr>
          <a:xfrm>
            <a:off x="228600" y="6528816"/>
            <a:ext cx="8686800" cy="1588"/>
          </a:xfrm>
          <a:prstGeom prst="line">
            <a:avLst/>
          </a:prstGeom>
          <a:ln w="12700" cap="rnd" cmpd="sng" algn="ctr">
            <a:solidFill>
              <a:schemeClr val="tx2"/>
            </a:solidFill>
            <a:prstDash val="solid"/>
          </a:ln>
          <a:effectLst/>
        </p:spPr>
        <p:style>
          <a:lnRef idx="1">
            <a:schemeClr val="accent1"/>
          </a:lnRef>
          <a:fillRef idx="0">
            <a:schemeClr val="accent1"/>
          </a:fillRef>
          <a:effectRef idx="0">
            <a:schemeClr val="accent1"/>
          </a:effectRef>
          <a:fontRef idx="minor">
            <a:schemeClr val="tx1"/>
          </a:fontRef>
        </p:style>
      </p:cxnSp>
      <p:sp useBgFill="1">
        <p:nvSpPr>
          <p:cNvPr id="10" name="Rectangle 9"/>
          <p:cNvSpPr/>
          <p:nvPr/>
        </p:nvSpPr>
        <p:spPr>
          <a:xfrm>
            <a:off x="4876800" y="152400"/>
            <a:ext cx="3581400" cy="12954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967288" y="152400"/>
            <a:ext cx="3400425"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a:spLocks noGrp="1"/>
          </p:cNvSpPr>
          <p:nvPr>
            <p:ph type="body" sz="half" idx="2"/>
          </p:nvPr>
        </p:nvSpPr>
        <p:spPr>
          <a:xfrm>
            <a:off x="5105400" y="228600"/>
            <a:ext cx="3200400" cy="1143000"/>
          </a:xfrm>
        </p:spPr>
        <p:txBody>
          <a:bodyPr anchor="ctr">
            <a:normAutofit/>
          </a:bodyPr>
          <a:lstStyle>
            <a:lvl1pPr marL="0" indent="0" algn="l">
              <a:buNone/>
              <a:defRPr sz="160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ound Same Side Corner Rectangle 7"/>
          <p:cNvSpPr/>
          <p:nvPr/>
        </p:nvSpPr>
        <p:spPr>
          <a:xfrm>
            <a:off x="228600" y="152400"/>
            <a:ext cx="8686800" cy="1295400"/>
          </a:xfrm>
          <a:prstGeom prst="round2SameRect">
            <a:avLst>
              <a:gd name="adj1" fmla="val 4902"/>
              <a:gd name="adj2" fmla="val 0"/>
            </a:avLst>
          </a:prstGeom>
          <a:solidFill>
            <a:schemeClr val="accent1"/>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a:spLocks noGrp="1"/>
          </p:cNvSpPr>
          <p:nvPr>
            <p:ph type="pic" idx="1"/>
          </p:nvPr>
        </p:nvSpPr>
        <p:spPr>
          <a:xfrm>
            <a:off x="228600" y="1524000"/>
            <a:ext cx="8686800" cy="4910328"/>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Rectangle 4"/>
          <p:cNvSpPr>
            <a:spLocks noGrp="1"/>
          </p:cNvSpPr>
          <p:nvPr>
            <p:ph type="dt" sz="half" idx="10"/>
          </p:nvPr>
        </p:nvSpPr>
        <p:spPr/>
        <p:txBody>
          <a:bodyPr/>
          <a:lstStyle/>
          <a:p>
            <a:fld id="{9E9B5C5A-AD18-4283-A9E3-065CCA9A3656}" type="datetimeFigureOut">
              <a:rPr lang="en-US" smtClean="0"/>
              <a:pPr/>
              <a:t>8/8/2012</a:t>
            </a:fld>
            <a:endParaRPr lang="en-US"/>
          </a:p>
        </p:txBody>
      </p:sp>
      <p:sp>
        <p:nvSpPr>
          <p:cNvPr id="6" name="Rectangle 5"/>
          <p:cNvSpPr>
            <a:spLocks noGrp="1"/>
          </p:cNvSpPr>
          <p:nvPr>
            <p:ph type="ftr" sz="quarter" idx="11"/>
          </p:nvPr>
        </p:nvSpPr>
        <p:spPr/>
        <p:txBody>
          <a:bodyPr/>
          <a:lstStyle/>
          <a:p>
            <a:endParaRPr lang="en-US"/>
          </a:p>
        </p:txBody>
      </p:sp>
      <p:sp>
        <p:nvSpPr>
          <p:cNvPr id="7" name="Rectangle 6"/>
          <p:cNvSpPr>
            <a:spLocks noGrp="1"/>
          </p:cNvSpPr>
          <p:nvPr>
            <p:ph type="sldNum" sz="quarter" idx="12"/>
          </p:nvPr>
        </p:nvSpPr>
        <p:spPr/>
        <p:txBody>
          <a:bodyPr/>
          <a:lstStyle/>
          <a:p>
            <a:fld id="{4A37BD08-E3FC-410D-A4DE-25DA91E4900B}" type="slidenum">
              <a:rPr lang="en-US" smtClean="0"/>
              <a:pPr/>
              <a:t>‹#›</a:t>
            </a:fld>
            <a:endParaRPr lang="en-US"/>
          </a:p>
        </p:txBody>
      </p:sp>
      <p:sp useBgFill="1">
        <p:nvSpPr>
          <p:cNvPr id="9" name="Rectangle 8"/>
          <p:cNvSpPr/>
          <p:nvPr/>
        </p:nvSpPr>
        <p:spPr>
          <a:xfrm>
            <a:off x="4876800" y="152400"/>
            <a:ext cx="3581400" cy="12954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967288" y="152400"/>
            <a:ext cx="3400425"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a:spLocks noGrp="1"/>
          </p:cNvSpPr>
          <p:nvPr>
            <p:ph type="title"/>
          </p:nvPr>
        </p:nvSpPr>
        <p:spPr>
          <a:xfrm>
            <a:off x="304800" y="228600"/>
            <a:ext cx="4495800" cy="1143000"/>
          </a:xfrm>
        </p:spPr>
        <p:txBody>
          <a:bodyPr anchor="ctr"/>
          <a:lstStyle>
            <a:lvl1pPr algn="l">
              <a:defRPr sz="2800" b="0"/>
            </a:lvl1pPr>
          </a:lstStyle>
          <a:p>
            <a:r>
              <a:rPr lang="en-US" smtClean="0"/>
              <a:t>Click to edit Master title style</a:t>
            </a:r>
            <a:endParaRPr lang="en-US" dirty="0"/>
          </a:p>
        </p:txBody>
      </p:sp>
      <p:sp>
        <p:nvSpPr>
          <p:cNvPr id="4" name="Rectangle 3"/>
          <p:cNvSpPr>
            <a:spLocks noGrp="1"/>
          </p:cNvSpPr>
          <p:nvPr>
            <p:ph type="body" sz="half" idx="2"/>
          </p:nvPr>
        </p:nvSpPr>
        <p:spPr>
          <a:xfrm>
            <a:off x="5105400" y="228600"/>
            <a:ext cx="3200400" cy="1143000"/>
          </a:xfrm>
        </p:spPr>
        <p:txBody>
          <a:bodyPr anchor="ctr">
            <a:normAutofit/>
          </a:bodyPr>
          <a:lstStyle>
            <a:lvl1pPr marL="0" indent="0">
              <a:buNone/>
              <a:defRPr sz="160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1" name="Straight Connector 10"/>
          <p:cNvCxnSpPr/>
          <p:nvPr/>
        </p:nvCxnSpPr>
        <p:spPr>
          <a:xfrm>
            <a:off x="228600" y="6528816"/>
            <a:ext cx="8686800" cy="1588"/>
          </a:xfrm>
          <a:prstGeom prst="line">
            <a:avLst/>
          </a:prstGeom>
          <a:ln w="12700" cap="rnd" cmpd="sng" algn="ctr">
            <a:solidFill>
              <a:schemeClr val="tx2"/>
            </a:solidFill>
            <a:prstDash val="solid"/>
          </a:ln>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ound Same Side Corner Rectangle 6"/>
          <p:cNvSpPr/>
          <p:nvPr/>
        </p:nvSpPr>
        <p:spPr>
          <a:xfrm>
            <a:off x="228600" y="152400"/>
            <a:ext cx="8686800" cy="1295400"/>
          </a:xfrm>
          <a:prstGeom prst="round2SameRect">
            <a:avLst>
              <a:gd name="adj1" fmla="val 4902"/>
              <a:gd name="adj2" fmla="val 0"/>
            </a:avLst>
          </a:prstGeom>
          <a:solidFill>
            <a:schemeClr val="accent1"/>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04800" y="274638"/>
            <a:ext cx="85344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04800" y="1600200"/>
            <a:ext cx="85344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28600" y="6520942"/>
            <a:ext cx="2133600" cy="320040"/>
          </a:xfrm>
          <a:prstGeom prst="rect">
            <a:avLst/>
          </a:prstGeom>
        </p:spPr>
        <p:txBody>
          <a:bodyPr vert="horz" lIns="91440" tIns="45720" rIns="91440" bIns="45720" rtlCol="0" anchor="ctr"/>
          <a:lstStyle>
            <a:lvl1pPr algn="l">
              <a:defRPr sz="1200">
                <a:solidFill>
                  <a:schemeClr val="tx2"/>
                </a:solidFill>
              </a:defRPr>
            </a:lvl1pPr>
          </a:lstStyle>
          <a:p>
            <a:fld id="{9E9B5C5A-AD18-4283-A9E3-065CCA9A3656}" type="datetimeFigureOut">
              <a:rPr lang="en-US" smtClean="0"/>
              <a:pPr/>
              <a:t>8/8/2012</a:t>
            </a:fld>
            <a:endParaRPr lang="en-US"/>
          </a:p>
        </p:txBody>
      </p:sp>
      <p:sp>
        <p:nvSpPr>
          <p:cNvPr id="5" name="Footer Placeholder 4"/>
          <p:cNvSpPr>
            <a:spLocks noGrp="1"/>
          </p:cNvSpPr>
          <p:nvPr>
            <p:ph type="ftr" sz="quarter" idx="3"/>
          </p:nvPr>
        </p:nvSpPr>
        <p:spPr>
          <a:xfrm>
            <a:off x="2895600" y="6520942"/>
            <a:ext cx="3429000" cy="320040"/>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781800" y="6520942"/>
            <a:ext cx="2133600" cy="320040"/>
          </a:xfrm>
          <a:prstGeom prst="rect">
            <a:avLst/>
          </a:prstGeom>
        </p:spPr>
        <p:txBody>
          <a:bodyPr vert="horz" lIns="91440" tIns="45720" rIns="91440" bIns="45720" rtlCol="0" anchor="ctr"/>
          <a:lstStyle>
            <a:lvl1pPr algn="r">
              <a:defRPr sz="1200">
                <a:solidFill>
                  <a:schemeClr val="tx2"/>
                </a:solidFill>
              </a:defRPr>
            </a:lvl1pPr>
          </a:lstStyle>
          <a:p>
            <a:fld id="{4A37BD08-E3FC-410D-A4DE-25DA91E4900B}" type="slidenum">
              <a:rPr lang="en-US" smtClean="0"/>
              <a:pPr/>
              <a:t>‹#›</a:t>
            </a:fld>
            <a:endParaRPr lang="en-US"/>
          </a:p>
        </p:txBody>
      </p:sp>
      <p:cxnSp>
        <p:nvCxnSpPr>
          <p:cNvPr id="8" name="Straight Connector 7"/>
          <p:cNvCxnSpPr/>
          <p:nvPr/>
        </p:nvCxnSpPr>
        <p:spPr>
          <a:xfrm>
            <a:off x="228600" y="6524625"/>
            <a:ext cx="8686800" cy="1588"/>
          </a:xfrm>
          <a:prstGeom prst="line">
            <a:avLst/>
          </a:prstGeom>
          <a:ln w="12700" cap="rnd" cmpd="sng" algn="ctr">
            <a:solidFill>
              <a:schemeClr val="tx2"/>
            </a:solidFill>
            <a:prstDash val="solid"/>
          </a:ln>
          <a:effectLst/>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3600" kern="1200">
          <a:solidFill>
            <a:srgbClr val="FFFFFF"/>
          </a:solidFill>
          <a:effectLst/>
          <a:latin typeface="+mj-lt"/>
          <a:ea typeface="+mj-ea"/>
          <a:cs typeface="+mj-cs"/>
        </a:defRPr>
      </a:lvl1pPr>
    </p:titleStyle>
    <p:bodyStyle>
      <a:lvl1pPr marL="274320" indent="-274320" algn="l" defTabSz="914400" rtl="0" eaLnBrk="1" latinLnBrk="0" hangingPunct="1">
        <a:spcBef>
          <a:spcPct val="20000"/>
        </a:spcBef>
        <a:buClr>
          <a:schemeClr val="accent2"/>
        </a:buClr>
        <a:buSzPct val="85000"/>
        <a:buFont typeface="Wingdings 2" pitchFamily="18" charset="2"/>
        <a:buChar char=""/>
        <a:defRPr sz="2800" kern="1200">
          <a:solidFill>
            <a:schemeClr val="tx1"/>
          </a:solidFill>
          <a:latin typeface="+mn-lt"/>
          <a:ea typeface="+mn-ea"/>
          <a:cs typeface="+mn-cs"/>
        </a:defRPr>
      </a:lvl1pPr>
      <a:lvl2pPr marL="548640" indent="-228600" algn="l" defTabSz="914400" rtl="0" eaLnBrk="1" latinLnBrk="0" hangingPunct="1">
        <a:spcBef>
          <a:spcPct val="20000"/>
        </a:spcBef>
        <a:buClr>
          <a:schemeClr val="accent2"/>
        </a:buClr>
        <a:buSzPct val="85000"/>
        <a:buFont typeface="Wingdings 2" pitchFamily="18" charset="2"/>
        <a:buChar char=""/>
        <a:defRPr sz="2400" kern="1200">
          <a:solidFill>
            <a:schemeClr val="tx1"/>
          </a:solidFill>
          <a:latin typeface="+mn-lt"/>
          <a:ea typeface="+mn-ea"/>
          <a:cs typeface="+mn-cs"/>
        </a:defRPr>
      </a:lvl2pPr>
      <a:lvl3pPr marL="731520" indent="-18288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3pPr>
      <a:lvl4pPr marL="1005840" indent="-182880" algn="l" defTabSz="914400" rtl="0" eaLnBrk="1" latinLnBrk="0" hangingPunct="1">
        <a:spcBef>
          <a:spcPct val="20000"/>
        </a:spcBef>
        <a:buClr>
          <a:schemeClr val="accent2"/>
        </a:buClr>
        <a:buSzPct val="100000"/>
        <a:buFont typeface="Arial" pitchFamily="34" charset="0"/>
        <a:buChar char="•"/>
        <a:defRPr sz="1800" kern="1200">
          <a:solidFill>
            <a:schemeClr val="tx2"/>
          </a:solidFill>
          <a:latin typeface="+mn-lt"/>
          <a:ea typeface="+mn-ea"/>
          <a:cs typeface="+mn-cs"/>
        </a:defRPr>
      </a:lvl4pPr>
      <a:lvl5pPr marL="128016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5pPr>
      <a:lvl6pPr marL="1463040" indent="-182880" algn="l" defTabSz="914400" rtl="0" eaLnBrk="1" latinLnBrk="0" hangingPunct="1">
        <a:spcBef>
          <a:spcPct val="20000"/>
        </a:spcBef>
        <a:buClr>
          <a:schemeClr val="accent2"/>
        </a:buClr>
        <a:buFont typeface="Arial" pitchFamily="34" charset="0"/>
        <a:buChar char="•"/>
        <a:defRPr sz="1600" kern="1200">
          <a:solidFill>
            <a:schemeClr val="tx2"/>
          </a:solidFill>
          <a:latin typeface="+mn-lt"/>
          <a:ea typeface="+mn-ea"/>
          <a:cs typeface="+mn-cs"/>
        </a:defRPr>
      </a:lvl6pPr>
      <a:lvl7pPr marL="1737360" indent="-182880" algn="l" defTabSz="914400" rtl="0" eaLnBrk="1" latinLnBrk="0" hangingPunct="1">
        <a:spcBef>
          <a:spcPct val="20000"/>
        </a:spcBef>
        <a:buClr>
          <a:schemeClr val="accent2"/>
        </a:buClr>
        <a:buFont typeface="Arial" pitchFamily="34" charset="0"/>
        <a:buChar char="•"/>
        <a:defRPr sz="1600" kern="1200">
          <a:solidFill>
            <a:schemeClr val="tx1"/>
          </a:solidFill>
          <a:latin typeface="+mn-lt"/>
          <a:ea typeface="+mn-ea"/>
          <a:cs typeface="+mn-cs"/>
        </a:defRPr>
      </a:lvl7pPr>
      <a:lvl8pPr marL="1920240" indent="-182880" algn="l" defTabSz="914400" rtl="0" eaLnBrk="1" latinLnBrk="0" hangingPunct="1">
        <a:spcBef>
          <a:spcPct val="20000"/>
        </a:spcBef>
        <a:buClr>
          <a:schemeClr val="accent2"/>
        </a:buClr>
        <a:buFont typeface="Arial" pitchFamily="34" charset="0"/>
        <a:buChar char="•"/>
        <a:defRPr sz="1600" kern="1200" baseline="0">
          <a:solidFill>
            <a:schemeClr val="tx2"/>
          </a:solidFill>
          <a:latin typeface="+mn-lt"/>
          <a:ea typeface="+mn-ea"/>
          <a:cs typeface="+mn-cs"/>
        </a:defRPr>
      </a:lvl8pPr>
      <a:lvl9pPr marL="2194560" indent="-182880" algn="l" defTabSz="914400" rtl="0" eaLnBrk="1" latinLnBrk="0" hangingPunct="1">
        <a:spcBef>
          <a:spcPts val="310"/>
        </a:spcBef>
        <a:buClr>
          <a:schemeClr val="accent2"/>
        </a:buClr>
        <a:buFont typeface="Arial"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eLearning</a:t>
            </a:r>
            <a:br>
              <a:rPr lang="en-US" dirty="0" smtClean="0"/>
            </a:br>
            <a:r>
              <a:rPr lang="en-US" dirty="0" smtClean="0"/>
              <a:t>Face to Face</a:t>
            </a:r>
            <a:endParaRPr lang="en-US" dirty="0"/>
          </a:p>
        </p:txBody>
      </p:sp>
      <p:sp>
        <p:nvSpPr>
          <p:cNvPr id="3" name="Subtitle 2"/>
          <p:cNvSpPr>
            <a:spLocks noGrp="1"/>
          </p:cNvSpPr>
          <p:nvPr>
            <p:ph type="subTitle" idx="1"/>
          </p:nvPr>
        </p:nvSpPr>
        <p:spPr/>
        <p:txBody>
          <a:bodyPr/>
          <a:lstStyle/>
          <a:p>
            <a:r>
              <a:rPr lang="en-US" dirty="0" smtClean="0"/>
              <a:t>Using Web-based Videoconferencing to Extend the </a:t>
            </a:r>
            <a:r>
              <a:rPr lang="en-US" dirty="0" err="1" smtClean="0"/>
              <a:t>F2F</a:t>
            </a:r>
            <a:r>
              <a:rPr lang="en-US" dirty="0" smtClean="0"/>
              <a:t> Experience to Distance Learners</a:t>
            </a:r>
            <a:endParaRPr lang="en-US" dirty="0"/>
          </a:p>
        </p:txBody>
      </p:sp>
    </p:spTree>
  </p:cSld>
  <p:clrMapOvr>
    <a:masterClrMapping/>
  </p:clrMapOvr>
  <p:transition>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Adobe Connect Mobile</a:t>
            </a:r>
            <a:endParaRPr lang="en-US" dirty="0"/>
          </a:p>
        </p:txBody>
      </p:sp>
      <p:pic>
        <p:nvPicPr>
          <p:cNvPr id="1027" name="Picture 3"/>
          <p:cNvPicPr>
            <a:picLocks noChangeAspect="1" noChangeArrowheads="1"/>
          </p:cNvPicPr>
          <p:nvPr/>
        </p:nvPicPr>
        <p:blipFill>
          <a:blip r:embed="rId2" cstate="print"/>
          <a:srcRect l="2851" r="2851"/>
          <a:stretch>
            <a:fillRect/>
          </a:stretch>
        </p:blipFill>
        <p:spPr bwMode="auto">
          <a:xfrm>
            <a:off x="137614" y="1638300"/>
            <a:ext cx="8964020" cy="514350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1" y="0"/>
            <a:ext cx="9144000" cy="2306111"/>
          </a:xfrm>
          <a:prstGeom prst="rect">
            <a:avLst/>
          </a:prstGeom>
          <a:noFill/>
          <a:ln w="9525">
            <a:noFill/>
            <a:miter lim="800000"/>
            <a:headEnd/>
            <a:tailEnd/>
          </a:ln>
        </p:spPr>
      </p:pic>
      <p:pic>
        <p:nvPicPr>
          <p:cNvPr id="17416" name="Picture 8"/>
          <p:cNvPicPr>
            <a:picLocks noChangeAspect="1" noChangeArrowheads="1"/>
          </p:cNvPicPr>
          <p:nvPr/>
        </p:nvPicPr>
        <p:blipFill>
          <a:blip r:embed="rId3" cstate="print"/>
          <a:srcRect/>
          <a:stretch>
            <a:fillRect/>
          </a:stretch>
        </p:blipFill>
        <p:spPr bwMode="auto">
          <a:xfrm>
            <a:off x="0" y="2362200"/>
            <a:ext cx="9163050" cy="2476500"/>
          </a:xfrm>
          <a:prstGeom prst="rect">
            <a:avLst/>
          </a:prstGeom>
          <a:noFill/>
          <a:ln w="9525">
            <a:noFill/>
            <a:miter lim="800000"/>
            <a:headEnd/>
            <a:tailEnd/>
          </a:ln>
        </p:spPr>
      </p:pic>
      <p:pic>
        <p:nvPicPr>
          <p:cNvPr id="17417" name="Picture 9"/>
          <p:cNvPicPr>
            <a:picLocks noChangeAspect="1" noChangeArrowheads="1"/>
          </p:cNvPicPr>
          <p:nvPr/>
        </p:nvPicPr>
        <p:blipFill>
          <a:blip r:embed="rId4" cstate="print"/>
          <a:srcRect/>
          <a:stretch>
            <a:fillRect/>
          </a:stretch>
        </p:blipFill>
        <p:spPr bwMode="auto">
          <a:xfrm>
            <a:off x="-19050" y="4953000"/>
            <a:ext cx="9163050" cy="24955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box(out)">
                                      <p:cBhvr>
                                        <p:cTn id="7" dur="500"/>
                                        <p:tgtEl>
                                          <p:spTgt spid="174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416"/>
                                        </p:tgtEl>
                                        <p:attrNameLst>
                                          <p:attrName>style.visibility</p:attrName>
                                        </p:attrNameLst>
                                      </p:cBhvr>
                                      <p:to>
                                        <p:strVal val="visible"/>
                                      </p:to>
                                    </p:set>
                                    <p:animEffect transition="in" filter="wipe(up)">
                                      <p:cBhvr>
                                        <p:cTn id="12" dur="1000"/>
                                        <p:tgtEl>
                                          <p:spTgt spid="174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7417"/>
                                        </p:tgtEl>
                                        <p:attrNameLst>
                                          <p:attrName>style.visibility</p:attrName>
                                        </p:attrNameLst>
                                      </p:cBhvr>
                                      <p:to>
                                        <p:strVal val="visible"/>
                                      </p:to>
                                    </p:set>
                                    <p:animEffect transition="in" filter="wipe(up)">
                                      <p:cBhvr>
                                        <p:cTn id="17" dur="1000"/>
                                        <p:tgtEl>
                                          <p:spTgt spid="17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Engagement</a:t>
            </a:r>
            <a:endParaRPr lang="en-US" dirty="0"/>
          </a:p>
        </p:txBody>
      </p:sp>
      <p:sp>
        <p:nvSpPr>
          <p:cNvPr id="3" name="Content Placeholder 2"/>
          <p:cNvSpPr>
            <a:spLocks noGrp="1"/>
          </p:cNvSpPr>
          <p:nvPr>
            <p:ph idx="1"/>
          </p:nvPr>
        </p:nvSpPr>
        <p:spPr/>
        <p:txBody>
          <a:bodyPr>
            <a:normAutofit/>
          </a:bodyPr>
          <a:lstStyle/>
          <a:p>
            <a:r>
              <a:rPr lang="en-US" sz="2400" dirty="0" smtClean="0"/>
              <a:t>Adobe Connect enables the instructor to pass control to any participant.</a:t>
            </a:r>
          </a:p>
          <a:p>
            <a:r>
              <a:rPr lang="en-US" sz="2400" dirty="0" smtClean="0"/>
              <a:t>This enables participants to present what they are working on for all the </a:t>
            </a:r>
            <a:r>
              <a:rPr lang="en-US" sz="2600" dirty="0" smtClean="0"/>
              <a:t>students </a:t>
            </a:r>
            <a:r>
              <a:rPr lang="en-US" sz="2400" dirty="0" smtClean="0"/>
              <a:t>to see.</a:t>
            </a:r>
          </a:p>
          <a:p>
            <a:r>
              <a:rPr lang="en-US" sz="2400" dirty="0" smtClean="0"/>
              <a:t>I use this feature for students to present their final projects on “Project Night” </a:t>
            </a:r>
            <a:r>
              <a:rPr lang="en-US" sz="2400" dirty="0"/>
              <a:t>at the end of the </a:t>
            </a:r>
            <a:r>
              <a:rPr lang="en-US" sz="2400" dirty="0" smtClean="0"/>
              <a:t>course.</a:t>
            </a:r>
          </a:p>
        </p:txBody>
      </p:sp>
      <p:pic>
        <p:nvPicPr>
          <p:cNvPr id="18437" name="Picture 5"/>
          <p:cNvPicPr>
            <a:picLocks noChangeAspect="1" noChangeArrowheads="1"/>
          </p:cNvPicPr>
          <p:nvPr/>
        </p:nvPicPr>
        <p:blipFill>
          <a:blip r:embed="rId2" cstate="print"/>
          <a:srcRect/>
          <a:stretch>
            <a:fillRect/>
          </a:stretch>
        </p:blipFill>
        <p:spPr bwMode="auto">
          <a:xfrm>
            <a:off x="3657600" y="4535487"/>
            <a:ext cx="4962525" cy="1941513"/>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1000"/>
                                        <p:tgtEl>
                                          <p:spTgt spid="3">
                                            <p:txEl>
                                              <p:pRg st="2" end="2"/>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18437"/>
                                        </p:tgtEl>
                                        <p:attrNameLst>
                                          <p:attrName>style.visibility</p:attrName>
                                        </p:attrNameLst>
                                      </p:cBhvr>
                                      <p:to>
                                        <p:strVal val="visible"/>
                                      </p:to>
                                    </p:set>
                                    <p:animEffect transition="in" filter="wipe(left)">
                                      <p:cBhvr>
                                        <p:cTn id="21" dur="5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Requesting Control</a:t>
            </a:r>
            <a:endParaRPr lang="en-US" dirty="0"/>
          </a:p>
        </p:txBody>
      </p:sp>
      <p:sp>
        <p:nvSpPr>
          <p:cNvPr id="3" name="Content Placeholder 2"/>
          <p:cNvSpPr>
            <a:spLocks noGrp="1"/>
          </p:cNvSpPr>
          <p:nvPr>
            <p:ph idx="1"/>
          </p:nvPr>
        </p:nvSpPr>
        <p:spPr/>
        <p:txBody>
          <a:bodyPr/>
          <a:lstStyle/>
          <a:p>
            <a:r>
              <a:rPr lang="en-US" dirty="0" smtClean="0"/>
              <a:t>The instructor can</a:t>
            </a:r>
            <a:br>
              <a:rPr lang="en-US" dirty="0" smtClean="0"/>
            </a:br>
            <a:r>
              <a:rPr lang="en-US" dirty="0" smtClean="0"/>
              <a:t>request control of the </a:t>
            </a:r>
            <a:br>
              <a:rPr lang="en-US" dirty="0" smtClean="0"/>
            </a:br>
            <a:r>
              <a:rPr lang="en-US" dirty="0" smtClean="0"/>
              <a:t>participant’s screen to </a:t>
            </a:r>
            <a:br>
              <a:rPr lang="en-US" dirty="0" smtClean="0"/>
            </a:br>
            <a:r>
              <a:rPr lang="en-US" dirty="0" smtClean="0"/>
              <a:t>help the student solve </a:t>
            </a:r>
            <a:br>
              <a:rPr lang="en-US" dirty="0" smtClean="0"/>
            </a:br>
            <a:r>
              <a:rPr lang="en-US" dirty="0" smtClean="0"/>
              <a:t>a troublesome problem.</a:t>
            </a:r>
          </a:p>
          <a:p>
            <a:r>
              <a:rPr lang="en-US" dirty="0" smtClean="0"/>
              <a:t>When this happens, the participant sees everything the instructor is doing on the student’s computer.</a:t>
            </a:r>
          </a:p>
          <a:p>
            <a:r>
              <a:rPr lang="en-US" dirty="0" smtClean="0"/>
              <a:t>At any time, the participant can revoke the instructor’s remote control.</a:t>
            </a:r>
          </a:p>
        </p:txBody>
      </p:sp>
      <p:pic>
        <p:nvPicPr>
          <p:cNvPr id="19459" name="Picture 3"/>
          <p:cNvPicPr>
            <a:picLocks noChangeAspect="1" noChangeArrowheads="1"/>
          </p:cNvPicPr>
          <p:nvPr/>
        </p:nvPicPr>
        <p:blipFill>
          <a:blip r:embed="rId2" cstate="print"/>
          <a:srcRect/>
          <a:stretch>
            <a:fillRect/>
          </a:stretch>
        </p:blipFill>
        <p:spPr bwMode="auto">
          <a:xfrm>
            <a:off x="5181600" y="1816100"/>
            <a:ext cx="3381375" cy="207010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9459"/>
                                        </p:tgtEl>
                                        <p:attrNameLst>
                                          <p:attrName>style.visibility</p:attrName>
                                        </p:attrNameLst>
                                      </p:cBhvr>
                                      <p:to>
                                        <p:strVal val="visible"/>
                                      </p:to>
                                    </p:set>
                                    <p:animEffect transition="in" filter="wipe(left)">
                                      <p:cBhvr>
                                        <p:cTn id="11" dur="1000"/>
                                        <p:tgtEl>
                                          <p:spTgt spid="1945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a:t>
            </a:r>
            <a:endParaRPr lang="en-US" dirty="0"/>
          </a:p>
        </p:txBody>
      </p:sp>
      <p:sp>
        <p:nvSpPr>
          <p:cNvPr id="3" name="Content Placeholder 2"/>
          <p:cNvSpPr>
            <a:spLocks noGrp="1"/>
          </p:cNvSpPr>
          <p:nvPr>
            <p:ph idx="1"/>
          </p:nvPr>
        </p:nvSpPr>
        <p:spPr/>
        <p:txBody>
          <a:bodyPr>
            <a:normAutofit/>
          </a:bodyPr>
          <a:lstStyle/>
          <a:p>
            <a:r>
              <a:rPr lang="en-US" dirty="0" smtClean="0"/>
              <a:t>We shift the paradigm about what is online or not.</a:t>
            </a:r>
          </a:p>
          <a:p>
            <a:r>
              <a:rPr lang="en-US" dirty="0" smtClean="0"/>
              <a:t>Instead of talking about “putting courses online” we </a:t>
            </a:r>
            <a:r>
              <a:rPr lang="en-US" dirty="0"/>
              <a:t>enable students to "attend </a:t>
            </a:r>
            <a:r>
              <a:rPr lang="en-US" dirty="0" smtClean="0"/>
              <a:t>classes online</a:t>
            </a:r>
            <a:r>
              <a:rPr lang="en-US" dirty="0"/>
              <a:t>" </a:t>
            </a:r>
            <a:r>
              <a:rPr lang="en-US" dirty="0" smtClean="0"/>
              <a:t>by logging on to the professor’s Adobe feed.</a:t>
            </a:r>
          </a:p>
          <a:p>
            <a:r>
              <a:rPr lang="en-US" dirty="0" smtClean="0"/>
              <a:t>We incent faculty to do this by creating an </a:t>
            </a:r>
            <a:r>
              <a:rPr lang="en-US" dirty="0" err="1" smtClean="0"/>
              <a:t>RBB</a:t>
            </a:r>
            <a:r>
              <a:rPr lang="en-US" dirty="0" smtClean="0"/>
              <a:t> algorithm that rewards faculty for supporting students who attend face-to-face courses online.</a:t>
            </a:r>
          </a:p>
          <a:p>
            <a:r>
              <a:rPr lang="en-US" dirty="0" smtClean="0"/>
              <a:t>UD increases its reach by enabling students to attend class anywhere there is Internet.</a:t>
            </a:r>
          </a:p>
        </p:txBody>
      </p:sp>
    </p:spTree>
    <p:extLst>
      <p:ext uri="{BB962C8B-B14F-4D97-AF65-F5344CB8AC3E}">
        <p14:creationId xmlns:p14="http://schemas.microsoft.com/office/powerpoint/2010/main" val="3267932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Feasibility</a:t>
            </a:r>
            <a:endParaRPr lang="en-US" dirty="0"/>
          </a:p>
        </p:txBody>
      </p:sp>
      <p:sp>
        <p:nvSpPr>
          <p:cNvPr id="3" name="Content Placeholder 2"/>
          <p:cNvSpPr>
            <a:spLocks noGrp="1"/>
          </p:cNvSpPr>
          <p:nvPr>
            <p:ph idx="1"/>
          </p:nvPr>
        </p:nvSpPr>
        <p:spPr/>
        <p:txBody>
          <a:bodyPr/>
          <a:lstStyle/>
          <a:p>
            <a:r>
              <a:rPr lang="en-US" dirty="0" smtClean="0"/>
              <a:t>Creating this campus-wide initiative is feasible because Adobe Connect is flexible.</a:t>
            </a:r>
          </a:p>
          <a:p>
            <a:r>
              <a:rPr lang="en-US" dirty="0" smtClean="0"/>
              <a:t>The faculty member can decide how much needs to be online or not.</a:t>
            </a:r>
          </a:p>
          <a:p>
            <a:r>
              <a:rPr lang="en-US" dirty="0" smtClean="0"/>
              <a:t>The faculty member can decide whether to use an </a:t>
            </a:r>
            <a:r>
              <a:rPr lang="en-US" dirty="0" err="1" smtClean="0"/>
              <a:t>LMS</a:t>
            </a:r>
            <a:r>
              <a:rPr lang="en-US" dirty="0" smtClean="0"/>
              <a:t> or not.</a:t>
            </a:r>
          </a:p>
          <a:p>
            <a:r>
              <a:rPr lang="en-US" dirty="0" smtClean="0"/>
              <a:t>The faculty member can record the Adobe Connect sessions for students to review after class.</a:t>
            </a:r>
          </a:p>
        </p:txBody>
      </p:sp>
    </p:spTree>
    <p:extLst>
      <p:ext uri="{BB962C8B-B14F-4D97-AF65-F5344CB8AC3E}">
        <p14:creationId xmlns:p14="http://schemas.microsoft.com/office/powerpoint/2010/main" val="2400733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C:\temp\Screen Shot 2011-11-01 at 12.14.36 PM.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239600834"/>
      </p:ext>
    </p:extLst>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residentsRetreat.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467" b="-1467"/>
          <a:stretch/>
        </p:blipFill>
        <p:spPr>
          <a:xfrm>
            <a:off x="0" y="932688"/>
            <a:ext cx="9144000" cy="5143500"/>
          </a:xfrm>
          <a:prstGeom prst="rect">
            <a:avLst/>
          </a:prstGeom>
        </p:spPr>
      </p:pic>
    </p:spTree>
    <p:extLst>
      <p:ext uri="{BB962C8B-B14F-4D97-AF65-F5344CB8AC3E}">
        <p14:creationId xmlns:p14="http://schemas.microsoft.com/office/powerpoint/2010/main" val="212200991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Channeling</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In addition to the obvious advantages of saving gas and commuting time, Web-based videoconferencing opens up a new channel of communication that adds an innovative layer of interaction to the course. </a:t>
            </a:r>
          </a:p>
          <a:p>
            <a:r>
              <a:rPr lang="en-US" dirty="0" smtClean="0"/>
              <a:t>Multiple students can ask questions at once, and students like how the </a:t>
            </a:r>
            <a:r>
              <a:rPr lang="en-US" dirty="0" err="1" smtClean="0"/>
              <a:t>chatroom</a:t>
            </a:r>
            <a:r>
              <a:rPr lang="en-US" dirty="0" smtClean="0"/>
              <a:t> queues their questions.</a:t>
            </a:r>
          </a:p>
          <a:p>
            <a:r>
              <a:rPr lang="en-US" dirty="0" smtClean="0"/>
              <a:t>As one student put it, "Since we can chat, Fred has answered every single one of my questions even though he's on campus and I'm at home in my study.  Chatting also makes me feel like I've gotten to know some of my classmates, even though we're not physically interacting." </a:t>
            </a:r>
            <a:endParaRPr lang="en-US" dirty="0"/>
          </a:p>
        </p:txBody>
      </p:sp>
    </p:spTree>
    <p:extLst>
      <p:ext uri="{BB962C8B-B14F-4D97-AF65-F5344CB8AC3E}">
        <p14:creationId xmlns:p14="http://schemas.microsoft.com/office/powerpoint/2010/main" val="3088868145"/>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Adobe Connect Mobile</a:t>
            </a:r>
            <a:endParaRPr lang="en-US" dirty="0"/>
          </a:p>
        </p:txBody>
      </p:sp>
      <p:sp>
        <p:nvSpPr>
          <p:cNvPr id="3" name="Text Placeholder 2"/>
          <p:cNvSpPr>
            <a:spLocks noGrp="1"/>
          </p:cNvSpPr>
          <p:nvPr>
            <p:ph type="body" idx="1"/>
          </p:nvPr>
        </p:nvSpPr>
        <p:spPr/>
        <p:txBody>
          <a:bodyPr/>
          <a:lstStyle/>
          <a:p>
            <a:r>
              <a:rPr lang="en-US" dirty="0" smtClean="0"/>
              <a:t>Using Adobe Connect on </a:t>
            </a:r>
            <a:r>
              <a:rPr lang="en-US" dirty="0" err="1" smtClean="0"/>
              <a:t>iPad</a:t>
            </a:r>
            <a:r>
              <a:rPr lang="en-US" dirty="0" smtClean="0"/>
              <a:t>, </a:t>
            </a:r>
            <a:r>
              <a:rPr lang="en-US" dirty="0" err="1" smtClean="0"/>
              <a:t>iPhone</a:t>
            </a:r>
            <a:r>
              <a:rPr lang="en-US" dirty="0" smtClean="0"/>
              <a:t>, </a:t>
            </a:r>
            <a:br>
              <a:rPr lang="en-US" dirty="0" smtClean="0"/>
            </a:br>
            <a:r>
              <a:rPr lang="en-US" dirty="0" smtClean="0"/>
              <a:t>Android, and Blackberry Mobile Devices</a:t>
            </a:r>
            <a:endParaRPr lang="en-US" dirty="0"/>
          </a:p>
        </p:txBody>
      </p:sp>
    </p:spTree>
  </p:cSld>
  <p:clrMapOvr>
    <a:masterClrMapping/>
  </p:clrMapOvr>
  <p:transition>
    <p:zoom/>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eLearning&amp;#x0D;&amp;#x0A;Face to Face&amp;quot;&quot;/&gt;&lt;property id=&quot;20307&quot; value=&quot;361&quot;/&gt;&lt;/object&gt;&lt;object type=&quot;3&quot; unique_id=&quot;12987&quot;&gt;&lt;property id=&quot;20148&quot; value=&quot;5&quot;/&gt;&lt;property id=&quot;20300&quot; value=&quot;Slide 4&quot;/&gt;&lt;property id=&quot;20307&quot; value=&quot;505&quot;/&gt;&lt;/object&gt;&lt;object type=&quot;3&quot; unique_id=&quot;12988&quot;&gt;&lt;property id=&quot;20148&quot; value=&quot;5&quot;/&gt;&lt;property id=&quot;20300&quot; value=&quot;Slide 5&quot;/&gt;&lt;property id=&quot;20307&quot; value=&quot;504&quot;/&gt;&lt;/object&gt;&lt;object type=&quot;3&quot; unique_id=&quot;13402&quot;&gt;&lt;property id=&quot;20148&quot; value=&quot;5&quot;/&gt;&lt;property id=&quot;20300&quot; value=&quot;Slide 11&quot;/&gt;&lt;property id=&quot;20307&quot; value=&quot;522&quot;/&gt;&lt;/object&gt;&lt;object type=&quot;3&quot; unique_id=&quot;13941&quot;&gt;&lt;property id=&quot;20148&quot; value=&quot;5&quot;/&gt;&lt;property id=&quot;20300&quot; value=&quot;Slide 15 - &amp;quot;Engagement&amp;quot;&quot;/&gt;&lt;property id=&quot;20307&quot; value=&quot;548&quot;/&gt;&lt;/object&gt;&lt;object type=&quot;3&quot; unique_id=&quot;13942&quot;&gt;&lt;property id=&quot;20148&quot; value=&quot;5&quot;/&gt;&lt;property id=&quot;20300&quot; value=&quot;Slide 16 - &amp;quot;Requesting Control&amp;quot;&quot;/&gt;&lt;property id=&quot;20307&quot; value=&quot;549&quot;/&gt;&lt;/object&gt;&lt;object type=&quot;3&quot; unique_id=&quot;14061&quot;&gt;&lt;property id=&quot;20148&quot; value=&quot;5&quot;/&gt;&lt;property id=&quot;20300&quot; value=&quot;Slide 9 - &amp;quot;Adobe Connect Mobile&amp;quot;&quot;/&gt;&lt;property id=&quot;20307&quot; value=&quot;550&quot;/&gt;&lt;/object&gt;&lt;object type=&quot;3&quot; unique_id=&quot;14062&quot;&gt;&lt;property id=&quot;20148&quot; value=&quot;5&quot;/&gt;&lt;property id=&quot;20300&quot; value=&quot;Slide 10 - &amp;quot;Adobe Connect Mobile&amp;quot;&quot;/&gt;&lt;property id=&quot;20307&quot; value=&quot;551&quot;/&gt;&lt;/object&gt;&lt;object type=&quot;3&quot; unique_id=&quot;14652&quot;&gt;&lt;property id=&quot;20148&quot; value=&quot;5&quot;/&gt;&lt;property id=&quot;20300&quot; value=&quot;Slide 12&quot;/&gt;&lt;property id=&quot;20307&quot; value=&quot;564&quot;/&gt;&lt;/object&gt;&lt;object type=&quot;3&quot; unique_id=&quot;14654&quot;&gt;&lt;property id=&quot;20148&quot; value=&quot;5&quot;/&gt;&lt;property id=&quot;20300&quot; value=&quot;Slide 13&quot;/&gt;&lt;property id=&quot;20307&quot; value=&quot;563&quot;/&gt;&lt;/object&gt;&lt;object type=&quot;3&quot; unique_id=&quot;14655&quot;&gt;&lt;property id=&quot;20148&quot; value=&quot;5&quot;/&gt;&lt;property id=&quot;20300&quot; value=&quot;Slide 14&quot;/&gt;&lt;property id=&quot;20307&quot; value=&quot;566&quot;/&gt;&lt;/object&gt;&lt;object type=&quot;3&quot; unique_id=&quot;14992&quot;&gt;&lt;property id=&quot;20148&quot; value=&quot;5&quot;/&gt;&lt;property id=&quot;20300&quot; value=&quot;Slide 2 - &amp;quot;Impact&amp;quot;&quot;/&gt;&lt;property id=&quot;20307&quot; value=&quot;570&quot;/&gt;&lt;/object&gt;&lt;object type=&quot;3&quot; unique_id=&quot;15155&quot;&gt;&lt;property id=&quot;20148&quot; value=&quot;5&quot;/&gt;&lt;property id=&quot;20300&quot; value=&quot;Slide 3 - &amp;quot;Feasibility&amp;quot;&quot;/&gt;&lt;property id=&quot;20307&quot; value=&quot;573&quot;/&gt;&lt;/object&gt;&lt;object type=&quot;3&quot; unique_id=&quot;15224&quot;&gt;&lt;property id=&quot;20148&quot; value=&quot;5&quot;/&gt;&lt;property id=&quot;20300&quot; value=&quot;Slide 6&quot;/&gt;&lt;property id=&quot;20307&quot; value=&quot;574&quot;/&gt;&lt;/object&gt;&lt;object type=&quot;3&quot; unique_id=&quot;15225&quot;&gt;&lt;property id=&quot;20148&quot; value=&quot;5&quot;/&gt;&lt;property id=&quot;20300&quot; value=&quot;Slide 8 - &amp;quot;Channeling&amp;quot;&quot;/&gt;&lt;property id=&quot;20307&quot; value=&quot;575&quot;/&gt;&lt;/object&gt;&lt;object type=&quot;3&quot; unique_id=&quot;15226&quot;&gt;&lt;property id=&quot;20148&quot; value=&quot;5&quot;/&gt;&lt;property id=&quot;20300&quot; value=&quot;Slide 7&quot;/&gt;&lt;property id=&quot;20307&quot; value=&quot;576&quot;/&gt;&lt;/objec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amtasia">
  <a:themeElements>
    <a:clrScheme name="Custom 1">
      <a:dk1>
        <a:sysClr val="windowText" lastClr="000000"/>
      </a:dk1>
      <a:lt1>
        <a:sysClr val="window" lastClr="FFFFFF"/>
      </a:lt1>
      <a:dk2>
        <a:srgbClr val="6B7F3A"/>
      </a:dk2>
      <a:lt2>
        <a:srgbClr val="EAEBDE"/>
      </a:lt2>
      <a:accent1>
        <a:srgbClr val="A2C946"/>
      </a:accent1>
      <a:accent2>
        <a:srgbClr val="6B7F3A"/>
      </a:accent2>
      <a:accent3>
        <a:srgbClr val="A8CDD7"/>
      </a:accent3>
      <a:accent4>
        <a:srgbClr val="C0BEAF"/>
      </a:accent4>
      <a:accent5>
        <a:srgbClr val="CEC597"/>
      </a:accent5>
      <a:accent6>
        <a:srgbClr val="E8B7B7"/>
      </a:accent6>
      <a:hlink>
        <a:srgbClr val="6B7F3A"/>
      </a:hlink>
      <a:folHlink>
        <a:srgbClr val="6B7F3A"/>
      </a:folHlink>
    </a:clrScheme>
    <a:fontScheme name="Prefab">
      <a:majorFont>
        <a:latin typeface="Arial Black"/>
        <a:ea typeface=""/>
        <a:cs typeface=""/>
        <a:font script="Jpan" typeface="ＭＳ Ｐゴシック"/>
        <a:font script="Hang" typeface="HY견고딕"/>
        <a:font script="Hans" typeface="宋体"/>
        <a:font script="Hant" typeface="新細明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refab">
      <a:fillStyleLst>
        <a:solidFill>
          <a:schemeClr val="phClr"/>
        </a:solidFill>
        <a:gradFill rotWithShape="1">
          <a:gsLst>
            <a:gs pos="0">
              <a:schemeClr val="phClr">
                <a:tint val="30000"/>
                <a:satMod val="200000"/>
              </a:schemeClr>
            </a:gs>
            <a:gs pos="30000">
              <a:schemeClr val="phClr">
                <a:tint val="60000"/>
                <a:satMod val="250000"/>
              </a:schemeClr>
            </a:gs>
            <a:gs pos="50000">
              <a:schemeClr val="phClr">
                <a:tint val="57000"/>
                <a:satMod val="250000"/>
              </a:schemeClr>
            </a:gs>
            <a:gs pos="100000">
              <a:schemeClr val="phClr">
                <a:tint val="17000"/>
                <a:satMod val="350000"/>
              </a:schemeClr>
            </a:gs>
          </a:gsLst>
          <a:lin ang="4000000" scaled="1"/>
        </a:gradFill>
        <a:gradFill rotWithShape="1">
          <a:gsLst>
            <a:gs pos="0">
              <a:schemeClr val="phClr">
                <a:tint val="75000"/>
                <a:satMod val="110000"/>
              </a:schemeClr>
            </a:gs>
            <a:gs pos="30000">
              <a:schemeClr val="phClr">
                <a:shade val="75000"/>
                <a:satMod val="130000"/>
              </a:schemeClr>
            </a:gs>
            <a:gs pos="50000">
              <a:schemeClr val="phClr">
                <a:shade val="70000"/>
                <a:satMod val="135000"/>
              </a:schemeClr>
            </a:gs>
            <a:gs pos="100000">
              <a:schemeClr val="phClr">
                <a:tint val="75000"/>
                <a:satMod val="110000"/>
              </a:schemeClr>
            </a:gs>
          </a:gsLst>
          <a:lin ang="4000000" scaled="1"/>
        </a:gradFill>
      </a:fillStyleLst>
      <a:lnStyleLst>
        <a:ln w="9525" cap="flat" cmpd="sng" algn="ctr">
          <a:solidFill>
            <a:schemeClr val="phClr">
              <a:shade val="95000"/>
              <a:satMod val="105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90000" algn="ctr" rotWithShape="0">
              <a:srgbClr val="000000">
                <a:alpha val="60000"/>
              </a:srgbClr>
            </a:outerShdw>
          </a:effectLst>
        </a:effectStyle>
        <a:effectStyle>
          <a:effectLst>
            <a:outerShdw blurRad="110000" algn="ctr" rotWithShape="0">
              <a:srgbClr val="000000">
                <a:alpha val="65000"/>
              </a:srgbClr>
            </a:outerShdw>
          </a:effectLst>
        </a:effectStyle>
        <a:effectStyle>
          <a:effectLst>
            <a:outerShdw blurRad="120000" algn="ctr" rotWithShape="0">
              <a:srgbClr val="000000">
                <a:alpha val="70000"/>
              </a:srgbClr>
            </a:outerShdw>
          </a:effectLst>
          <a:scene3d>
            <a:camera prst="orthographicFront"/>
            <a:lightRig rig="glow" dir="t">
              <a:rot lat="0" lon="0" rev="1800000"/>
            </a:lightRig>
          </a:scene3d>
          <a:sp3d contourW="12700" prstMaterial="dkEdge">
            <a:bevelT w="50800" h="44450" prst="angle"/>
            <a:contourClr>
              <a:schemeClr val="phClr">
                <a:shade val="40000"/>
              </a:schemeClr>
            </a:contourClr>
          </a:sp3d>
        </a:effectStyle>
      </a:effectStyleLst>
      <a:bgFillStyleLst>
        <a:solidFill>
          <a:schemeClr val="phClr"/>
        </a:solidFill>
        <a:gradFill rotWithShape="1">
          <a:gsLst>
            <a:gs pos="0">
              <a:schemeClr val="phClr">
                <a:tint val="75000"/>
                <a:satMod val="110000"/>
              </a:schemeClr>
            </a:gs>
            <a:gs pos="30000">
              <a:schemeClr val="phClr">
                <a:shade val="75000"/>
                <a:satMod val="130000"/>
              </a:schemeClr>
            </a:gs>
            <a:gs pos="50000">
              <a:schemeClr val="phClr">
                <a:shade val="70000"/>
                <a:satMod val="135000"/>
              </a:schemeClr>
            </a:gs>
            <a:gs pos="100000">
              <a:schemeClr val="phClr">
                <a:tint val="75000"/>
                <a:satMod val="110000"/>
              </a:schemeClr>
            </a:gs>
          </a:gsLst>
          <a:lin ang="4000000" scaled="1"/>
        </a:gradFill>
        <a:blipFill>
          <a:blip xmlns:r="http://schemas.openxmlformats.org/officeDocument/2006/relationships" r:embed="rId1">
            <a:duotone>
              <a:schemeClr val="phClr">
                <a:shade val="75000"/>
                <a:satMod val="120000"/>
              </a:schemeClr>
              <a:schemeClr val="phClr">
                <a:tint val="94000"/>
                <a:satMod val="2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Camtasia</Template>
  <TotalTime>4913</TotalTime>
  <Words>326</Words>
  <Application>Microsoft Office PowerPoint</Application>
  <PresentationFormat>On-screen Show (4:3)</PresentationFormat>
  <Paragraphs>28</Paragraphs>
  <Slides>16</Slides>
  <Notes>1</Notes>
  <HiddenSlides>0</HiddenSlides>
  <MMClips>1</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Camtasia</vt:lpstr>
      <vt:lpstr>eLearning Face to Face</vt:lpstr>
      <vt:lpstr>Impact</vt:lpstr>
      <vt:lpstr>Feasibility</vt:lpstr>
      <vt:lpstr>PowerPoint Presentation</vt:lpstr>
      <vt:lpstr>PowerPoint Presentation</vt:lpstr>
      <vt:lpstr>PowerPoint Presentation</vt:lpstr>
      <vt:lpstr>PowerPoint Presentation</vt:lpstr>
      <vt:lpstr>Channeling</vt:lpstr>
      <vt:lpstr>Adobe Connect Mobile</vt:lpstr>
      <vt:lpstr>Adobe Connect Mobile</vt:lpstr>
      <vt:lpstr>PowerPoint Presentation</vt:lpstr>
      <vt:lpstr>PowerPoint Presentation</vt:lpstr>
      <vt:lpstr>PowerPoint Presentation</vt:lpstr>
      <vt:lpstr>PowerPoint Presentation</vt:lpstr>
      <vt:lpstr>Engagement</vt:lpstr>
      <vt:lpstr>Requesting Control</vt:lpstr>
    </vt:vector>
  </TitlesOfParts>
  <Company>University of Delaware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Sakai Web Design</dc:title>
  <dc:creator>Fred T. Hofstetter</dc:creator>
  <cp:lastModifiedBy>Fred Hofstetter</cp:lastModifiedBy>
  <cp:revision>534</cp:revision>
  <dcterms:created xsi:type="dcterms:W3CDTF">2008-01-09T20:11:44Z</dcterms:created>
  <dcterms:modified xsi:type="dcterms:W3CDTF">2012-08-08T14:41:55Z</dcterms:modified>
</cp:coreProperties>
</file>