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 id="2147483672" r:id="rId3"/>
    <p:sldMasterId id="2147483686" r:id="rId4"/>
    <p:sldMasterId id="2147483748" r:id="rId5"/>
  </p:sldMasterIdLst>
  <p:notesMasterIdLst>
    <p:notesMasterId r:id="rId23"/>
  </p:notesMasterIdLst>
  <p:handoutMasterIdLst>
    <p:handoutMasterId r:id="rId24"/>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9144000" cy="6858000" type="screen4x3"/>
  <p:notesSz cx="6881813" cy="9296400"/>
  <p:custDataLst>
    <p:tags r:id="rId25"/>
  </p:custDataLst>
  <p:defaultTextStyle>
    <a:defPPr>
      <a:defRPr lang="en-US">
        <a:uFillTx/>
      </a:defRPr>
    </a:defPPr>
    <a:lvl1pPr algn="l" defTabSz="457200" rtl="0" fontAlgn="base">
      <a:spcBef>
        <a:spcPct val="0"/>
      </a:spcBef>
      <a:spcAft>
        <a:spcPct val="0"/>
      </a:spcAft>
      <a:defRPr kern="1200">
        <a:solidFill>
          <a:schemeClr val="tx1"/>
        </a:solidFill>
        <a:uFillTx/>
        <a:latin typeface="Arial" pitchFamily="34" charset="0"/>
        <a:ea typeface="Geneva"/>
        <a:cs typeface="Geneva"/>
      </a:defRPr>
    </a:lvl1pPr>
    <a:lvl2pPr marL="457200" algn="l" defTabSz="457200" rtl="0" fontAlgn="base">
      <a:spcBef>
        <a:spcPct val="0"/>
      </a:spcBef>
      <a:spcAft>
        <a:spcPct val="0"/>
      </a:spcAft>
      <a:defRPr kern="1200">
        <a:solidFill>
          <a:schemeClr val="tx1"/>
        </a:solidFill>
        <a:uFillTx/>
        <a:latin typeface="Arial" pitchFamily="34" charset="0"/>
        <a:ea typeface="Geneva"/>
        <a:cs typeface="Geneva"/>
      </a:defRPr>
    </a:lvl2pPr>
    <a:lvl3pPr marL="914400" algn="l" defTabSz="457200" rtl="0" fontAlgn="base">
      <a:spcBef>
        <a:spcPct val="0"/>
      </a:spcBef>
      <a:spcAft>
        <a:spcPct val="0"/>
      </a:spcAft>
      <a:defRPr kern="1200">
        <a:solidFill>
          <a:schemeClr val="tx1"/>
        </a:solidFill>
        <a:uFillTx/>
        <a:latin typeface="Arial" pitchFamily="34" charset="0"/>
        <a:ea typeface="Geneva"/>
        <a:cs typeface="Geneva"/>
      </a:defRPr>
    </a:lvl3pPr>
    <a:lvl4pPr marL="1371600" algn="l" defTabSz="457200" rtl="0" fontAlgn="base">
      <a:spcBef>
        <a:spcPct val="0"/>
      </a:spcBef>
      <a:spcAft>
        <a:spcPct val="0"/>
      </a:spcAft>
      <a:defRPr kern="1200">
        <a:solidFill>
          <a:schemeClr val="tx1"/>
        </a:solidFill>
        <a:uFillTx/>
        <a:latin typeface="Arial" pitchFamily="34" charset="0"/>
        <a:ea typeface="Geneva"/>
        <a:cs typeface="Geneva"/>
      </a:defRPr>
    </a:lvl4pPr>
    <a:lvl5pPr marL="1828800" algn="l" defTabSz="457200" rtl="0" fontAlgn="base">
      <a:spcBef>
        <a:spcPct val="0"/>
      </a:spcBef>
      <a:spcAft>
        <a:spcPct val="0"/>
      </a:spcAft>
      <a:defRPr kern="1200">
        <a:solidFill>
          <a:schemeClr val="tx1"/>
        </a:solidFill>
        <a:uFillTx/>
        <a:latin typeface="Arial" pitchFamily="34" charset="0"/>
        <a:ea typeface="Geneva"/>
        <a:cs typeface="Geneva"/>
      </a:defRPr>
    </a:lvl5pPr>
    <a:lvl6pPr marL="2286000" algn="l" defTabSz="914400" rtl="0" eaLnBrk="1" latinLnBrk="0" hangingPunct="1">
      <a:defRPr kern="1200">
        <a:solidFill>
          <a:schemeClr val="tx1"/>
        </a:solidFill>
        <a:uFillTx/>
        <a:latin typeface="Arial" pitchFamily="34" charset="0"/>
        <a:ea typeface="Geneva"/>
        <a:cs typeface="Geneva"/>
      </a:defRPr>
    </a:lvl6pPr>
    <a:lvl7pPr marL="2743200" algn="l" defTabSz="914400" rtl="0" eaLnBrk="1" latinLnBrk="0" hangingPunct="1">
      <a:defRPr kern="1200">
        <a:solidFill>
          <a:schemeClr val="tx1"/>
        </a:solidFill>
        <a:uFillTx/>
        <a:latin typeface="Arial" pitchFamily="34" charset="0"/>
        <a:ea typeface="Geneva"/>
        <a:cs typeface="Geneva"/>
      </a:defRPr>
    </a:lvl7pPr>
    <a:lvl8pPr marL="3200400" algn="l" defTabSz="914400" rtl="0" eaLnBrk="1" latinLnBrk="0" hangingPunct="1">
      <a:defRPr kern="1200">
        <a:solidFill>
          <a:schemeClr val="tx1"/>
        </a:solidFill>
        <a:uFillTx/>
        <a:latin typeface="Arial" pitchFamily="34" charset="0"/>
        <a:ea typeface="Geneva"/>
        <a:cs typeface="Geneva"/>
      </a:defRPr>
    </a:lvl8pPr>
    <a:lvl9pPr marL="3657600" algn="l" defTabSz="914400" rtl="0" eaLnBrk="1" latinLnBrk="0" hangingPunct="1">
      <a:defRPr kern="1200">
        <a:solidFill>
          <a:schemeClr val="tx1"/>
        </a:solidFill>
        <a:uFillTx/>
        <a:latin typeface="Arial" pitchFamily="34" charset="0"/>
        <a:ea typeface="Geneva"/>
        <a:cs typeface="Genev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3018" autoAdjust="0"/>
  </p:normalViewPr>
  <p:slideViewPr>
    <p:cSldViewPr snapToObjects="1" showGuides="1">
      <p:cViewPr>
        <p:scale>
          <a:sx n="100" d="100"/>
          <a:sy n="100" d="100"/>
        </p:scale>
        <p:origin x="-3768" y="-1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wrap="square" lIns="92446" tIns="46223" rIns="92446" bIns="46223" numCol="1" anchor="t" anchorCtr="0" compatLnSpc="1">
            <a:prstTxWarp prst="textNoShape">
              <a:avLst/>
            </a:prstTxWarp>
          </a:bodyPr>
          <a:lstStyle>
            <a:lvl1pPr>
              <a:defRPr sz="1200">
                <a:uFillTx/>
                <a:latin typeface="Calibri" pitchFamily="34" charset="0"/>
                <a:ea typeface="Geneva" pitchFamily="-108" charset="-128"/>
                <a:cs typeface="+mn-cs"/>
              </a:defRPr>
            </a:lvl1pPr>
          </a:lstStyle>
          <a:p>
            <a:pPr>
              <a:defRPr>
                <a:uFillTx/>
              </a:defRPr>
            </a:pPr>
            <a:endParaRPr lang="en-US">
              <a:uFillTx/>
            </a:endParaRPr>
          </a:p>
        </p:txBody>
      </p:sp>
      <p:sp>
        <p:nvSpPr>
          <p:cNvPr id="3" name="Date Placeholder 2"/>
          <p:cNvSpPr>
            <a:spLocks noGrp="1"/>
          </p:cNvSpPr>
          <p:nvPr>
            <p:ph type="dt" sz="quarter"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uFillTx/>
                <a:latin typeface="Calibri" pitchFamily="34" charset="0"/>
                <a:ea typeface="Geneva" pitchFamily="-108" charset="-128"/>
                <a:cs typeface="+mn-cs"/>
              </a:defRPr>
            </a:lvl1pPr>
          </a:lstStyle>
          <a:p>
            <a:pPr>
              <a:defRPr>
                <a:uFillTx/>
              </a:defRPr>
            </a:pPr>
            <a:fld id="{E7C59CA0-3C74-483F-80E7-181A30A0230C}" type="datetime1">
              <a:rPr lang="en-US">
                <a:uFillTx/>
              </a:rPr>
              <a:pPr>
                <a:defRPr>
                  <a:uFillTx/>
                </a:defRPr>
              </a:pPr>
              <a:t>2/8/2015</a:t>
            </a:fld>
            <a:endParaRPr lang="en-US">
              <a:uFillTx/>
            </a:endParaRPr>
          </a:p>
        </p:txBody>
      </p:sp>
      <p:sp>
        <p:nvSpPr>
          <p:cNvPr id="4" name="Footer Placeholder 3"/>
          <p:cNvSpPr>
            <a:spLocks noGrp="1"/>
          </p:cNvSpPr>
          <p:nvPr>
            <p:ph type="ftr" sz="quarter" idx="2"/>
          </p:nvPr>
        </p:nvSpPr>
        <p:spPr>
          <a:xfrm>
            <a:off x="0" y="8829675"/>
            <a:ext cx="2982913" cy="465138"/>
          </a:xfrm>
          <a:prstGeom prst="rect">
            <a:avLst/>
          </a:prstGeom>
        </p:spPr>
        <p:txBody>
          <a:bodyPr vert="horz" wrap="square" lIns="92446" tIns="46223" rIns="92446" bIns="46223" numCol="1" anchor="b" anchorCtr="0" compatLnSpc="1">
            <a:prstTxWarp prst="textNoShape">
              <a:avLst/>
            </a:prstTxWarp>
          </a:bodyPr>
          <a:lstStyle>
            <a:lvl1pPr>
              <a:defRPr sz="1200">
                <a:uFillTx/>
                <a:latin typeface="Calibri" pitchFamily="34" charset="0"/>
                <a:ea typeface="Geneva" pitchFamily="-108" charset="-128"/>
                <a:cs typeface="+mn-cs"/>
              </a:defRPr>
            </a:lvl1pPr>
          </a:lstStyle>
          <a:p>
            <a:pPr>
              <a:defRPr>
                <a:uFillTx/>
              </a:defRPr>
            </a:pPr>
            <a:endParaRPr lang="en-US">
              <a:uFillTx/>
            </a:endParaRPr>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uFillTx/>
                <a:latin typeface="Calibri" pitchFamily="34" charset="0"/>
                <a:ea typeface="Geneva" pitchFamily="-108" charset="-128"/>
                <a:cs typeface="+mn-cs"/>
              </a:defRPr>
            </a:lvl1pPr>
          </a:lstStyle>
          <a:p>
            <a:pPr>
              <a:defRPr>
                <a:uFillTx/>
              </a:defRPr>
            </a:pPr>
            <a:fld id="{D767832D-E7F8-42E6-A06A-9CF8EE4F84CE}" type="slidenum">
              <a:rPr lang="en-US">
                <a:uFillTx/>
              </a:rPr>
              <a:pPr>
                <a:defRPr>
                  <a:uFillTx/>
                </a:defRPr>
              </a:pPr>
              <a:t>‹#›</a:t>
            </a:fld>
            <a:endParaRPr lang="en-US">
              <a:uFillTx/>
            </a:endParaRPr>
          </a:p>
        </p:txBody>
      </p:sp>
    </p:spTree>
    <p:extLst>
      <p:ext uri="{BB962C8B-B14F-4D97-AF65-F5344CB8AC3E}">
        <p14:creationId xmlns:p14="http://schemas.microsoft.com/office/powerpoint/2010/main" val="233378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wrap="square" lIns="92446" tIns="46223" rIns="92446" bIns="46223" numCol="1" anchor="t" anchorCtr="0" compatLnSpc="1">
            <a:prstTxWarp prst="textNoShape">
              <a:avLst/>
            </a:prstTxWarp>
          </a:bodyPr>
          <a:lstStyle>
            <a:lvl1pPr>
              <a:defRPr sz="1200">
                <a:uFillTx/>
                <a:latin typeface="Calibri" pitchFamily="34" charset="0"/>
                <a:ea typeface="Geneva" pitchFamily="-108" charset="-128"/>
                <a:cs typeface="+mn-cs"/>
              </a:defRPr>
            </a:lvl1pPr>
          </a:lstStyle>
          <a:p>
            <a:pPr>
              <a:defRPr>
                <a:uFillTx/>
              </a:defRPr>
            </a:pPr>
            <a:endParaRPr lang="en-US">
              <a:uFillTx/>
            </a:endParaRPr>
          </a:p>
        </p:txBody>
      </p:sp>
      <p:sp>
        <p:nvSpPr>
          <p:cNvPr id="3" name="Date Placeholder 2"/>
          <p:cNvSpPr>
            <a:spLocks noGrp="1"/>
          </p:cNvSpPr>
          <p:nvPr>
            <p:ph type="dt"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uFillTx/>
                <a:latin typeface="Calibri" pitchFamily="34" charset="0"/>
                <a:ea typeface="Geneva" pitchFamily="-108" charset="-128"/>
                <a:cs typeface="+mn-cs"/>
              </a:defRPr>
            </a:lvl1pPr>
          </a:lstStyle>
          <a:p>
            <a:pPr>
              <a:defRPr>
                <a:uFillTx/>
              </a:defRPr>
            </a:pPr>
            <a:fld id="{91CA48CA-6FE2-435D-A76C-09AA6A217013}" type="datetime1">
              <a:rPr lang="en-US">
                <a:uFillTx/>
              </a:rPr>
              <a:pPr>
                <a:defRPr>
                  <a:uFillTx/>
                </a:defRPr>
              </a:pPr>
              <a:t>2/8/2015</a:t>
            </a:fld>
            <a:endParaRPr lang="en-US">
              <a:uFillTx/>
            </a:endParaRPr>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srgbClr val="000000"/>
            </a:solidFill>
          </a:ln>
        </p:spPr>
        <p:txBody>
          <a:bodyPr vert="horz" wrap="square" lIns="92446" tIns="46223" rIns="92446" bIns="46223" numCol="1" anchor="ctr" anchorCtr="0" compatLnSpc="1">
            <a:prstTxWarp prst="textNoShape">
              <a:avLst/>
            </a:prstTxWarp>
          </a:bodyPr>
          <a:lstStyle/>
          <a:p>
            <a:pPr lvl="0"/>
            <a:endParaRPr lang="en-US" noProof="0" smtClean="0">
              <a:uFillTx/>
            </a:endParaRPr>
          </a:p>
        </p:txBody>
      </p:sp>
      <p:sp>
        <p:nvSpPr>
          <p:cNvPr id="5" name="Notes Placeholder 4"/>
          <p:cNvSpPr>
            <a:spLocks noGrp="1"/>
          </p:cNvSpPr>
          <p:nvPr>
            <p:ph type="body" sz="quarter" idx="3"/>
          </p:nvPr>
        </p:nvSpPr>
        <p:spPr>
          <a:xfrm>
            <a:off x="688975" y="4416425"/>
            <a:ext cx="5505450" cy="4183063"/>
          </a:xfrm>
          <a:prstGeom prst="rect">
            <a:avLst/>
          </a:prstGeom>
        </p:spPr>
        <p:txBody>
          <a:bodyPr vert="horz" wrap="square" lIns="92446" tIns="46223" rIns="92446" bIns="46223" numCol="1" anchor="t" anchorCtr="0" compatLnSpc="1">
            <a:prstTxWarp prst="textNoShape">
              <a:avLst/>
            </a:prstTxWarp>
            <a:normAutofit/>
          </a:bodyPr>
          <a:lstStyle/>
          <a:p>
            <a:pPr lvl="0"/>
            <a:r>
              <a:rPr lang="en-US" noProof="0" smtClean="0">
                <a:uFillTx/>
              </a:rPr>
              <a:t>Click to edit Master text styles</a:t>
            </a:r>
          </a:p>
          <a:p>
            <a:pPr lvl="1"/>
            <a:r>
              <a:rPr lang="en-US" noProof="0" smtClean="0">
                <a:uFillTx/>
              </a:rPr>
              <a:t>Second level</a:t>
            </a:r>
          </a:p>
          <a:p>
            <a:pPr lvl="2"/>
            <a:r>
              <a:rPr lang="en-US" noProof="0" smtClean="0">
                <a:uFillTx/>
              </a:rPr>
              <a:t>Third level</a:t>
            </a:r>
          </a:p>
          <a:p>
            <a:pPr lvl="3"/>
            <a:r>
              <a:rPr lang="en-US" noProof="0" smtClean="0">
                <a:uFillTx/>
              </a:rPr>
              <a:t>Fourth level</a:t>
            </a:r>
          </a:p>
          <a:p>
            <a:pPr lvl="4"/>
            <a:r>
              <a:rPr lang="en-US" noProof="0" smtClean="0">
                <a:uFillTx/>
              </a:rPr>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wrap="square" lIns="92446" tIns="46223" rIns="92446" bIns="46223" numCol="1" anchor="b" anchorCtr="0" compatLnSpc="1">
            <a:prstTxWarp prst="textNoShape">
              <a:avLst/>
            </a:prstTxWarp>
          </a:bodyPr>
          <a:lstStyle>
            <a:lvl1pPr>
              <a:defRPr sz="1200">
                <a:uFillTx/>
                <a:latin typeface="Calibri" pitchFamily="34" charset="0"/>
                <a:ea typeface="Geneva" pitchFamily="-108" charset="-128"/>
                <a:cs typeface="+mn-cs"/>
              </a:defRPr>
            </a:lvl1pPr>
          </a:lstStyle>
          <a:p>
            <a:pPr>
              <a:defRPr>
                <a:uFillTx/>
              </a:defRPr>
            </a:pPr>
            <a:endParaRPr lang="en-US">
              <a:uFillTx/>
            </a:endParaRPr>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uFillTx/>
                <a:latin typeface="Calibri" pitchFamily="34" charset="0"/>
                <a:ea typeface="Geneva" pitchFamily="-108" charset="-128"/>
                <a:cs typeface="+mn-cs"/>
              </a:defRPr>
            </a:lvl1pPr>
          </a:lstStyle>
          <a:p>
            <a:pPr>
              <a:defRPr>
                <a:uFillTx/>
              </a:defRPr>
            </a:pPr>
            <a:fld id="{BFEB9B33-9685-4DD1-BD12-E71F3F0534A7}" type="slidenum">
              <a:rPr lang="en-US">
                <a:uFillTx/>
              </a:rPr>
              <a:pPr>
                <a:defRPr>
                  <a:uFillTx/>
                </a:defRPr>
              </a:pPr>
              <a:t>‹#›</a:t>
            </a:fld>
            <a:endParaRPr lang="en-US">
              <a:uFillTx/>
            </a:endParaRPr>
          </a:p>
        </p:txBody>
      </p:sp>
    </p:spTree>
    <p:extLst>
      <p:ext uri="{BB962C8B-B14F-4D97-AF65-F5344CB8AC3E}">
        <p14:creationId xmlns:p14="http://schemas.microsoft.com/office/powerpoint/2010/main" val="231594358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uFillTx/>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uFillTx/>
        <a:latin typeface="+mn-lt"/>
        <a:ea typeface="Geneva" pitchFamily="-65" charset="-128"/>
        <a:cs typeface="Geneva"/>
      </a:defRPr>
    </a:lvl2pPr>
    <a:lvl3pPr marL="914400" algn="l" defTabSz="457200" rtl="0" eaLnBrk="0" fontAlgn="base" hangingPunct="0">
      <a:spcBef>
        <a:spcPct val="30000"/>
      </a:spcBef>
      <a:spcAft>
        <a:spcPct val="0"/>
      </a:spcAft>
      <a:defRPr sz="1200" kern="1200">
        <a:solidFill>
          <a:schemeClr val="tx1"/>
        </a:solidFill>
        <a:uFillTx/>
        <a:latin typeface="+mn-lt"/>
        <a:ea typeface="Geneva" pitchFamily="-65" charset="-128"/>
        <a:cs typeface="Geneva"/>
      </a:defRPr>
    </a:lvl3pPr>
    <a:lvl4pPr marL="1371600" algn="l" defTabSz="457200" rtl="0" eaLnBrk="0" fontAlgn="base" hangingPunct="0">
      <a:spcBef>
        <a:spcPct val="30000"/>
      </a:spcBef>
      <a:spcAft>
        <a:spcPct val="0"/>
      </a:spcAft>
      <a:defRPr sz="1200" kern="1200">
        <a:solidFill>
          <a:schemeClr val="tx1"/>
        </a:solidFill>
        <a:uFillTx/>
        <a:latin typeface="+mn-lt"/>
        <a:ea typeface="Geneva" pitchFamily="-65" charset="-128"/>
        <a:cs typeface="Geneva"/>
      </a:defRPr>
    </a:lvl4pPr>
    <a:lvl5pPr marL="1828800" algn="l" defTabSz="457200" rtl="0" eaLnBrk="0" fontAlgn="base" hangingPunct="0">
      <a:spcBef>
        <a:spcPct val="30000"/>
      </a:spcBef>
      <a:spcAft>
        <a:spcPct val="0"/>
      </a:spcAft>
      <a:defRPr sz="1200" kern="1200">
        <a:solidFill>
          <a:schemeClr val="tx1"/>
        </a:solidFill>
        <a:uFillTx/>
        <a:latin typeface="+mn-lt"/>
        <a:ea typeface="Geneva" pitchFamily="-65" charset="-128"/>
        <a:cs typeface="Geneva"/>
      </a:defRPr>
    </a:lvl5pPr>
    <a:lvl6pPr marL="2286000" algn="l" defTabSz="457200" rtl="0" eaLnBrk="1" latinLnBrk="0" hangingPunct="1">
      <a:defRPr sz="1200" kern="1200">
        <a:solidFill>
          <a:schemeClr val="tx1"/>
        </a:solidFill>
        <a:uFillTx/>
        <a:latin typeface="+mn-lt"/>
        <a:ea typeface="+mn-ea"/>
        <a:cs typeface="+mn-cs"/>
      </a:defRPr>
    </a:lvl6pPr>
    <a:lvl7pPr marL="2743200" algn="l" defTabSz="457200" rtl="0" eaLnBrk="1" latinLnBrk="0" hangingPunct="1">
      <a:defRPr sz="1200" kern="1200">
        <a:solidFill>
          <a:schemeClr val="tx1"/>
        </a:solidFill>
        <a:uFillTx/>
        <a:latin typeface="+mn-lt"/>
        <a:ea typeface="+mn-ea"/>
        <a:cs typeface="+mn-cs"/>
      </a:defRPr>
    </a:lvl7pPr>
    <a:lvl8pPr marL="3200400" algn="l" defTabSz="457200" rtl="0" eaLnBrk="1" latinLnBrk="0" hangingPunct="1">
      <a:defRPr sz="1200" kern="1200">
        <a:solidFill>
          <a:schemeClr val="tx1"/>
        </a:solidFill>
        <a:uFillTx/>
        <a:latin typeface="+mn-lt"/>
        <a:ea typeface="+mn-ea"/>
        <a:cs typeface="+mn-cs"/>
      </a:defRPr>
    </a:lvl8pPr>
    <a:lvl9pPr marL="3657600" algn="l" defTabSz="4572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ln>
        </p:spPr>
      </p:sp>
      <p:sp>
        <p:nvSpPr>
          <p:cNvPr id="97283" name="Notes Placeholder 2"/>
          <p:cNvSpPr>
            <a:spLocks noGrp="1"/>
          </p:cNvSpPr>
          <p:nvPr>
            <p:ph type="body" idx="1"/>
          </p:nvPr>
        </p:nvSpPr>
        <p:spPr bwMode="auto">
          <a:noFill/>
        </p:spPr>
        <p:txBody>
          <a:bodyPr/>
          <a:lstStyle/>
          <a:p>
            <a:r>
              <a:rPr lang="en-US" altLang="en-US" smtClean="0">
                <a:uFillTx/>
                <a:ea typeface="Geneva"/>
                <a:cs typeface="Geneva"/>
              </a:rPr>
              <a:t>I apologize to those who have already heard this presentation. </a:t>
            </a:r>
          </a:p>
          <a:p>
            <a:r>
              <a:rPr lang="en-US" altLang="en-US" smtClean="0">
                <a:uFillTx/>
                <a:ea typeface="Geneva"/>
                <a:cs typeface="Geneva"/>
              </a:rPr>
              <a:t>My hope is to skim the information on the slides and provide some time for discussion.</a:t>
            </a:r>
          </a:p>
        </p:txBody>
      </p:sp>
      <p:sp>
        <p:nvSpPr>
          <p:cNvPr id="4" name="Slide Number Placeholder 3"/>
          <p:cNvSpPr>
            <a:spLocks noGrp="1"/>
          </p:cNvSpPr>
          <p:nvPr>
            <p:ph type="sldNum" sz="quarter" idx="5"/>
          </p:nvPr>
        </p:nvSpPr>
        <p:spPr/>
        <p:txBody>
          <a:bodyPr/>
          <a:lstStyle/>
          <a:p>
            <a:pPr>
              <a:defRPr>
                <a:uFillTx/>
              </a:defRPr>
            </a:pPr>
            <a:fld id="{8BF230E1-4CF1-49B6-B87A-914A94DC502B}" type="slidenum">
              <a:rPr lang="en-US" smtClean="0">
                <a:uFillTx/>
              </a:rPr>
              <a:pPr>
                <a:defRPr>
                  <a:uFillTx/>
                </a:defRPr>
              </a:pPr>
              <a:t>1</a:t>
            </a:fld>
            <a:endParaRPr lang="en-US">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ln>
        </p:spPr>
      </p:sp>
      <p:sp>
        <p:nvSpPr>
          <p:cNvPr id="109571" name="Notes Placeholder 2"/>
          <p:cNvSpPr>
            <a:spLocks noGrp="1"/>
          </p:cNvSpPr>
          <p:nvPr>
            <p:ph type="body" idx="1"/>
          </p:nvPr>
        </p:nvSpPr>
        <p:spPr bwMode="auto">
          <a:noFill/>
        </p:spPr>
        <p:txBody>
          <a:bodyPr/>
          <a:lstStyle/>
          <a:p>
            <a:endParaRPr lang="en-US" altLang="en-US" smtClean="0">
              <a:uFillTx/>
              <a:ea typeface="Geneva"/>
              <a:cs typeface="Geneva"/>
            </a:endParaRPr>
          </a:p>
        </p:txBody>
      </p:sp>
      <p:sp>
        <p:nvSpPr>
          <p:cNvPr id="4" name="Slide Number Placeholder 3"/>
          <p:cNvSpPr>
            <a:spLocks noGrp="1"/>
          </p:cNvSpPr>
          <p:nvPr>
            <p:ph type="sldNum" sz="quarter" idx="5"/>
          </p:nvPr>
        </p:nvSpPr>
        <p:spPr/>
        <p:txBody>
          <a:bodyPr/>
          <a:lstStyle/>
          <a:p>
            <a:pPr>
              <a:defRPr>
                <a:uFillTx/>
              </a:defRPr>
            </a:pPr>
            <a:fld id="{7CEB3855-286E-4FF4-A4EC-E0C53D7C543A}" type="slidenum">
              <a:rPr lang="en-US" smtClean="0">
                <a:solidFill>
                  <a:srgbClr val="000000"/>
                </a:solidFill>
                <a:uFillTx/>
              </a:rPr>
              <a:pPr>
                <a:defRPr>
                  <a:uFillTx/>
                </a:defRPr>
              </a:pPr>
              <a:t>11</a:t>
            </a:fld>
            <a:endParaRPr lang="en-US">
              <a:solidFill>
                <a:srgbClr val="000000"/>
              </a:solidFill>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ln>
        </p:spPr>
      </p:sp>
      <p:sp>
        <p:nvSpPr>
          <p:cNvPr id="110595" name="Notes Placeholder 2"/>
          <p:cNvSpPr>
            <a:spLocks noGrp="1"/>
          </p:cNvSpPr>
          <p:nvPr>
            <p:ph type="body" idx="1"/>
          </p:nvPr>
        </p:nvSpPr>
        <p:spPr bwMode="auto">
          <a:noFill/>
        </p:spPr>
        <p:txBody>
          <a:bodyPr/>
          <a:lstStyle/>
          <a:p>
            <a:endParaRPr lang="en-US" altLang="en-US" smtClean="0">
              <a:uFillTx/>
              <a:ea typeface="Geneva"/>
              <a:cs typeface="Geneva"/>
            </a:endParaRPr>
          </a:p>
        </p:txBody>
      </p:sp>
      <p:sp>
        <p:nvSpPr>
          <p:cNvPr id="4" name="Slide Number Placeholder 3"/>
          <p:cNvSpPr>
            <a:spLocks noGrp="1"/>
          </p:cNvSpPr>
          <p:nvPr>
            <p:ph type="sldNum" sz="quarter" idx="5"/>
          </p:nvPr>
        </p:nvSpPr>
        <p:spPr/>
        <p:txBody>
          <a:bodyPr/>
          <a:lstStyle/>
          <a:p>
            <a:pPr>
              <a:defRPr>
                <a:uFillTx/>
              </a:defRPr>
            </a:pPr>
            <a:fld id="{BCE10573-C8FC-4CA7-B9E7-8055544DF29F}" type="slidenum">
              <a:rPr lang="en-US" smtClean="0">
                <a:solidFill>
                  <a:srgbClr val="000000"/>
                </a:solidFill>
                <a:uFillTx/>
              </a:rPr>
              <a:pPr>
                <a:defRPr>
                  <a:uFillTx/>
                </a:defRPr>
              </a:pPr>
              <a:t>12</a:t>
            </a:fld>
            <a:endParaRPr lang="en-US">
              <a:solidFill>
                <a:srgbClr val="000000"/>
              </a:solidFill>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ln>
        </p:spPr>
      </p:sp>
      <p:sp>
        <p:nvSpPr>
          <p:cNvPr id="98307" name="Notes Placeholder 2"/>
          <p:cNvSpPr>
            <a:spLocks noGrp="1"/>
          </p:cNvSpPr>
          <p:nvPr>
            <p:ph type="body" idx="1"/>
          </p:nvPr>
        </p:nvSpPr>
        <p:spPr bwMode="auto">
          <a:noFill/>
        </p:spPr>
        <p:txBody>
          <a:bodyPr/>
          <a:lstStyle/>
          <a:p>
            <a:r>
              <a:rPr lang="en-US" altLang="en-US" smtClean="0">
                <a:uFillTx/>
                <a:ea typeface="Geneva"/>
                <a:cs typeface="Geneva"/>
              </a:rPr>
              <a:t>To understand best how we should look to managing this issue on the college campus, we take cues from the approaches used with the general society. </a:t>
            </a:r>
          </a:p>
          <a:p>
            <a:r>
              <a:rPr lang="en-US" altLang="en-US" smtClean="0">
                <a:uFillTx/>
                <a:ea typeface="Geneva"/>
                <a:cs typeface="Geneva"/>
              </a:rPr>
              <a:t>Alcohol and other drug abuse are categorized in our society as public health concerns, and in some cases, as epidemics. </a:t>
            </a:r>
          </a:p>
          <a:p>
            <a:r>
              <a:rPr lang="en-US" altLang="en-US" smtClean="0">
                <a:uFillTx/>
                <a:ea typeface="Geneva"/>
                <a:cs typeface="Geneva"/>
              </a:rPr>
              <a:t>Therefore the approach that is most often applied as an attempt to more effectively manage concerns of these proportions is through a public health approach which leverages the social ecological model. </a:t>
            </a:r>
          </a:p>
          <a:p>
            <a:r>
              <a:rPr lang="en-US" altLang="en-US" smtClean="0">
                <a:uFillTx/>
                <a:ea typeface="Geneva"/>
                <a:cs typeface="Geneva"/>
              </a:rPr>
              <a:t>When the factors that cause AOD abuse are analyzed, it is easy to see that they span well beyond the individual who chooses to use or abuse substances, and in fact are supported by theoretical research which clearly indicates that AOD abuse is supported by institutional factors, community factors and even poor public policy. </a:t>
            </a:r>
          </a:p>
          <a:p>
            <a:r>
              <a:rPr lang="en-US" altLang="en-US" smtClean="0">
                <a:uFillTx/>
                <a:ea typeface="Geneva"/>
                <a:cs typeface="Geneva"/>
              </a:rPr>
              <a:t>Early efforts to control AOD abuse in society and certainly on the college of university campus mainly focused on addressing individual causes of abuse or peer causes which support abuse. In other words, efforts that only addressed the students themselves, not the environment in which the students are living which indeed has been found to support abuse in some critical ways. </a:t>
            </a:r>
          </a:p>
        </p:txBody>
      </p:sp>
      <p:sp>
        <p:nvSpPr>
          <p:cNvPr id="4" name="Slide Number Placeholder 3"/>
          <p:cNvSpPr>
            <a:spLocks noGrp="1"/>
          </p:cNvSpPr>
          <p:nvPr>
            <p:ph type="sldNum" sz="quarter" idx="5"/>
          </p:nvPr>
        </p:nvSpPr>
        <p:spPr/>
        <p:txBody>
          <a:bodyPr/>
          <a:lstStyle/>
          <a:p>
            <a:pPr>
              <a:defRPr>
                <a:uFillTx/>
              </a:defRPr>
            </a:pPr>
            <a:fld id="{02F57ACF-169F-41DA-8D0E-04D27D3E8AB2}" type="slidenum">
              <a:rPr lang="en-US" smtClean="0">
                <a:uFillTx/>
              </a:rPr>
              <a:pPr>
                <a:defRPr>
                  <a:uFillTx/>
                </a:defRPr>
              </a:pPr>
              <a:t>2</a:t>
            </a:fld>
            <a:endParaRPr lang="en-US">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ln>
        </p:spPr>
      </p:sp>
      <p:sp>
        <p:nvSpPr>
          <p:cNvPr id="99331" name="Notes Placeholder 2"/>
          <p:cNvSpPr>
            <a:spLocks noGrp="1"/>
          </p:cNvSpPr>
          <p:nvPr>
            <p:ph type="body" idx="1"/>
          </p:nvPr>
        </p:nvSpPr>
        <p:spPr bwMode="auto">
          <a:noFill/>
        </p:spPr>
        <p:txBody>
          <a:bodyPr/>
          <a:lstStyle/>
          <a:p>
            <a:r>
              <a:rPr lang="en-US" altLang="en-US" smtClean="0">
                <a:uFillTx/>
                <a:ea typeface="Geneva"/>
                <a:cs typeface="Geneva"/>
              </a:rPr>
              <a:t>Because we can tie the causes of AOD abuse to many factors which span beyond the individual, it is important to recognize that the prevention of this type of abuse will require actions which also span the many spheres of human ecology. Analysis must be conducted and actions must be taken on every level (see spheres for titles) to assure a comprehensive, public health approach, to prevention. </a:t>
            </a:r>
          </a:p>
        </p:txBody>
      </p:sp>
      <p:sp>
        <p:nvSpPr>
          <p:cNvPr id="4" name="Slide Number Placeholder 3"/>
          <p:cNvSpPr>
            <a:spLocks noGrp="1"/>
          </p:cNvSpPr>
          <p:nvPr>
            <p:ph type="sldNum" sz="quarter" idx="5"/>
          </p:nvPr>
        </p:nvSpPr>
        <p:spPr/>
        <p:txBody>
          <a:bodyPr/>
          <a:lstStyle/>
          <a:p>
            <a:pPr>
              <a:defRPr>
                <a:uFillTx/>
              </a:defRPr>
            </a:pPr>
            <a:fld id="{74068900-0B5A-4DE7-A907-41AA1C8B78EB}" type="slidenum">
              <a:rPr lang="en-US" smtClean="0">
                <a:uFillTx/>
              </a:rPr>
              <a:pPr>
                <a:defRPr>
                  <a:uFillTx/>
                </a:defRPr>
              </a:pPr>
              <a:t>3</a:t>
            </a:fld>
            <a:endParaRPr lang="en-US">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ln>
        </p:spPr>
      </p:sp>
      <p:sp>
        <p:nvSpPr>
          <p:cNvPr id="100355" name="Notes Placeholder 2"/>
          <p:cNvSpPr>
            <a:spLocks noGrp="1"/>
          </p:cNvSpPr>
          <p:nvPr>
            <p:ph type="body" idx="1"/>
          </p:nvPr>
        </p:nvSpPr>
        <p:spPr bwMode="auto">
          <a:noFill/>
        </p:spPr>
        <p:txBody>
          <a:bodyPr/>
          <a:lstStyle/>
          <a:p>
            <a:r>
              <a:rPr lang="en-US" altLang="en-US" smtClean="0">
                <a:uFillTx/>
                <a:ea typeface="Geneva"/>
                <a:cs typeface="Geneva"/>
              </a:rPr>
              <a:t>In 2002 the National Institute on Alcohol Abuse and Alcoholism came out with a ground-breaking report directed at institutions of higher education. Since then, this Call to Action has been the leading guidance on how to approach AOD prevention within a college campus environment. The report was updated in 2007 and the findings of the 2002 report were found to remain sound with certain refinements, which have been included within the remainder of this presentation. </a:t>
            </a:r>
          </a:p>
          <a:p>
            <a:r>
              <a:rPr lang="en-US" altLang="en-US" smtClean="0">
                <a:uFillTx/>
                <a:ea typeface="Geneva"/>
                <a:cs typeface="Geneva"/>
              </a:rPr>
              <a:t>The report covers two things: a model to be adhered to: the 3 in 1 framework;</a:t>
            </a:r>
          </a:p>
          <a:p>
            <a:r>
              <a:rPr lang="en-US" altLang="en-US" smtClean="0">
                <a:uFillTx/>
                <a:ea typeface="Geneva"/>
                <a:cs typeface="Geneva"/>
              </a:rPr>
              <a:t>And the tiers of effectiveness which categorize prevention efforts by evidence, evidence in a non-campus environment, or logical and theoretical promise.</a:t>
            </a:r>
          </a:p>
        </p:txBody>
      </p:sp>
      <p:sp>
        <p:nvSpPr>
          <p:cNvPr id="4" name="Slide Number Placeholder 3"/>
          <p:cNvSpPr>
            <a:spLocks noGrp="1"/>
          </p:cNvSpPr>
          <p:nvPr>
            <p:ph type="sldNum" sz="quarter" idx="5"/>
          </p:nvPr>
        </p:nvSpPr>
        <p:spPr/>
        <p:txBody>
          <a:bodyPr/>
          <a:lstStyle/>
          <a:p>
            <a:pPr>
              <a:defRPr>
                <a:uFillTx/>
              </a:defRPr>
            </a:pPr>
            <a:fld id="{6FEAB5F7-B221-4E6E-99AD-952293E6B0FB}" type="slidenum">
              <a:rPr lang="en-US" smtClean="0">
                <a:uFillTx/>
              </a:rPr>
              <a:pPr>
                <a:defRPr>
                  <a:uFillTx/>
                </a:defRPr>
              </a:pPr>
              <a:t>4</a:t>
            </a:fld>
            <a:endParaRPr lang="en-US">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ln>
        </p:spPr>
      </p:sp>
      <p:sp>
        <p:nvSpPr>
          <p:cNvPr id="35843" name="Notes Placeholder 2"/>
          <p:cNvSpPr>
            <a:spLocks noGrp="1"/>
          </p:cNvSpPr>
          <p:nvPr>
            <p:ph type="body" idx="1"/>
          </p:nvPr>
        </p:nvSpPr>
        <p:spPr bwMode="auto"/>
        <p:txBody>
          <a:bodyPr/>
          <a:lstStyle/>
          <a:p>
            <a:pPr eaLnBrk="1" hangingPunct="1">
              <a:spcBef>
                <a:spcPct val="0"/>
              </a:spcBef>
              <a:defRPr>
                <a:uFillTx/>
              </a:defRPr>
            </a:pPr>
            <a:r>
              <a:rPr lang="en-US" altLang="en-US" sz="1100" dirty="0" smtClean="0">
                <a:uFillTx/>
                <a:latin typeface="Helvetica Neue"/>
                <a:ea typeface="MS PGothic" pitchFamily="34" charset="-128"/>
                <a:cs typeface="Times New Roman" pitchFamily="18" charset="0"/>
              </a:rPr>
              <a:t>The groundbreaking report shared a model for how to approach this work on the college campus. Essentially, the 3 in 1 framework that the report recommends distills the public health approach which I just shared into those three actions which will have the most effect in a campus environment. </a:t>
            </a:r>
          </a:p>
          <a:p>
            <a:pPr eaLnBrk="1" hangingPunct="1">
              <a:spcBef>
                <a:spcPct val="0"/>
              </a:spcBef>
              <a:defRPr>
                <a:uFillTx/>
              </a:defRPr>
            </a:pPr>
            <a:endParaRPr lang="en-US" altLang="en-US" sz="1100" dirty="0" smtClean="0">
              <a:uFillTx/>
              <a:latin typeface="Helvetica Neue"/>
              <a:ea typeface="MS PGothic" pitchFamily="34" charset="-128"/>
              <a:cs typeface="Times New Roman" pitchFamily="18" charset="0"/>
            </a:endParaRPr>
          </a:p>
          <a:p>
            <a:pPr eaLnBrk="1" hangingPunct="1">
              <a:spcBef>
                <a:spcPct val="0"/>
              </a:spcBef>
              <a:defRPr>
                <a:uFillTx/>
              </a:defRPr>
            </a:pPr>
            <a:r>
              <a:rPr lang="en-US" altLang="en-US" sz="1100" dirty="0" smtClean="0">
                <a:uFillTx/>
                <a:latin typeface="Helvetica Neue"/>
                <a:ea typeface="MS PGothic" pitchFamily="34" charset="-128"/>
                <a:cs typeface="Times New Roman" pitchFamily="18" charset="0"/>
              </a:rPr>
              <a:t>The 3 in 1 approach tells us to simultaneously target the following three factors:</a:t>
            </a:r>
          </a:p>
          <a:p>
            <a:pPr marL="228600" indent="-228600" eaLnBrk="1" hangingPunct="1">
              <a:spcBef>
                <a:spcPct val="0"/>
              </a:spcBef>
              <a:buFontTx/>
              <a:buAutoNum type="arabicPeriod"/>
              <a:defRPr>
                <a:uFillTx/>
              </a:defRPr>
            </a:pPr>
            <a:r>
              <a:rPr lang="en-US" altLang="en-US" sz="1100" dirty="0" smtClean="0">
                <a:uFillTx/>
                <a:latin typeface="Helvetica Neue"/>
                <a:ea typeface="MS PGothic" pitchFamily="34" charset="-128"/>
                <a:cs typeface="Times New Roman" pitchFamily="18" charset="0"/>
              </a:rPr>
              <a:t>Individuals:</a:t>
            </a:r>
          </a:p>
          <a:p>
            <a:pPr eaLnBrk="1" hangingPunct="1">
              <a:spcBef>
                <a:spcPct val="0"/>
              </a:spcBef>
              <a:defRPr>
                <a:uFillTx/>
              </a:defRPr>
            </a:pPr>
            <a:r>
              <a:rPr lang="en-US" altLang="en-US" sz="1100" dirty="0" smtClean="0">
                <a:uFillTx/>
                <a:latin typeface="Helvetica Neue"/>
                <a:ea typeface="MS PGothic" pitchFamily="34" charset="-128"/>
                <a:cs typeface="Times New Roman" pitchFamily="18" charset="0"/>
              </a:rPr>
              <a:t>	The risk for alcohol problems exists along a continuum. Targeting only those with identified problems misses students who drink heavily or 	misuse alcohol occasionally.</a:t>
            </a:r>
          </a:p>
          <a:p>
            <a:pPr eaLnBrk="1" hangingPunct="1">
              <a:spcBef>
                <a:spcPct val="0"/>
              </a:spcBef>
              <a:defRPr>
                <a:uFillTx/>
              </a:defRPr>
            </a:pPr>
            <a:r>
              <a:rPr lang="en-US" altLang="en-US" sz="1100" dirty="0" smtClean="0">
                <a:uFillTx/>
                <a:latin typeface="Helvetica Neue"/>
                <a:ea typeface="MS PGothic" pitchFamily="34" charset="-128"/>
                <a:cs typeface="Times New Roman" pitchFamily="18" charset="0"/>
              </a:rPr>
              <a:t>	Targeting those with higher proven risk closes the gap.</a:t>
            </a:r>
          </a:p>
          <a:p>
            <a:pPr eaLnBrk="1" hangingPunct="1">
              <a:spcBef>
                <a:spcPct val="0"/>
              </a:spcBef>
              <a:defRPr>
                <a:uFillTx/>
              </a:defRPr>
            </a:pPr>
            <a:r>
              <a:rPr lang="en-US" altLang="en-US" sz="1100" dirty="0" smtClean="0">
                <a:uFillTx/>
                <a:latin typeface="Helvetica Neue"/>
                <a:ea typeface="MS PGothic" pitchFamily="34" charset="-128"/>
                <a:cs typeface="Times New Roman" pitchFamily="18" charset="0"/>
              </a:rPr>
              <a:t>	Targeting change in the majority group results in larger, more significant outcomes</a:t>
            </a:r>
            <a:r>
              <a:rPr lang="en-US" altLang="en-US" sz="1300" dirty="0" smtClean="0">
                <a:uFillTx/>
                <a:latin typeface="times new romanl"/>
                <a:ea typeface="MS PGothic" pitchFamily="34" charset="-128"/>
                <a:cs typeface="Times New Roman" pitchFamily="18" charset="0"/>
              </a:rPr>
              <a:t>.</a:t>
            </a:r>
          </a:p>
          <a:p>
            <a:pPr eaLnBrk="1" hangingPunct="1">
              <a:spcBef>
                <a:spcPct val="0"/>
              </a:spcBef>
              <a:defRPr>
                <a:uFillTx/>
              </a:defRPr>
            </a:pPr>
            <a:endParaRPr lang="en-US" altLang="en-US" sz="1300" dirty="0" smtClean="0">
              <a:uFillTx/>
              <a:latin typeface="times new romanl"/>
              <a:ea typeface="MS PGothic" pitchFamily="34" charset="-128"/>
              <a:cs typeface="Times New Roman" pitchFamily="18" charset="0"/>
            </a:endParaRPr>
          </a:p>
          <a:p>
            <a:pPr eaLnBrk="1" hangingPunct="1">
              <a:spcBef>
                <a:spcPct val="0"/>
              </a:spcBef>
              <a:defRPr>
                <a:uFillTx/>
              </a:defRPr>
            </a:pPr>
            <a:r>
              <a:rPr lang="en-US" altLang="en-US" sz="1300" dirty="0" smtClean="0">
                <a:solidFill>
                  <a:srgbClr val="000000"/>
                </a:solidFill>
                <a:uFillTx/>
                <a:latin typeface="Helvetica Neue"/>
                <a:ea typeface="MS PGothic" pitchFamily="34" charset="-128"/>
                <a:cs typeface="Times New Roman" pitchFamily="18" charset="0"/>
              </a:rPr>
              <a:t>2. The student body as a whole:</a:t>
            </a:r>
          </a:p>
          <a:p>
            <a:pPr eaLnBrk="1" hangingPunct="1">
              <a:spcBef>
                <a:spcPct val="0"/>
              </a:spcBef>
              <a:defRPr>
                <a:uFillTx/>
              </a:defRPr>
            </a:pPr>
            <a:r>
              <a:rPr lang="en-US" altLang="en-US" sz="1300" dirty="0" smtClean="0">
                <a:solidFill>
                  <a:srgbClr val="000000"/>
                </a:solidFill>
                <a:uFillTx/>
                <a:latin typeface="Helvetica Neue"/>
                <a:ea typeface="MS PGothic" pitchFamily="34" charset="-128"/>
                <a:cs typeface="Times New Roman" pitchFamily="18" charset="0"/>
              </a:rPr>
              <a:t>	The key to affecting the behavior of the general student population is to address the factors that encourage high-risk drinking. These 	include:</a:t>
            </a:r>
            <a:endParaRPr lang="en-US" altLang="en-US" sz="900" dirty="0" smtClean="0">
              <a:solidFill>
                <a:srgbClr val="000000"/>
              </a:solidFill>
              <a:uFillTx/>
              <a:latin typeface="Helvetica Neue"/>
              <a:ea typeface="MS PGothic" pitchFamily="34" charset="-128"/>
              <a:cs typeface="Times New Roman" pitchFamily="18" charset="0"/>
            </a:endParaRPr>
          </a:p>
          <a:p>
            <a:pPr lvl="2" eaLnBrk="1" hangingPunct="1">
              <a:spcBef>
                <a:spcPct val="0"/>
              </a:spcBef>
              <a:buFontTx/>
              <a:buChar char="•"/>
              <a:defRPr>
                <a:uFillTx/>
              </a:defRPr>
            </a:pPr>
            <a:r>
              <a:rPr lang="en-US" altLang="en-US" sz="1300" dirty="0" smtClean="0">
                <a:solidFill>
                  <a:srgbClr val="000000"/>
                </a:solidFill>
                <a:uFillTx/>
                <a:latin typeface="Helvetica Neue"/>
                <a:ea typeface="MS PGothic" pitchFamily="34" charset="-128"/>
                <a:cs typeface="Times New Roman" pitchFamily="18" charset="0"/>
              </a:rPr>
              <a:t>Widespread availability of alcoholic beverages  </a:t>
            </a:r>
          </a:p>
          <a:p>
            <a:pPr lvl="2" eaLnBrk="1" hangingPunct="1">
              <a:spcBef>
                <a:spcPct val="0"/>
              </a:spcBef>
              <a:buFontTx/>
              <a:buChar char="•"/>
              <a:defRPr>
                <a:uFillTx/>
              </a:defRPr>
            </a:pPr>
            <a:r>
              <a:rPr lang="en-US" altLang="en-US" sz="1300" dirty="0" smtClean="0">
                <a:solidFill>
                  <a:srgbClr val="000000"/>
                </a:solidFill>
                <a:uFillTx/>
                <a:latin typeface="Helvetica Neue"/>
                <a:ea typeface="MS PGothic" pitchFamily="34" charset="-128"/>
                <a:cs typeface="Times New Roman" pitchFamily="18" charset="0"/>
              </a:rPr>
              <a:t>Aggressive social and commercial promotion of alcohol  </a:t>
            </a:r>
          </a:p>
          <a:p>
            <a:pPr lvl="2" eaLnBrk="1" hangingPunct="1">
              <a:spcBef>
                <a:spcPct val="0"/>
              </a:spcBef>
              <a:buFontTx/>
              <a:buChar char="•"/>
              <a:defRPr>
                <a:uFillTx/>
              </a:defRPr>
            </a:pPr>
            <a:r>
              <a:rPr lang="en-US" altLang="en-US" sz="1300" dirty="0" smtClean="0">
                <a:solidFill>
                  <a:srgbClr val="000000"/>
                </a:solidFill>
                <a:uFillTx/>
                <a:latin typeface="Helvetica Neue"/>
                <a:ea typeface="MS PGothic" pitchFamily="34" charset="-128"/>
                <a:cs typeface="Times New Roman" pitchFamily="18" charset="0"/>
              </a:rPr>
              <a:t>Large amounts of unstructured student time  </a:t>
            </a:r>
          </a:p>
          <a:p>
            <a:pPr lvl="2" eaLnBrk="1" hangingPunct="1">
              <a:spcBef>
                <a:spcPct val="0"/>
              </a:spcBef>
              <a:buFontTx/>
              <a:buChar char="•"/>
              <a:defRPr>
                <a:uFillTx/>
              </a:defRPr>
            </a:pPr>
            <a:r>
              <a:rPr lang="en-US" altLang="en-US" sz="1300" dirty="0" smtClean="0">
                <a:solidFill>
                  <a:srgbClr val="000000"/>
                </a:solidFill>
                <a:uFillTx/>
                <a:latin typeface="Helvetica Neue"/>
                <a:ea typeface="MS PGothic" pitchFamily="34" charset="-128"/>
                <a:cs typeface="Times New Roman" pitchFamily="18" charset="0"/>
              </a:rPr>
              <a:t>Inconsistent publicity and enforcement of laws and campus policies</a:t>
            </a:r>
          </a:p>
          <a:p>
            <a:pPr lvl="2" eaLnBrk="1" hangingPunct="1">
              <a:spcBef>
                <a:spcPct val="0"/>
              </a:spcBef>
              <a:buFontTx/>
              <a:buChar char="•"/>
              <a:defRPr>
                <a:uFillTx/>
              </a:defRPr>
            </a:pPr>
            <a:r>
              <a:rPr lang="en-US" altLang="en-US" sz="1300" dirty="0" smtClean="0">
                <a:solidFill>
                  <a:srgbClr val="000000"/>
                </a:solidFill>
                <a:uFillTx/>
                <a:latin typeface="Helvetica Neue"/>
                <a:ea typeface="MS PGothic" pitchFamily="34" charset="-128"/>
                <a:cs typeface="Times New Roman" pitchFamily="18" charset="0"/>
              </a:rPr>
              <a:t>Student perceptions of heavy alcohol use as the norm.</a:t>
            </a:r>
          </a:p>
          <a:p>
            <a:pPr eaLnBrk="1" hangingPunct="1">
              <a:spcBef>
                <a:spcPct val="0"/>
              </a:spcBef>
              <a:buFontTx/>
              <a:buChar char="•"/>
              <a:defRPr>
                <a:uFillTx/>
              </a:defRPr>
            </a:pPr>
            <a:endParaRPr lang="en-US" altLang="en-US" sz="1300" dirty="0" smtClean="0">
              <a:solidFill>
                <a:srgbClr val="000000"/>
              </a:solidFill>
              <a:uFillTx/>
              <a:latin typeface="Helvetica Neue"/>
              <a:ea typeface="MS PGothic" pitchFamily="34" charset="-128"/>
              <a:cs typeface="Times New Roman" pitchFamily="18" charset="0"/>
            </a:endParaRPr>
          </a:p>
          <a:p>
            <a:pPr eaLnBrk="1" hangingPunct="1">
              <a:spcBef>
                <a:spcPct val="0"/>
              </a:spcBef>
              <a:defRPr>
                <a:uFillTx/>
              </a:defRPr>
            </a:pPr>
            <a:r>
              <a:rPr lang="en-US" altLang="en-US" sz="1300" dirty="0" smtClean="0">
                <a:solidFill>
                  <a:srgbClr val="000000"/>
                </a:solidFill>
                <a:uFillTx/>
                <a:latin typeface="Helvetica Neue"/>
                <a:ea typeface="MS PGothic" pitchFamily="34" charset="-128"/>
                <a:cs typeface="Times New Roman" pitchFamily="18" charset="0"/>
              </a:rPr>
              <a:t>3. The college campus and surrounding community:</a:t>
            </a:r>
          </a:p>
          <a:p>
            <a:pPr eaLnBrk="1" hangingPunct="1">
              <a:spcBef>
                <a:spcPct val="0"/>
              </a:spcBef>
              <a:defRPr>
                <a:uFillTx/>
              </a:defRPr>
            </a:pPr>
            <a:r>
              <a:rPr lang="en-US" altLang="en-US" sz="1300" dirty="0" smtClean="0">
                <a:solidFill>
                  <a:srgbClr val="000000"/>
                </a:solidFill>
                <a:uFillTx/>
                <a:latin typeface="Helvetica Neue"/>
                <a:ea typeface="MS PGothic" pitchFamily="34" charset="-128"/>
                <a:cs typeface="Times New Roman" pitchFamily="18" charset="0"/>
              </a:rPr>
              <a:t>	When college drinking is reframed as a community as well as a college problem, campus and community leaders are more likely to come together to address it comprehensively. The joint activities that typically result 	help produce policy and enforcement reforms that, in turn, affect the total drinking environment. Campus and community alliances also improve relationships overall and enable key groups such as student affairs 	officers, residence life directors, local police, retail alcohol outlets, and the court system to work cooperatively in resolving issues involving students.</a:t>
            </a:r>
          </a:p>
        </p:txBody>
      </p:sp>
      <p:sp>
        <p:nvSpPr>
          <p:cNvPr id="4" name="Slide Number Placeholder 3"/>
          <p:cNvSpPr>
            <a:spLocks noGrp="1"/>
          </p:cNvSpPr>
          <p:nvPr>
            <p:ph type="sldNum" sz="quarter" idx="5"/>
          </p:nvPr>
        </p:nvSpPr>
        <p:spPr/>
        <p:txBody>
          <a:bodyPr/>
          <a:lstStyle/>
          <a:p>
            <a:pPr>
              <a:defRPr>
                <a:uFillTx/>
              </a:defRPr>
            </a:pPr>
            <a:fld id="{FE814CCB-03F5-4DEE-BD7C-AE36AD1B9904}" type="slidenum">
              <a:rPr lang="en-US" smtClean="0">
                <a:uFillTx/>
              </a:rPr>
              <a:pPr>
                <a:defRPr>
                  <a:uFillTx/>
                </a:defRPr>
              </a:pPr>
              <a:t>5</a:t>
            </a:fld>
            <a:endParaRPr lang="en-US">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ln>
        </p:spPr>
      </p:sp>
      <p:sp>
        <p:nvSpPr>
          <p:cNvPr id="103427" name="Notes Placeholder 2"/>
          <p:cNvSpPr>
            <a:spLocks noGrp="1"/>
          </p:cNvSpPr>
          <p:nvPr>
            <p:ph type="body" idx="1"/>
          </p:nvPr>
        </p:nvSpPr>
        <p:spPr bwMode="auto">
          <a:noFill/>
        </p:spPr>
        <p:txBody>
          <a:bodyPr/>
          <a:lstStyle/>
          <a:p>
            <a:r>
              <a:rPr lang="en-US" altLang="en-US" smtClean="0">
                <a:uFillTx/>
                <a:ea typeface="Geneva"/>
                <a:cs typeface="Geneva"/>
              </a:rPr>
              <a:t>These sessions are scheduled at least one week apart from each other, and cannot be completed in the same week. </a:t>
            </a:r>
          </a:p>
          <a:p>
            <a:endParaRPr lang="en-US" altLang="en-US" smtClean="0">
              <a:uFillTx/>
              <a:ea typeface="Geneva"/>
              <a:cs typeface="Geneva"/>
            </a:endParaRPr>
          </a:p>
          <a:p>
            <a:r>
              <a:rPr lang="en-US" altLang="en-US" smtClean="0">
                <a:uFillTx/>
                <a:ea typeface="Geneva"/>
                <a:cs typeface="Geneva"/>
              </a:rPr>
              <a:t>Personalized feedback is delivering accurate information about the nature of a person’s drinking habits, behaviors, choices and consequences. </a:t>
            </a:r>
          </a:p>
          <a:p>
            <a:endParaRPr lang="en-US" altLang="en-US" smtClean="0">
              <a:uFillTx/>
              <a:ea typeface="Geneva"/>
              <a:cs typeface="Geneva"/>
            </a:endParaRPr>
          </a:p>
          <a:p>
            <a:r>
              <a:rPr lang="en-US" altLang="en-US" smtClean="0">
                <a:uFillTx/>
                <a:ea typeface="Geneva"/>
                <a:cs typeface="Geneva"/>
              </a:rPr>
              <a:t>Motivational Interviewing involves attention to natural language about change, with implications for how to have more effective conversations about it, particularly in contexts where one person is acting as a helping professional; for another. </a:t>
            </a:r>
          </a:p>
          <a:p>
            <a:r>
              <a:rPr lang="en-US" altLang="en-US" smtClean="0">
                <a:uFillTx/>
                <a:ea typeface="Geneva"/>
                <a:cs typeface="Geneva"/>
              </a:rPr>
              <a:t>MI is designed to find a constructive way through the challenges that often arise when a helper ventures into someone else’s motivation for change. </a:t>
            </a:r>
          </a:p>
          <a:p>
            <a:r>
              <a:rPr lang="en-US" altLang="en-US" smtClean="0">
                <a:uFillTx/>
                <a:ea typeface="Geneva"/>
                <a:cs typeface="Geneva"/>
              </a:rPr>
              <a:t>In particular, MI is about arranging conversations so that people talk themselves into change, based on their own values and interests. Attitudes are not only reflected in but are actively shaped by speech. </a:t>
            </a:r>
          </a:p>
          <a:p>
            <a:endParaRPr lang="en-US" altLang="en-US" smtClean="0">
              <a:uFillTx/>
              <a:ea typeface="Geneva"/>
              <a:cs typeface="Geneva"/>
            </a:endParaRPr>
          </a:p>
          <a:p>
            <a:r>
              <a:rPr lang="en-US" altLang="en-US" sz="1600" smtClean="0">
                <a:uFillTx/>
                <a:ea typeface="Geneva"/>
                <a:cs typeface="Geneva"/>
              </a:rPr>
              <a:t>UD’s BASICS has three levels:  </a:t>
            </a:r>
          </a:p>
          <a:p>
            <a:pPr lvl="1">
              <a:buFont typeface="Wingdings" pitchFamily="2" charset="2"/>
              <a:buChar char="Ø"/>
            </a:pPr>
            <a:r>
              <a:rPr lang="en-US" altLang="en-US" sz="1600" smtClean="0">
                <a:uFillTx/>
                <a:ea typeface="Geneva"/>
              </a:rPr>
              <a:t>BASICS 1 consists of one 50-minute session which is a small-group experience followed by completion of an online questionnaire, and one 50-minute individual session in which personalized feedback is reviewed with a prevention specialist.  </a:t>
            </a:r>
          </a:p>
          <a:p>
            <a:pPr lvl="1">
              <a:buFont typeface="Wingdings" pitchFamily="2" charset="2"/>
              <a:buChar char="Ø"/>
            </a:pPr>
            <a:r>
              <a:rPr lang="en-US" altLang="en-US" sz="1600" smtClean="0">
                <a:uFillTx/>
                <a:ea typeface="Geneva"/>
              </a:rPr>
              <a:t>BASICS 2 consists of two 50-minute individual sessions with a prevention specialist, and still includes the completion of an online questionnaire during the first session. This second survey is only slightly modified from the BASICS 1 survey so that survey results and the personalized feedback which are generated from them can be compared to one another. </a:t>
            </a:r>
          </a:p>
          <a:p>
            <a:pPr lvl="1">
              <a:buFont typeface="Wingdings" pitchFamily="2" charset="2"/>
              <a:buChar char="Ø"/>
            </a:pPr>
            <a:r>
              <a:rPr lang="en-US" altLang="en-US" sz="1600" smtClean="0">
                <a:uFillTx/>
                <a:ea typeface="Geneva"/>
              </a:rPr>
              <a:t>BASICS 3 involves four individual sessions, and includes the completion of the online questionnaire. </a:t>
            </a:r>
            <a:endParaRPr lang="en-US" altLang="en-US" smtClean="0">
              <a:uFillTx/>
              <a:ea typeface="Geneva"/>
            </a:endParaRPr>
          </a:p>
          <a:p>
            <a:endParaRPr lang="en-US" altLang="en-US" smtClean="0">
              <a:uFillTx/>
              <a:ea typeface="Geneva"/>
              <a:cs typeface="Geneva"/>
            </a:endParaRPr>
          </a:p>
        </p:txBody>
      </p:sp>
      <p:sp>
        <p:nvSpPr>
          <p:cNvPr id="4" name="Slide Number Placeholder 3"/>
          <p:cNvSpPr>
            <a:spLocks noGrp="1"/>
          </p:cNvSpPr>
          <p:nvPr>
            <p:ph type="sldNum" sz="quarter" idx="5"/>
          </p:nvPr>
        </p:nvSpPr>
        <p:spPr/>
        <p:txBody>
          <a:bodyPr/>
          <a:lstStyle/>
          <a:p>
            <a:pPr>
              <a:defRPr>
                <a:uFillTx/>
              </a:defRPr>
            </a:pPr>
            <a:fld id="{D9B39B3F-6459-40C4-BF3C-CE38822BDB6E}" type="slidenum">
              <a:rPr lang="en-US" smtClean="0">
                <a:uFillTx/>
              </a:rPr>
              <a:pPr>
                <a:defRPr>
                  <a:uFillTx/>
                </a:defRPr>
              </a:pPr>
              <a:t>6</a:t>
            </a:fld>
            <a:endParaRPr lang="en-US">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ln>
        </p:spPr>
      </p:sp>
      <p:sp>
        <p:nvSpPr>
          <p:cNvPr id="104451" name="Notes Placeholder 2"/>
          <p:cNvSpPr>
            <a:spLocks noGrp="1"/>
          </p:cNvSpPr>
          <p:nvPr>
            <p:ph type="body" idx="1"/>
          </p:nvPr>
        </p:nvSpPr>
        <p:spPr bwMode="auto">
          <a:noFill/>
        </p:spPr>
        <p:txBody>
          <a:bodyPr/>
          <a:lstStyle/>
          <a:p>
            <a:r>
              <a:rPr lang="en-US" altLang="en-US" smtClean="0">
                <a:uFillTx/>
                <a:ea typeface="Geneva"/>
                <a:cs typeface="Geneva"/>
              </a:rPr>
              <a:t>Co-Chairs:</a:t>
            </a:r>
          </a:p>
          <a:p>
            <a:pPr>
              <a:buFont typeface="Wingdings" pitchFamily="2" charset="2"/>
              <a:buChar char="Ø"/>
            </a:pPr>
            <a:r>
              <a:rPr lang="en-US" altLang="en-US" smtClean="0">
                <a:uFillTx/>
                <a:ea typeface="Geneva"/>
                <a:cs typeface="Geneva"/>
              </a:rPr>
              <a:t>Dawn Thompson, Vice President for Student Life</a:t>
            </a:r>
          </a:p>
          <a:p>
            <a:pPr>
              <a:buFont typeface="Wingdings" pitchFamily="2" charset="2"/>
              <a:buChar char="Ø"/>
            </a:pPr>
            <a:r>
              <a:rPr lang="en-US" altLang="en-US" smtClean="0">
                <a:uFillTx/>
                <a:ea typeface="Geneva"/>
                <a:cs typeface="Geneva"/>
              </a:rPr>
              <a:t>Nancy Chase, Director, Student Wellness &amp; Health Promotion</a:t>
            </a:r>
          </a:p>
          <a:p>
            <a:pPr>
              <a:buFont typeface="Wingdings" pitchFamily="2" charset="2"/>
              <a:buChar char="Ø"/>
            </a:pPr>
            <a:endParaRPr lang="en-US" altLang="en-US" smtClean="0">
              <a:uFillTx/>
              <a:ea typeface="Geneva"/>
              <a:cs typeface="Geneva"/>
            </a:endParaRPr>
          </a:p>
          <a:p>
            <a:pPr>
              <a:buFont typeface="Wingdings" pitchFamily="2" charset="2"/>
              <a:buChar char="Ø"/>
            </a:pPr>
            <a:r>
              <a:rPr lang="en-US" altLang="en-US" smtClean="0">
                <a:uFillTx/>
                <a:ea typeface="Geneva"/>
                <a:cs typeface="Geneva"/>
              </a:rPr>
              <a:t>The formation of the coalition reflects the institution’s commitment to the safety and success of our students. </a:t>
            </a:r>
          </a:p>
          <a:p>
            <a:pPr>
              <a:buFont typeface="Wingdings" pitchFamily="2" charset="2"/>
              <a:buChar char="Ø"/>
            </a:pPr>
            <a:endParaRPr lang="en-US" altLang="en-US" smtClean="0">
              <a:uFillTx/>
              <a:ea typeface="Geneva"/>
              <a:cs typeface="Geneva"/>
            </a:endParaRPr>
          </a:p>
          <a:p>
            <a:r>
              <a:rPr lang="en-US" altLang="en-US" smtClean="0">
                <a:uFillTx/>
                <a:ea typeface="Geneva"/>
                <a:cs typeface="Geneva"/>
              </a:rPr>
              <a:t>The members have been educated in best practices, have delved deeply into the available data about student behaviors, and have been informed about current UD campus prevention practices.</a:t>
            </a:r>
          </a:p>
          <a:p>
            <a:endParaRPr lang="en-US" altLang="en-US" smtClean="0">
              <a:uFillTx/>
              <a:ea typeface="Geneva"/>
              <a:cs typeface="Geneva"/>
            </a:endParaRPr>
          </a:p>
          <a:p>
            <a:r>
              <a:rPr lang="en-US" altLang="en-US" smtClean="0">
                <a:uFillTx/>
                <a:ea typeface="Geneva"/>
                <a:cs typeface="Geneva"/>
              </a:rPr>
              <a:t>The next step is to determine a strategic plan. </a:t>
            </a:r>
          </a:p>
          <a:p>
            <a:pPr>
              <a:buFont typeface="Wingdings" pitchFamily="2" charset="2"/>
              <a:buChar char="Ø"/>
            </a:pPr>
            <a:endParaRPr lang="en-US" altLang="en-US" smtClean="0">
              <a:uFillTx/>
              <a:ea typeface="Geneva"/>
              <a:cs typeface="Geneva"/>
            </a:endParaRPr>
          </a:p>
          <a:p>
            <a:endParaRPr lang="en-US" altLang="en-US" smtClean="0">
              <a:uFillTx/>
              <a:ea typeface="Geneva"/>
              <a:cs typeface="Geneva"/>
            </a:endParaRPr>
          </a:p>
        </p:txBody>
      </p:sp>
      <p:sp>
        <p:nvSpPr>
          <p:cNvPr id="4" name="Slide Number Placeholder 3"/>
          <p:cNvSpPr>
            <a:spLocks noGrp="1"/>
          </p:cNvSpPr>
          <p:nvPr>
            <p:ph type="sldNum" sz="quarter" idx="5"/>
          </p:nvPr>
        </p:nvSpPr>
        <p:spPr/>
        <p:txBody>
          <a:bodyPr/>
          <a:lstStyle/>
          <a:p>
            <a:pPr>
              <a:defRPr>
                <a:uFillTx/>
              </a:defRPr>
            </a:pPr>
            <a:fld id="{154FF381-7B9E-444C-A2A5-62E0B6A89761}" type="slidenum">
              <a:rPr lang="en-US" smtClean="0">
                <a:uFillTx/>
              </a:rPr>
              <a:pPr>
                <a:defRPr>
                  <a:uFillTx/>
                </a:defRPr>
              </a:pPr>
              <a:t>7</a:t>
            </a:fld>
            <a:endParaRPr lang="en-US">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ln>
        </p:spPr>
      </p:sp>
      <p:sp>
        <p:nvSpPr>
          <p:cNvPr id="3" name="Notes Placeholder 2"/>
          <p:cNvSpPr>
            <a:spLocks noGrp="1"/>
          </p:cNvSpPr>
          <p:nvPr>
            <p:ph type="body" idx="1"/>
          </p:nvPr>
        </p:nvSpPr>
        <p:spPr/>
        <p:txBody>
          <a:bodyPr>
            <a:normAutofit lnSpcReduction="10000"/>
          </a:bodyPr>
          <a:lstStyle/>
          <a:p>
            <a:pPr marL="0" lvl="1" defTabSz="462229">
              <a:defRPr>
                <a:uFillTx/>
              </a:defRPr>
            </a:pPr>
            <a:r>
              <a:rPr lang="en-US" sz="1600" dirty="0">
                <a:uFillTx/>
              </a:rPr>
              <a:t>When UD students are encountered, they are both arrested by city police (if applicable) and also written up by UD police and directly referred into the conduct system, which is more expedient and has more applicable educational sanctions than are provided through the City court process for our students.</a:t>
            </a:r>
          </a:p>
          <a:p>
            <a:pPr marL="0" lvl="1" defTabSz="462229">
              <a:defRPr>
                <a:uFillTx/>
              </a:defRPr>
            </a:pPr>
            <a:endParaRPr lang="en-US" sz="1600" dirty="0">
              <a:uFillTx/>
            </a:endParaRPr>
          </a:p>
          <a:p>
            <a:pPr marL="0" lvl="1" defTabSz="462229">
              <a:defRPr>
                <a:uFillTx/>
              </a:defRPr>
            </a:pPr>
            <a:r>
              <a:rPr lang="en-US" sz="1600" dirty="0">
                <a:uFillTx/>
              </a:rPr>
              <a:t>These extra patrols are moved around by a dedicated shift sergeant who is aware of where the action is occurring. For instance, extra policing is available for night football games and on St. Patrick’s Day. And a visible police presence helps deter and/or contain behavior more effectively.</a:t>
            </a:r>
          </a:p>
          <a:p>
            <a:pPr marL="0" lvl="1" defTabSz="462229">
              <a:defRPr>
                <a:uFillTx/>
              </a:defRPr>
            </a:pPr>
            <a:endParaRPr lang="en-US" sz="1600" dirty="0">
              <a:uFillTx/>
            </a:endParaRPr>
          </a:p>
          <a:p>
            <a:pPr marL="0" lvl="1" defTabSz="462229">
              <a:defRPr>
                <a:uFillTx/>
              </a:defRPr>
            </a:pPr>
            <a:r>
              <a:rPr lang="en-US" sz="1600" dirty="0">
                <a:uFillTx/>
              </a:rPr>
              <a:t> Publicity given in advance about extra patrols and also an overall increase in reporting about the outcomes of having consistent and expected enforcement acts as a deterrent in and of itself and often does not result in higher levels of intervention. </a:t>
            </a:r>
          </a:p>
          <a:p>
            <a:pPr marL="0" lvl="1" defTabSz="462229">
              <a:defRPr>
                <a:uFillTx/>
              </a:defRPr>
            </a:pPr>
            <a:endParaRPr lang="en-US" sz="1600" dirty="0">
              <a:uFillTx/>
            </a:endParaRPr>
          </a:p>
          <a:p>
            <a:pPr marL="0" lvl="1" defTabSz="462229">
              <a:defRPr>
                <a:uFillTx/>
              </a:defRPr>
            </a:pPr>
            <a:endParaRPr lang="en-US" sz="1600" dirty="0">
              <a:uFillTx/>
            </a:endParaRPr>
          </a:p>
          <a:p>
            <a:pPr>
              <a:defRPr>
                <a:uFillTx/>
              </a:defRPr>
            </a:pPr>
            <a:endParaRPr lang="en-US" dirty="0">
              <a:uFillTx/>
            </a:endParaRPr>
          </a:p>
        </p:txBody>
      </p:sp>
      <p:sp>
        <p:nvSpPr>
          <p:cNvPr id="4" name="Slide Number Placeholder 3"/>
          <p:cNvSpPr>
            <a:spLocks noGrp="1"/>
          </p:cNvSpPr>
          <p:nvPr>
            <p:ph type="sldNum" sz="quarter" idx="5"/>
          </p:nvPr>
        </p:nvSpPr>
        <p:spPr/>
        <p:txBody>
          <a:bodyPr/>
          <a:lstStyle/>
          <a:p>
            <a:pPr>
              <a:defRPr>
                <a:uFillTx/>
              </a:defRPr>
            </a:pPr>
            <a:fld id="{24C3B4D5-B2E7-49E2-8538-2DD0F6664C35}" type="slidenum">
              <a:rPr lang="en-US" smtClean="0">
                <a:uFillTx/>
              </a:rPr>
              <a:pPr>
                <a:defRPr>
                  <a:uFillTx/>
                </a:defRPr>
              </a:pPr>
              <a:t>8</a:t>
            </a:fld>
            <a:endParaRPr lang="en-US">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ln>
        </p:spPr>
      </p:sp>
      <p:sp>
        <p:nvSpPr>
          <p:cNvPr id="106499" name="Notes Placeholder 2"/>
          <p:cNvSpPr>
            <a:spLocks noGrp="1"/>
          </p:cNvSpPr>
          <p:nvPr>
            <p:ph type="body" idx="1"/>
          </p:nvPr>
        </p:nvSpPr>
        <p:spPr bwMode="auto">
          <a:noFill/>
        </p:spPr>
        <p:txBody>
          <a:bodyPr/>
          <a:lstStyle/>
          <a:p>
            <a:r>
              <a:rPr lang="en-US" altLang="en-US" smtClean="0">
                <a:uFillTx/>
                <a:ea typeface="Geneva"/>
                <a:cs typeface="Geneva"/>
              </a:rPr>
              <a:t>This graph depicts our student data in reference to the national norms. This data reinforces the fact that we can’t just target individual behavior change and expect this level of risk to change. </a:t>
            </a:r>
          </a:p>
        </p:txBody>
      </p:sp>
      <p:sp>
        <p:nvSpPr>
          <p:cNvPr id="4" name="Slide Number Placeholder 3"/>
          <p:cNvSpPr>
            <a:spLocks noGrp="1"/>
          </p:cNvSpPr>
          <p:nvPr>
            <p:ph type="sldNum" sz="quarter" idx="5"/>
          </p:nvPr>
        </p:nvSpPr>
        <p:spPr/>
        <p:txBody>
          <a:bodyPr/>
          <a:lstStyle/>
          <a:p>
            <a:pPr>
              <a:defRPr>
                <a:uFillTx/>
              </a:defRPr>
            </a:pPr>
            <a:fld id="{C9A36850-C0C9-4EB5-B74A-2A3CDFCADB5A}" type="slidenum">
              <a:rPr lang="en-US" smtClean="0">
                <a:uFillTx/>
              </a:rPr>
              <a:pPr>
                <a:defRPr>
                  <a:uFillTx/>
                </a:defRPr>
              </a:pPr>
              <a:t>10</a:t>
            </a:fld>
            <a:endParaRPr lang="en-US">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uFillTx/>
              </a:rPr>
              <a:t>Click to edit Master title style</a:t>
            </a:r>
            <a:endParaRPr lang="en-US">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smtClean="0">
                <a:uFillTx/>
              </a:rPr>
              <a:t>Click to edit Master subtitle style</a:t>
            </a:r>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Slide Number Placeholder 5"/>
          <p:cNvSpPr>
            <a:spLocks noGrp="1"/>
          </p:cNvSpPr>
          <p:nvPr>
            <p:ph type="sldNum" sz="quarter" idx="10"/>
          </p:nvPr>
        </p:nvSpPr>
        <p:spPr/>
        <p:txBody>
          <a:bodyPr/>
          <a:lstStyle>
            <a:lvl1pPr>
              <a:defRPr>
                <a:uFillTx/>
              </a:defRPr>
            </a:lvl1pPr>
          </a:lstStyle>
          <a:p>
            <a:pPr>
              <a:defRPr>
                <a:uFillTx/>
              </a:defRPr>
            </a:pPr>
            <a:fld id="{FCAA82FA-6CF0-4D01-A5B9-96E2FC3F533E}" type="slidenum">
              <a:rPr lang="en-US">
                <a:uFillTx/>
              </a:rPr>
              <a:pPr>
                <a:defRPr>
                  <a:uFillTx/>
                </a:defRPr>
              </a:p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Slide Number Placeholder 5"/>
          <p:cNvSpPr>
            <a:spLocks noGrp="1"/>
          </p:cNvSpPr>
          <p:nvPr>
            <p:ph type="sldNum" sz="quarter" idx="10"/>
          </p:nvPr>
        </p:nvSpPr>
        <p:spPr/>
        <p:txBody>
          <a:bodyPr/>
          <a:lstStyle>
            <a:lvl1pPr>
              <a:defRPr>
                <a:uFillTx/>
              </a:defRPr>
            </a:lvl1pPr>
          </a:lstStyle>
          <a:p>
            <a:pPr>
              <a:defRPr>
                <a:uFillTx/>
              </a:defRPr>
            </a:pPr>
            <a:fld id="{A561067D-CA40-434E-AB72-5E0E93AE753E}" type="slidenum">
              <a:rPr lang="en-US">
                <a:uFillTx/>
              </a:rPr>
              <a:pPr>
                <a:defRPr>
                  <a:uFillTx/>
                </a:defRPr>
              </a:pPr>
              <a:t>‹#›</a:t>
            </a:fld>
            <a:endParaRPr lang="en-US">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uFillTx/>
              </a:rPr>
              <a:t>Click to edit Master title style</a:t>
            </a:r>
            <a:endParaRPr lang="en-US">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smtClean="0">
                <a:uFillTx/>
              </a:rPr>
              <a:t>Click to edit Master subtitle style</a:t>
            </a:r>
            <a:endParaRPr lang="en-US">
              <a:uFillTx/>
            </a:endParaRPr>
          </a:p>
        </p:txBody>
      </p:sp>
      <p:sp>
        <p:nvSpPr>
          <p:cNvPr id="4" name="Date Placeholder 3"/>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D614E0F9-E0D5-4A82-B5FC-4D467C0125C2}"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3B02EC05-3A5D-49BE-8737-FD6FEFB04DEE}" type="slidenum">
              <a:rPr lang="en-US">
                <a:uFillTx/>
              </a:rPr>
              <a:pPr>
                <a:defRPr>
                  <a:uFillTx/>
                </a:defRPr>
              </a:pPr>
              <a:t>‹#›</a:t>
            </a:fld>
            <a:endParaRPr lang="en-US">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DC147D64-C7FE-4F71-8582-195858D898AF}"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3EBDD44F-D6FE-4177-8E71-B9633A8B5BE0}" type="slidenum">
              <a:rPr lang="en-US">
                <a:uFillTx/>
              </a:rPr>
              <a:pPr>
                <a:defRPr>
                  <a:uFillTx/>
                </a:defRPr>
              </a:pPr>
              <a:t>‹#›</a:t>
            </a:fld>
            <a:endParaRPr lang="en-US">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26BA7533-6521-4712-B165-BB1ECEB2D2AD}"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DAF867E4-3081-436B-A7E6-701C39A0187C}" type="slidenum">
              <a:rPr lang="en-US">
                <a:uFillTx/>
              </a:rPr>
              <a:pPr>
                <a:defRPr>
                  <a:uFillTx/>
                </a:defRPr>
              </a:pPr>
              <a:t>‹#›</a:t>
            </a:fld>
            <a:endParaRPr lang="en-US">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4"/>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07B3F2B4-E218-4158-A589-2B6DD040DDE7}"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F0BA89D9-D1E2-4DCF-A87E-8D17B5F1272E}" type="slidenum">
              <a:rPr lang="en-US">
                <a:uFillTx/>
              </a:rPr>
              <a:pPr>
                <a:defRPr>
                  <a:uFillTx/>
                </a:defRPr>
              </a:pPr>
              <a:t>‹#›</a:t>
            </a:fld>
            <a:endParaRPr lang="en-US">
              <a:uFillTx/>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6"/>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A4B1D8AD-1B63-43B6-AB65-D97245DBD060}" type="datetimeFigureOut">
              <a:rPr lang="en-US">
                <a:uFillTx/>
              </a:rPr>
              <a:pPr>
                <a:defRPr>
                  <a:uFillTx/>
                </a:defRPr>
              </a:pPr>
              <a:t>2/8/2015</a:t>
            </a:fld>
            <a:endParaRPr lang="en-US">
              <a:uFillTx/>
            </a:endParaRPr>
          </a:p>
        </p:txBody>
      </p:sp>
      <p:sp>
        <p:nvSpPr>
          <p:cNvPr id="8" name="Footer Placeholder 7"/>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9" name="Slide Number Placeholder 8"/>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4B287BDE-54F7-4C40-9487-6978E9316580}" type="slidenum">
              <a:rPr lang="en-US">
                <a:uFillTx/>
              </a:rPr>
              <a:pPr>
                <a:defRPr>
                  <a:uFillTx/>
                </a:defRPr>
              </a:pPr>
              <a:t>‹#›</a:t>
            </a:fld>
            <a:endParaRPr lang="en-US">
              <a:uFillTx/>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Date Placeholder 2"/>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4CD7CA56-24C7-41C6-99D5-670701C8B029}" type="datetimeFigureOut">
              <a:rPr lang="en-US">
                <a:uFillTx/>
              </a:rPr>
              <a:pPr>
                <a:defRPr>
                  <a:uFillTx/>
                </a:defRPr>
              </a:pPr>
              <a:t>2/8/2015</a:t>
            </a:fld>
            <a:endParaRPr lang="en-US">
              <a:uFillTx/>
            </a:endParaRPr>
          </a:p>
        </p:txBody>
      </p:sp>
      <p:sp>
        <p:nvSpPr>
          <p:cNvPr id="4" name="Footer Placeholder 3"/>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5" name="Slide Number Placeholder 4"/>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2A1CE66E-0CA0-40C4-89D1-9787483A5826}" type="slidenum">
              <a:rPr lang="en-US">
                <a:uFillTx/>
              </a:rPr>
              <a:pPr>
                <a:defRPr>
                  <a:uFillTx/>
                </a:defRPr>
              </a:pPr>
              <a:t>‹#›</a:t>
            </a:fld>
            <a:endParaRPr lang="en-US">
              <a:uFillTx/>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F0095078-DB00-43B0-B691-0CF034A683E4}" type="datetimeFigureOut">
              <a:rPr lang="en-US">
                <a:uFillTx/>
              </a:rPr>
              <a:pPr>
                <a:defRPr>
                  <a:uFillTx/>
                </a:defRPr>
              </a:pPr>
              <a:t>2/8/2015</a:t>
            </a:fld>
            <a:endParaRPr lang="en-US">
              <a:uFillTx/>
            </a:endParaRPr>
          </a:p>
        </p:txBody>
      </p:sp>
      <p:sp>
        <p:nvSpPr>
          <p:cNvPr id="3" name="Footer Placeholder 2"/>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4" name="Slide Number Placeholder 3"/>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4A4291A7-A44D-4AD7-851D-A15D7EA92977}" type="slidenum">
              <a:rPr lang="en-US">
                <a:uFillTx/>
              </a:rPr>
              <a:pPr>
                <a:defRPr>
                  <a:uFillTx/>
                </a:defRPr>
              </a:pPr>
              <a:t>‹#›</a:t>
            </a:fld>
            <a:endParaRPr lang="en-US">
              <a:uFillTx/>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5C854103-9A97-46A3-9E34-AA6DEB88B5DC}"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505DFC08-112E-44CB-A916-6AFABAB0D83F}" type="slidenum">
              <a:rPr lang="en-US">
                <a:uFillTx/>
              </a:rPr>
              <a:pPr>
                <a:defRPr>
                  <a:uFillTx/>
                </a:defRPr>
              </a:pPr>
              <a:t>‹#›</a:t>
            </a:fld>
            <a:endParaRPr 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idx="1"/>
          </p:nvPr>
        </p:nvSpPr>
        <p:spPr/>
        <p:txBody>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4" name="Slide Number Placeholder 5"/>
          <p:cNvSpPr>
            <a:spLocks noGrp="1"/>
          </p:cNvSpPr>
          <p:nvPr>
            <p:ph type="sldNum" sz="quarter" idx="10"/>
          </p:nvPr>
        </p:nvSpPr>
        <p:spPr/>
        <p:txBody>
          <a:bodyPr/>
          <a:lstStyle>
            <a:lvl1pPr>
              <a:defRPr>
                <a:uFillTx/>
              </a:defRPr>
            </a:lvl1pPr>
          </a:lstStyle>
          <a:p>
            <a:pPr>
              <a:defRPr>
                <a:uFillTx/>
              </a:defRPr>
            </a:pPr>
            <a:fld id="{5C881BFB-5AED-4E44-89EF-E4C8923EFD95}" type="slidenum">
              <a:rPr lang="en-US">
                <a:uFillTx/>
              </a:rPr>
              <a:pPr>
                <a:defRPr>
                  <a:uFillTx/>
                </a:defRPr>
              </a:pPr>
              <a:t>‹#›</a:t>
            </a:fld>
            <a:endParaRPr lang="en-US">
              <a:uFillTx/>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endParaRPr lang="en-US" noProof="0">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87955F93-C858-42CC-A135-D36C7D9B868C}"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2C072096-2BDC-45EF-A666-2ED1F15AD8B3}" type="slidenum">
              <a:rPr lang="en-US">
                <a:uFillTx/>
              </a:rPr>
              <a:pPr>
                <a:defRPr>
                  <a:uFillTx/>
                </a:defRPr>
              </a:pPr>
              <a:t>‹#›</a:t>
            </a:fld>
            <a:endParaRPr lang="en-US">
              <a:uFillTx/>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57E7DBD8-685A-4370-8539-97A7F7671A13}"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AF1413C1-1A87-4133-8FF3-7552AB45D4AC}" type="slidenum">
              <a:rPr lang="en-US">
                <a:uFillTx/>
              </a:rPr>
              <a:pPr>
                <a:defRPr>
                  <a:uFillTx/>
                </a:defRPr>
              </a:pPr>
              <a:t>‹#›</a:t>
            </a:fld>
            <a:endParaRPr lang="en-US">
              <a:uFillTx/>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D7602B09-EF6F-4A0D-BDE5-4D6C1DF006A9}"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defTabSz="457200" fontAlgn="base">
              <a:spcBef>
                <a:spcPct val="0"/>
              </a:spcBef>
              <a:spcAft>
                <a:spcPct val="0"/>
              </a:spcAft>
              <a:defRPr>
                <a:uFillTx/>
                <a:latin typeface="Arial" pitchFamily="34" charset="0"/>
                <a:ea typeface="Geneva"/>
                <a:cs typeface="Geneva"/>
              </a:defRPr>
            </a:lvl1pPr>
          </a:lstStyle>
          <a:p>
            <a:pPr>
              <a:defRPr>
                <a:uFillTx/>
              </a:defRPr>
            </a:pPr>
            <a:fld id="{496F2CF5-3263-49CD-BC7C-0C6B47032863}" type="slidenum">
              <a:rPr lang="en-US">
                <a:uFillTx/>
              </a:rPr>
              <a:pPr>
                <a:defRPr>
                  <a:uFillTx/>
                </a:defRPr>
              </a:pPr>
              <a:t>‹#›</a:t>
            </a:fld>
            <a:endParaRPr lang="en-US">
              <a:uFillTx/>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uFillTx/>
              </a:rPr>
              <a:t>Click to edit Master title style</a:t>
            </a:r>
            <a:endParaRPr lang="en-US">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smtClean="0">
                <a:uFillTx/>
              </a:rPr>
              <a:t>Click to edit Master subtitle style</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CD4E82B3-30FB-466B-B08B-FBE18BC50F31}"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94003D41-B723-42F0-9154-12DBBDC1BC35}" type="slidenum">
              <a:rPr lang="en-US">
                <a:uFillTx/>
              </a:rPr>
              <a:pPr>
                <a:defRPr>
                  <a:uFillTx/>
                </a:defRPr>
              </a:pPr>
              <a:t>‹#›</a:t>
            </a:fld>
            <a:endParaRPr lang="en-US">
              <a:uFillTx/>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218CFF55-72D5-408F-9920-1E43BCA3EAE0}"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099ACE26-DE2E-40E9-B019-A43595483B34}" type="slidenum">
              <a:rPr lang="en-US">
                <a:uFillTx/>
              </a:rPr>
              <a:pPr>
                <a:defRPr>
                  <a:uFillTx/>
                </a:defRPr>
              </a:pPr>
              <a:t>‹#›</a:t>
            </a:fld>
            <a:endParaRPr lang="en-US">
              <a:uFillTx/>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F75764E1-CD80-415C-AF78-10D7D06BFFD2}"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5E4E285E-506F-4CF6-B98A-BED8FB041217}" type="slidenum">
              <a:rPr lang="en-US">
                <a:uFillTx/>
              </a:rPr>
              <a:pPr>
                <a:defRPr>
                  <a:uFillTx/>
                </a:defRPr>
              </a:pPr>
              <a:t>‹#›</a:t>
            </a:fld>
            <a:endParaRPr lang="en-US">
              <a:uFillTx/>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4"/>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4AB45BB5-DCE9-4E0B-9763-AE644255E0D4}"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A16A4E62-DB75-4D97-8CE3-D4A7BC780811}" type="slidenum">
              <a:rPr lang="en-US">
                <a:uFillTx/>
              </a:rPr>
              <a:pPr>
                <a:defRPr>
                  <a:uFillTx/>
                </a:defRPr>
              </a:pPr>
              <a:t>‹#›</a:t>
            </a:fld>
            <a:endParaRPr lang="en-US">
              <a:uFillTx/>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6"/>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C8C0FD5B-EE3C-4CE0-BB34-69604124C1CB}" type="datetimeFigureOut">
              <a:rPr lang="en-US">
                <a:uFillTx/>
              </a:rPr>
              <a:pPr>
                <a:defRPr>
                  <a:uFillTx/>
                </a:defRPr>
              </a:pPr>
              <a:t>2/8/2015</a:t>
            </a:fld>
            <a:endParaRPr lang="en-US">
              <a:uFillTx/>
            </a:endParaRPr>
          </a:p>
        </p:txBody>
      </p:sp>
      <p:sp>
        <p:nvSpPr>
          <p:cNvPr id="8" name="Footer Placeholder 7"/>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9" name="Slide Number Placeholder 8"/>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81472682-FE42-4C5D-A516-1468A44CF600}" type="slidenum">
              <a:rPr lang="en-US">
                <a:uFillTx/>
              </a:rPr>
              <a:pPr>
                <a:defRPr>
                  <a:uFillTx/>
                </a:defRPr>
              </a:pPr>
              <a:t>‹#›</a:t>
            </a:fld>
            <a:endParaRPr lang="en-US">
              <a:uFillTx/>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Date Placeholder 2"/>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3F7BDAD1-F223-4082-A685-F171F461329F}" type="datetimeFigureOut">
              <a:rPr lang="en-US">
                <a:uFillTx/>
              </a:rPr>
              <a:pPr>
                <a:defRPr>
                  <a:uFillTx/>
                </a:defRPr>
              </a:pPr>
              <a:t>2/8/2015</a:t>
            </a:fld>
            <a:endParaRPr lang="en-US">
              <a:uFillTx/>
            </a:endParaRPr>
          </a:p>
        </p:txBody>
      </p:sp>
      <p:sp>
        <p:nvSpPr>
          <p:cNvPr id="4" name="Footer Placeholder 3"/>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2ED11265-903F-46F6-AD96-02F7DC657811}" type="slidenum">
              <a:rPr lang="en-US">
                <a:uFillTx/>
              </a:rPr>
              <a:pPr>
                <a:defRPr>
                  <a:uFillTx/>
                </a:defRPr>
              </a:pPr>
              <a:t>‹#›</a:t>
            </a:fld>
            <a:endParaRPr lang="en-US">
              <a:uFillTx/>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E8546C2D-D096-47DF-8FA7-B44037410023}" type="datetimeFigureOut">
              <a:rPr lang="en-US">
                <a:uFillTx/>
              </a:rPr>
              <a:pPr>
                <a:defRPr>
                  <a:uFillTx/>
                </a:defRPr>
              </a:pPr>
              <a:t>2/8/2015</a:t>
            </a:fld>
            <a:endParaRPr lang="en-US">
              <a:uFillTx/>
            </a:endParaRPr>
          </a:p>
        </p:txBody>
      </p:sp>
      <p:sp>
        <p:nvSpPr>
          <p:cNvPr id="3" name="Footer Placeholder 2"/>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4" name="Slide Number Placeholder 3"/>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3A63812A-C8DD-4F13-A8ED-495B5EE55A77}" type="slidenum">
              <a:rPr lang="en-US">
                <a:uFillTx/>
              </a:rPr>
              <a:pPr>
                <a:defRPr>
                  <a:uFillTx/>
                </a:defRPr>
              </a:pPr>
              <a:t>‹#›</a:t>
            </a:fld>
            <a:endParaRPr 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uFillTx/>
              </a:defRPr>
            </a:lvl1pPr>
          </a:lstStyle>
          <a:p>
            <a:r>
              <a:rPr lang="en-US" dirty="0" smtClean="0">
                <a:uFillTx/>
              </a:rPr>
              <a:t>Click to edit Master title style</a:t>
            </a:r>
            <a:endParaRPr lang="en-US" dirty="0">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dirty="0" smtClean="0">
                <a:uFillTx/>
              </a:rPr>
              <a:t>Click to edit Master text styles</a:t>
            </a:r>
          </a:p>
        </p:txBody>
      </p:sp>
      <p:sp>
        <p:nvSpPr>
          <p:cNvPr id="4" name="Slide Number Placeholder 5"/>
          <p:cNvSpPr>
            <a:spLocks noGrp="1"/>
          </p:cNvSpPr>
          <p:nvPr>
            <p:ph type="sldNum" sz="quarter" idx="10"/>
          </p:nvPr>
        </p:nvSpPr>
        <p:spPr/>
        <p:txBody>
          <a:bodyPr/>
          <a:lstStyle>
            <a:lvl1pPr>
              <a:defRPr>
                <a:uFillTx/>
              </a:defRPr>
            </a:lvl1pPr>
          </a:lstStyle>
          <a:p>
            <a:pPr>
              <a:defRPr>
                <a:uFillTx/>
              </a:defRPr>
            </a:pPr>
            <a:fld id="{E1A6A076-72AA-4692-99A4-175CFF1245B5}" type="slidenum">
              <a:rPr lang="en-US">
                <a:uFillTx/>
              </a:rPr>
              <a:pPr>
                <a:defRPr>
                  <a:uFillTx/>
                </a:defRPr>
              </a:pPr>
              <a:t>‹#›</a:t>
            </a:fld>
            <a:endParaRPr lang="en-US">
              <a:uFillTx/>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530DFAAC-9846-4BDA-8A5B-DB2B4110A696}"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B774094F-43E4-4B76-A9CC-95EA4D574574}" type="slidenum">
              <a:rPr lang="en-US">
                <a:uFillTx/>
              </a:rPr>
              <a:pPr>
                <a:defRPr>
                  <a:uFillTx/>
                </a:defRPr>
              </a:pPr>
              <a:t>‹#›</a:t>
            </a:fld>
            <a:endParaRPr lang="en-US">
              <a:uFillTx/>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endParaRPr lang="en-US" noProof="0">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D27A522E-AC14-4DA9-BAB1-6C18321B7520}"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D20EB3CD-E06C-478A-9565-3DAB79DC7C64}" type="slidenum">
              <a:rPr lang="en-US">
                <a:uFillTx/>
              </a:rPr>
              <a:pPr>
                <a:defRPr>
                  <a:uFillTx/>
                </a:defRPr>
              </a:pPr>
              <a:t>‹#›</a:t>
            </a:fld>
            <a:endParaRPr lang="en-US">
              <a:uFillTx/>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633EB59C-1F16-4FC1-A194-E94F212861F2}"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B2393003-F0BB-44B8-B233-54D99BFDD55F}" type="slidenum">
              <a:rPr lang="en-US">
                <a:uFillTx/>
              </a:rPr>
              <a:pPr>
                <a:defRPr>
                  <a:uFillTx/>
                </a:defRPr>
              </a:pPr>
              <a:t>‹#›</a:t>
            </a:fld>
            <a:endParaRPr lang="en-US">
              <a:uFillTx/>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8EE71AEA-58DF-4083-925A-DAB31395ABAB}"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4DED8491-87F9-4A5C-BE04-97FA8E4A2542}" type="slidenum">
              <a:rPr lang="en-US">
                <a:uFillTx/>
              </a:rPr>
              <a:pPr>
                <a:defRPr>
                  <a:uFillTx/>
                </a:defRPr>
              </a:pPr>
              <a:t>‹#›</a:t>
            </a:fld>
            <a:endParaRPr lang="en-US">
              <a:uFillTx/>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25651" y="313419"/>
            <a:ext cx="8361149" cy="617302"/>
          </a:xfrm>
          <a:prstGeom prst="rect">
            <a:avLst/>
          </a:prstGeom>
        </p:spPr>
        <p:txBody>
          <a:bodyPr rtlCol="0">
            <a:noAutofit/>
          </a:bodyPr>
          <a:lstStyle/>
          <a:p>
            <a:r>
              <a:rPr lang="en-US" smtClean="0">
                <a:uFillTx/>
              </a:rPr>
              <a:t>Click to edit Master title style</a:t>
            </a:r>
            <a:endParaRPr lang="en-US" dirty="0">
              <a:uFillTx/>
            </a:endParaRPr>
          </a:p>
        </p:txBody>
      </p:sp>
      <p:sp>
        <p:nvSpPr>
          <p:cNvPr id="11" name="Text Placeholder 2"/>
          <p:cNvSpPr>
            <a:spLocks noGrp="1"/>
          </p:cNvSpPr>
          <p:nvPr>
            <p:ph idx="1"/>
          </p:nvPr>
        </p:nvSpPr>
        <p:spPr>
          <a:xfrm>
            <a:off x="325651" y="1163400"/>
            <a:ext cx="8361149" cy="4953069"/>
          </a:xfrm>
          <a:prstGeom prst="rect">
            <a:avLst/>
          </a:prstGeom>
        </p:spPr>
        <p:txBody>
          <a:bodyPr rtlCol="0">
            <a:noAutofit/>
          </a:bodyPr>
          <a:lstStyle>
            <a:lvl1pPr>
              <a:defRPr sz="2400">
                <a:uFillTx/>
              </a:defRPr>
            </a:lvl1pPr>
            <a:lvl2pPr>
              <a:defRPr sz="2000">
                <a:uFillTx/>
              </a:defRPr>
            </a:lvl2pPr>
            <a:lvl3pPr>
              <a:defRPr sz="1800">
                <a:uFillTx/>
              </a:defRPr>
            </a:lvl3pPr>
            <a:lvl4pPr>
              <a:defRPr sz="1600">
                <a:uFillTx/>
              </a:defRPr>
            </a:lvl4pPr>
            <a:lvl5pPr>
              <a:defRPr sz="1600">
                <a:uFillTx/>
              </a:defRPr>
            </a:lvl5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25651" y="313419"/>
            <a:ext cx="8361149" cy="617302"/>
          </a:xfrm>
          <a:prstGeom prst="rect">
            <a:avLst/>
          </a:prstGeom>
        </p:spPr>
        <p:txBody>
          <a:bodyPr rtlCol="0">
            <a:noAutofit/>
          </a:bodyPr>
          <a:lstStyle/>
          <a:p>
            <a:r>
              <a:rPr lang="en-US" smtClean="0">
                <a:uFillTx/>
              </a:rPr>
              <a:t>Click to edit Master title style</a:t>
            </a:r>
            <a:endParaRPr lang="en-US" dirty="0">
              <a:uFillTx/>
            </a:endParaRPr>
          </a:p>
        </p:txBody>
      </p:sp>
      <p:sp>
        <p:nvSpPr>
          <p:cNvPr id="11" name="Text Placeholder 2"/>
          <p:cNvSpPr>
            <a:spLocks noGrp="1"/>
          </p:cNvSpPr>
          <p:nvPr>
            <p:ph idx="1"/>
          </p:nvPr>
        </p:nvSpPr>
        <p:spPr>
          <a:xfrm>
            <a:off x="325651" y="1163400"/>
            <a:ext cx="8361149" cy="4953069"/>
          </a:xfrm>
          <a:prstGeom prst="rect">
            <a:avLst/>
          </a:prstGeom>
        </p:spPr>
        <p:txBody>
          <a:bodyPr rtlCol="0">
            <a:noAutofit/>
          </a:bodyPr>
          <a:lstStyle>
            <a:lvl1pPr>
              <a:defRPr sz="2400">
                <a:uFillTx/>
              </a:defRPr>
            </a:lvl1pPr>
            <a:lvl2pPr>
              <a:defRPr sz="2000">
                <a:uFillTx/>
              </a:defRPr>
            </a:lvl2pPr>
            <a:lvl3pPr>
              <a:defRPr sz="1800">
                <a:uFillTx/>
              </a:defRPr>
            </a:lvl3pPr>
            <a:lvl4pPr>
              <a:defRPr sz="1600">
                <a:uFillTx/>
              </a:defRPr>
            </a:lvl4pPr>
            <a:lvl5pPr>
              <a:defRPr sz="1600">
                <a:uFillTx/>
              </a:defRPr>
            </a:lvl5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uFillTx/>
              </a:rPr>
              <a:t>Click to edit Master title style</a:t>
            </a:r>
            <a:endParaRPr lang="en-US">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smtClean="0">
                <a:uFillTx/>
              </a:rPr>
              <a:t>Click to edit Master subtitle style</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FB1A9C3F-C643-4587-8552-7A89294B61CD}"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271B0B49-D3E0-4226-B961-00065DBE4087}" type="slidenum">
              <a:rPr lang="en-US">
                <a:uFillTx/>
              </a:rPr>
              <a:pPr>
                <a:defRPr>
                  <a:uFillTx/>
                </a:defRPr>
              </a:pPr>
              <a:t>‹#›</a:t>
            </a:fld>
            <a:endParaRPr lang="en-US">
              <a:uFillTx/>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1A877867-7E71-43C3-952A-C60597574385}"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81679D53-3C36-4793-820C-69FDFD8AD8B6}" type="slidenum">
              <a:rPr lang="en-US">
                <a:uFillTx/>
              </a:rPr>
              <a:pPr>
                <a:defRPr>
                  <a:uFillTx/>
                </a:defRPr>
              </a:pPr>
              <a:t>‹#›</a:t>
            </a:fld>
            <a:endParaRPr lang="en-US">
              <a:uFillTx/>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8677CEF4-35B7-4D27-8139-6CA85477C28D}"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B67FDAD9-4BE0-4819-92D7-D9815D8846A6}" type="slidenum">
              <a:rPr lang="en-US">
                <a:uFillTx/>
              </a:rPr>
              <a:pPr>
                <a:defRPr>
                  <a:uFillTx/>
                </a:defRPr>
              </a:pPr>
              <a:t>‹#›</a:t>
            </a:fld>
            <a:endParaRPr lang="en-US">
              <a:uFillTx/>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4"/>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DADD1ABC-C9C2-400F-894A-9D24F97F0BBF}"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A9DD63D2-AC0B-490E-8AF2-692C4B19B20E}" type="slidenum">
              <a:rPr lang="en-US">
                <a:uFillTx/>
              </a:rPr>
              <a:pPr>
                <a:defRPr>
                  <a:uFillTx/>
                </a:defRPr>
              </a:pPr>
              <a:t>‹#›</a:t>
            </a:fld>
            <a:endParaRPr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sz="half" idx="1"/>
          </p:nvPr>
        </p:nvSpPr>
        <p:spPr>
          <a:xfrm>
            <a:off x="457200" y="1981200"/>
            <a:ext cx="4038600" cy="4144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4" name="Content Placeholder 3"/>
          <p:cNvSpPr>
            <a:spLocks noGrp="1"/>
          </p:cNvSpPr>
          <p:nvPr>
            <p:ph sz="half" idx="2"/>
          </p:nvPr>
        </p:nvSpPr>
        <p:spPr>
          <a:xfrm>
            <a:off x="4648200" y="1981200"/>
            <a:ext cx="4038600" cy="4144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5" name="Slide Number Placeholder 6"/>
          <p:cNvSpPr>
            <a:spLocks noGrp="1"/>
          </p:cNvSpPr>
          <p:nvPr>
            <p:ph type="sldNum" sz="quarter" idx="10"/>
          </p:nvPr>
        </p:nvSpPr>
        <p:spPr/>
        <p:txBody>
          <a:bodyPr/>
          <a:lstStyle>
            <a:lvl1pPr>
              <a:defRPr>
                <a:uFillTx/>
              </a:defRPr>
            </a:lvl1pPr>
          </a:lstStyle>
          <a:p>
            <a:pPr>
              <a:defRPr>
                <a:uFillTx/>
              </a:defRPr>
            </a:pPr>
            <a:fld id="{CC18D225-2E03-42F8-8F54-E2266B4CE53E}" type="slidenum">
              <a:rPr lang="en-US">
                <a:uFillTx/>
              </a:rPr>
              <a:pPr>
                <a:defRPr>
                  <a:uFillTx/>
                </a:defRPr>
              </a:pPr>
              <a:t>‹#›</a:t>
            </a:fld>
            <a:endParaRPr lang="en-US">
              <a:uFillTx/>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6"/>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7B6530D0-1C19-4F37-8F13-53BA9B2BFAEE}" type="datetimeFigureOut">
              <a:rPr lang="en-US">
                <a:uFillTx/>
              </a:rPr>
              <a:pPr>
                <a:defRPr>
                  <a:uFillTx/>
                </a:defRPr>
              </a:pPr>
              <a:t>2/8/2015</a:t>
            </a:fld>
            <a:endParaRPr lang="en-US">
              <a:uFillTx/>
            </a:endParaRPr>
          </a:p>
        </p:txBody>
      </p:sp>
      <p:sp>
        <p:nvSpPr>
          <p:cNvPr id="8" name="Footer Placeholder 7"/>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9" name="Slide Number Placeholder 8"/>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A6D6FF02-1BB0-4980-8C32-62C7FD9B0957}" type="slidenum">
              <a:rPr lang="en-US">
                <a:uFillTx/>
              </a:rPr>
              <a:pPr>
                <a:defRPr>
                  <a:uFillTx/>
                </a:defRPr>
              </a:pPr>
              <a:t>‹#›</a:t>
            </a:fld>
            <a:endParaRPr lang="en-US">
              <a:uFillTx/>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Date Placeholder 2"/>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1F774AC9-B45A-4176-AEC3-2D61FA2A20C0}" type="datetimeFigureOut">
              <a:rPr lang="en-US">
                <a:uFillTx/>
              </a:rPr>
              <a:pPr>
                <a:defRPr>
                  <a:uFillTx/>
                </a:defRPr>
              </a:pPr>
              <a:t>2/8/2015</a:t>
            </a:fld>
            <a:endParaRPr lang="en-US">
              <a:uFillTx/>
            </a:endParaRPr>
          </a:p>
        </p:txBody>
      </p:sp>
      <p:sp>
        <p:nvSpPr>
          <p:cNvPr id="4" name="Footer Placeholder 3"/>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FB5A4DDF-4E7A-45FB-9ECC-F9056B89B823}" type="slidenum">
              <a:rPr lang="en-US">
                <a:uFillTx/>
              </a:rPr>
              <a:pPr>
                <a:defRPr>
                  <a:uFillTx/>
                </a:defRPr>
              </a:pPr>
              <a:t>‹#›</a:t>
            </a:fld>
            <a:endParaRPr lang="en-US">
              <a:uFillTx/>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8F5C6A57-EEE5-4237-A6A5-74755684A13F}" type="datetimeFigureOut">
              <a:rPr lang="en-US">
                <a:uFillTx/>
              </a:rPr>
              <a:pPr>
                <a:defRPr>
                  <a:uFillTx/>
                </a:defRPr>
              </a:pPr>
              <a:t>2/8/2015</a:t>
            </a:fld>
            <a:endParaRPr lang="en-US">
              <a:uFillTx/>
            </a:endParaRPr>
          </a:p>
        </p:txBody>
      </p:sp>
      <p:sp>
        <p:nvSpPr>
          <p:cNvPr id="3" name="Footer Placeholder 2"/>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4" name="Slide Number Placeholder 3"/>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6B3FA60F-8B4F-4351-B834-AF9F986B84B6}" type="slidenum">
              <a:rPr lang="en-US">
                <a:uFillTx/>
              </a:rPr>
              <a:pPr>
                <a:defRPr>
                  <a:uFillTx/>
                </a:defRPr>
              </a:pPr>
              <a:t>‹#›</a:t>
            </a:fld>
            <a:endParaRPr lang="en-US">
              <a:uFillTx/>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68EA0AB5-DD1E-4141-9353-5EE1CF3B848F}"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7C6CAB24-DB8B-4CD9-B395-93C647F834A5}" type="slidenum">
              <a:rPr lang="en-US">
                <a:uFillTx/>
              </a:rPr>
              <a:pPr>
                <a:defRPr>
                  <a:uFillTx/>
                </a:defRPr>
              </a:pPr>
              <a:t>‹#›</a:t>
            </a:fld>
            <a:endParaRPr lang="en-US">
              <a:uFillTx/>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endParaRPr lang="en-US" noProof="0">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ADD138CD-E0C1-467F-9D31-6968064216E7}"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D8786EF5-6FB7-438E-951E-CB4BF6B4C74D}" type="slidenum">
              <a:rPr lang="en-US">
                <a:uFillTx/>
              </a:rPr>
              <a:pPr>
                <a:defRPr>
                  <a:uFillTx/>
                </a:defRPr>
              </a:pPr>
              <a:t>‹#›</a:t>
            </a:fld>
            <a:endParaRPr lang="en-US">
              <a:uFillTx/>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74A7DEE7-5061-49B3-AD10-A1E816E5400C}"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80522F7D-E2F2-4E0B-8A93-5ED1BEF0893C}" type="slidenum">
              <a:rPr lang="en-US">
                <a:uFillTx/>
              </a:rPr>
              <a:pPr>
                <a:defRPr>
                  <a:uFillTx/>
                </a:defRPr>
              </a:pPr>
              <a:t>‹#›</a:t>
            </a:fld>
            <a:endParaRPr lang="en-US">
              <a:uFillTx/>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741E8871-DF85-4558-9078-F5E9CA09AFA5}"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1FB70004-80A5-4CE2-A1CA-260DF8CFAFE9}" type="slidenum">
              <a:rPr lang="en-US">
                <a:uFillTx/>
              </a:rPr>
              <a:pPr>
                <a:defRPr>
                  <a:uFillTx/>
                </a:defRPr>
              </a:pPr>
              <a:t>‹#›</a:t>
            </a:fld>
            <a:endParaRPr lang="en-US">
              <a:uFillTx/>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25651" y="313419"/>
            <a:ext cx="8361149" cy="617302"/>
          </a:xfrm>
          <a:prstGeom prst="rect">
            <a:avLst/>
          </a:prstGeom>
        </p:spPr>
        <p:txBody>
          <a:bodyPr rtlCol="0">
            <a:noAutofit/>
          </a:bodyPr>
          <a:lstStyle/>
          <a:p>
            <a:r>
              <a:rPr lang="en-US" smtClean="0">
                <a:uFillTx/>
              </a:rPr>
              <a:t>Click to edit Master title style</a:t>
            </a:r>
            <a:endParaRPr lang="en-US" dirty="0">
              <a:uFillTx/>
            </a:endParaRPr>
          </a:p>
        </p:txBody>
      </p:sp>
      <p:sp>
        <p:nvSpPr>
          <p:cNvPr id="11" name="Text Placeholder 2"/>
          <p:cNvSpPr>
            <a:spLocks noGrp="1"/>
          </p:cNvSpPr>
          <p:nvPr>
            <p:ph idx="1"/>
          </p:nvPr>
        </p:nvSpPr>
        <p:spPr>
          <a:xfrm>
            <a:off x="325651" y="1163400"/>
            <a:ext cx="8361149" cy="4953069"/>
          </a:xfrm>
          <a:prstGeom prst="rect">
            <a:avLst/>
          </a:prstGeom>
        </p:spPr>
        <p:txBody>
          <a:bodyPr rtlCol="0">
            <a:noAutofit/>
          </a:bodyPr>
          <a:lstStyle>
            <a:lvl1pPr>
              <a:defRPr sz="2400">
                <a:uFillTx/>
              </a:defRPr>
            </a:lvl1pPr>
            <a:lvl2pPr>
              <a:defRPr sz="2000">
                <a:uFillTx/>
              </a:defRPr>
            </a:lvl2pPr>
            <a:lvl3pPr>
              <a:defRPr sz="1800">
                <a:uFillTx/>
              </a:defRPr>
            </a:lvl3pPr>
            <a:lvl4pPr>
              <a:defRPr sz="1600">
                <a:uFillTx/>
              </a:defRPr>
            </a:lvl4pPr>
            <a:lvl5pPr>
              <a:defRPr sz="1600">
                <a:uFillTx/>
              </a:defRPr>
            </a:lvl5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25651" y="313419"/>
            <a:ext cx="8361149" cy="617302"/>
          </a:xfrm>
          <a:prstGeom prst="rect">
            <a:avLst/>
          </a:prstGeom>
        </p:spPr>
        <p:txBody>
          <a:bodyPr rtlCol="0">
            <a:noAutofit/>
          </a:bodyPr>
          <a:lstStyle/>
          <a:p>
            <a:r>
              <a:rPr lang="en-US" smtClean="0">
                <a:uFillTx/>
              </a:rPr>
              <a:t>Click to edit Master title style</a:t>
            </a:r>
            <a:endParaRPr lang="en-US" dirty="0">
              <a:uFillTx/>
            </a:endParaRPr>
          </a:p>
        </p:txBody>
      </p:sp>
      <p:sp>
        <p:nvSpPr>
          <p:cNvPr id="11" name="Text Placeholder 2"/>
          <p:cNvSpPr>
            <a:spLocks noGrp="1"/>
          </p:cNvSpPr>
          <p:nvPr>
            <p:ph idx="1"/>
          </p:nvPr>
        </p:nvSpPr>
        <p:spPr>
          <a:xfrm>
            <a:off x="325651" y="1163400"/>
            <a:ext cx="8361149" cy="4953069"/>
          </a:xfrm>
          <a:prstGeom prst="rect">
            <a:avLst/>
          </a:prstGeom>
        </p:spPr>
        <p:txBody>
          <a:bodyPr rtlCol="0">
            <a:noAutofit/>
          </a:bodyPr>
          <a:lstStyle>
            <a:lvl1pPr>
              <a:defRPr sz="2400">
                <a:uFillTx/>
              </a:defRPr>
            </a:lvl1pPr>
            <a:lvl2pPr>
              <a:defRPr sz="2000">
                <a:uFillTx/>
              </a:defRPr>
            </a:lvl2pPr>
            <a:lvl3pPr>
              <a:defRPr sz="1800">
                <a:uFillTx/>
              </a:defRPr>
            </a:lvl3pPr>
            <a:lvl4pPr>
              <a:defRPr sz="1600">
                <a:uFillTx/>
              </a:defRPr>
            </a:lvl4pPr>
            <a:lvl5pPr>
              <a:defRPr sz="1600">
                <a:uFillTx/>
              </a:defRPr>
            </a:lvl5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uFillTx/>
              </a:rPr>
              <a:t>Click to edit Master title style</a:t>
            </a:r>
            <a:endParaRPr lang="en-US">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smtClean="0">
                <a:uFillTx/>
              </a:rPr>
              <a:t>Click to edit Master subtitle style</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FB892170-1DD6-4E4D-848C-A12977AE2E76}"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B5C88F6F-545E-4556-9A7B-4609305D7892}" type="slidenum">
              <a:rPr lang="en-US">
                <a:uFillTx/>
              </a:rPr>
              <a:pPr>
                <a:defRPr>
                  <a:uFillTx/>
                </a:defRPr>
              </a:p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1031875"/>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dirty="0" smtClean="0">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dirty="0" smtClean="0">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Slide Number Placeholder 8"/>
          <p:cNvSpPr>
            <a:spLocks noGrp="1"/>
          </p:cNvSpPr>
          <p:nvPr>
            <p:ph type="sldNum" sz="quarter" idx="10"/>
          </p:nvPr>
        </p:nvSpPr>
        <p:spPr/>
        <p:txBody>
          <a:bodyPr/>
          <a:lstStyle>
            <a:lvl1pPr>
              <a:defRPr>
                <a:uFillTx/>
              </a:defRPr>
            </a:lvl1pPr>
          </a:lstStyle>
          <a:p>
            <a:pPr>
              <a:defRPr>
                <a:uFillTx/>
              </a:defRPr>
            </a:pPr>
            <a:fld id="{A1BE6315-445C-4DDA-9EC2-A5B505A370CE}" type="slidenum">
              <a:rPr lang="en-US">
                <a:uFillTx/>
              </a:rPr>
              <a:pPr>
                <a:defRPr>
                  <a:uFillTx/>
                </a:defRPr>
              </a:pPr>
              <a:t>‹#›</a:t>
            </a:fld>
            <a:endParaRPr lang="en-US">
              <a:uFillTx/>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AE4F12B8-F4A7-4A6C-B086-FC781F50F924}"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BB8E0ABE-18B2-4625-9EA7-A10C1AE146E0}" type="slidenum">
              <a:rPr lang="en-US">
                <a:uFillTx/>
              </a:rPr>
              <a:pPr>
                <a:defRPr>
                  <a:uFillTx/>
                </a:defRPr>
              </a:pPr>
              <a:t>‹#›</a:t>
            </a:fld>
            <a:endParaRPr lang="en-US">
              <a:uFillTx/>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E9B64C6C-817F-43DC-A163-30D76745DD43}"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98E45287-E974-4F43-9687-A3333EE6273C}" type="slidenum">
              <a:rPr lang="en-US">
                <a:uFillTx/>
              </a:rPr>
              <a:pPr>
                <a:defRPr>
                  <a:uFillTx/>
                </a:defRPr>
              </a:pPr>
              <a:t>‹#›</a:t>
            </a:fld>
            <a:endParaRPr lang="en-US">
              <a:uFillTx/>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4"/>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7441C611-412E-4C39-B6DD-ED0B9BD5CDE3}"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5C2F0DF2-3C1D-4D4D-B7FD-BDA378E77CC1}" type="slidenum">
              <a:rPr lang="en-US">
                <a:uFillTx/>
              </a:rPr>
              <a:pPr>
                <a:defRPr>
                  <a:uFillTx/>
                </a:defRPr>
              </a:pPr>
              <a:t>‹#›</a:t>
            </a:fld>
            <a:endParaRPr lang="en-US">
              <a:uFillTx/>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6"/>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2F5625B7-7110-416F-988F-3C0A5E0CC1B8}" type="datetimeFigureOut">
              <a:rPr lang="en-US">
                <a:uFillTx/>
              </a:rPr>
              <a:pPr>
                <a:defRPr>
                  <a:uFillTx/>
                </a:defRPr>
              </a:pPr>
              <a:t>2/8/2015</a:t>
            </a:fld>
            <a:endParaRPr lang="en-US">
              <a:uFillTx/>
            </a:endParaRPr>
          </a:p>
        </p:txBody>
      </p:sp>
      <p:sp>
        <p:nvSpPr>
          <p:cNvPr id="8" name="Footer Placeholder 7"/>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9" name="Slide Number Placeholder 8"/>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1FD19FD0-6F1E-4C62-93E5-B170C95B7B03}" type="slidenum">
              <a:rPr lang="en-US">
                <a:uFillTx/>
              </a:rPr>
              <a:pPr>
                <a:defRPr>
                  <a:uFillTx/>
                </a:defRPr>
              </a:pPr>
              <a:t>‹#›</a:t>
            </a:fld>
            <a:endParaRPr lang="en-US">
              <a:uFillTx/>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Date Placeholder 2"/>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108648CA-EDB2-48B7-8271-0EB1E5333082}" type="datetimeFigureOut">
              <a:rPr lang="en-US">
                <a:uFillTx/>
              </a:rPr>
              <a:pPr>
                <a:defRPr>
                  <a:uFillTx/>
                </a:defRPr>
              </a:pPr>
              <a:t>2/8/2015</a:t>
            </a:fld>
            <a:endParaRPr lang="en-US">
              <a:uFillTx/>
            </a:endParaRPr>
          </a:p>
        </p:txBody>
      </p:sp>
      <p:sp>
        <p:nvSpPr>
          <p:cNvPr id="4" name="Footer Placeholder 3"/>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07064A88-3121-4F5E-A8C6-A9227A368879}" type="slidenum">
              <a:rPr lang="en-US">
                <a:uFillTx/>
              </a:rPr>
              <a:pPr>
                <a:defRPr>
                  <a:uFillTx/>
                </a:defRPr>
              </a:pPr>
              <a:t>‹#›</a:t>
            </a:fld>
            <a:endParaRPr lang="en-US">
              <a:uFillTx/>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EEA7FD50-7411-4E31-8E1C-08E45BEF7F61}" type="datetimeFigureOut">
              <a:rPr lang="en-US">
                <a:uFillTx/>
              </a:rPr>
              <a:pPr>
                <a:defRPr>
                  <a:uFillTx/>
                </a:defRPr>
              </a:pPr>
              <a:t>2/8/2015</a:t>
            </a:fld>
            <a:endParaRPr lang="en-US">
              <a:uFillTx/>
            </a:endParaRPr>
          </a:p>
        </p:txBody>
      </p:sp>
      <p:sp>
        <p:nvSpPr>
          <p:cNvPr id="3" name="Footer Placeholder 2"/>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4" name="Slide Number Placeholder 3"/>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E95CA838-77E8-48C6-AFF5-0A6E20315268}" type="slidenum">
              <a:rPr lang="en-US">
                <a:uFillTx/>
              </a:rPr>
              <a:pPr>
                <a:defRPr>
                  <a:uFillTx/>
                </a:defRPr>
              </a:pPr>
              <a:t>‹#›</a:t>
            </a:fld>
            <a:endParaRPr lang="en-US">
              <a:uFillTx/>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75B3A38F-850F-4316-8C9B-146D375E33B1}"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639BF5EB-030D-4C05-9AE1-9389ACBEBFA2}" type="slidenum">
              <a:rPr lang="en-US">
                <a:uFillTx/>
              </a:rPr>
              <a:pPr>
                <a:defRPr>
                  <a:uFillTx/>
                </a:defRPr>
              </a:pPr>
              <a:t>‹#›</a:t>
            </a:fld>
            <a:endParaRPr lang="en-US">
              <a:uFillTx/>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endParaRPr lang="en-US" noProof="0">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85FF136F-6504-4358-8AE7-EE119B2E61A9}" type="datetimeFigureOut">
              <a:rPr lang="en-US">
                <a:uFillTx/>
              </a:rPr>
              <a:pPr>
                <a:defRPr>
                  <a:uFillTx/>
                </a:defRPr>
              </a:pPr>
              <a:t>2/8/2015</a:t>
            </a:fld>
            <a:endParaRPr lang="en-US">
              <a:uFillTx/>
            </a:endParaRPr>
          </a:p>
        </p:txBody>
      </p:sp>
      <p:sp>
        <p:nvSpPr>
          <p:cNvPr id="6" name="Footer Placeholder 5"/>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4DE3C200-E6DF-46BE-B73D-9F0A5C9102C1}" type="slidenum">
              <a:rPr lang="en-US">
                <a:uFillTx/>
              </a:rPr>
              <a:pPr>
                <a:defRPr>
                  <a:uFillTx/>
                </a:defRPr>
              </a:pPr>
              <a:t>‹#›</a:t>
            </a:fld>
            <a:endParaRPr lang="en-US">
              <a:uFillTx/>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62CDEBB6-4367-4505-AAE7-53F31262A7BC}"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302AE141-521B-427F-B5D1-B18435FAB2E4}" type="slidenum">
              <a:rPr lang="en-US">
                <a:uFillTx/>
              </a:rPr>
              <a:pPr>
                <a:defRPr>
                  <a:uFillTx/>
                </a:defRPr>
              </a:pPr>
              <a:t>‹#›</a:t>
            </a:fld>
            <a:endParaRPr lang="en-US">
              <a:uFillTx/>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B1431AA3-D3B8-4D9D-BDC3-CF5177BF0D3A}" type="datetimeFigureOut">
              <a:rPr lang="en-US">
                <a:uFillTx/>
              </a:rPr>
              <a:pPr>
                <a:defRPr>
                  <a:uFillTx/>
                </a:defRPr>
              </a:pPr>
              <a:t>2/8/2015</a:t>
            </a:fld>
            <a:endParaRPr lang="en-US">
              <a:uFillTx/>
            </a:endParaRPr>
          </a:p>
        </p:txBody>
      </p:sp>
      <p:sp>
        <p:nvSpPr>
          <p:cNvPr id="5" name="Footer Placeholder 4"/>
          <p:cNvSpPr>
            <a:spLocks noGrp="1"/>
          </p:cNvSpPr>
          <p:nvPr>
            <p:ph type="ftr" sz="quarter" idx="11"/>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uFillTx/>
                <a:latin typeface="Arial" pitchFamily="34" charset="0"/>
                <a:ea typeface="Geneva"/>
                <a:cs typeface="Geneva"/>
              </a:defRPr>
            </a:lvl1pPr>
          </a:lstStyle>
          <a:p>
            <a:pPr>
              <a:defRPr>
                <a:uFillTx/>
              </a:defRPr>
            </a:pPr>
            <a:fld id="{29DCAD9B-47CC-4F6D-A834-3FD47E3D257C}" type="slidenum">
              <a:rPr lang="en-US">
                <a:uFillTx/>
              </a:rPr>
              <a:pPr>
                <a:defRPr>
                  <a:uFillTx/>
                </a:defRPr>
              </a:p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Slide Number Placeholder 4"/>
          <p:cNvSpPr>
            <a:spLocks noGrp="1"/>
          </p:cNvSpPr>
          <p:nvPr>
            <p:ph type="sldNum" sz="quarter" idx="10"/>
          </p:nvPr>
        </p:nvSpPr>
        <p:spPr/>
        <p:txBody>
          <a:bodyPr/>
          <a:lstStyle>
            <a:lvl1pPr>
              <a:defRPr>
                <a:uFillTx/>
              </a:defRPr>
            </a:lvl1pPr>
          </a:lstStyle>
          <a:p>
            <a:pPr>
              <a:defRPr>
                <a:uFillTx/>
              </a:defRPr>
            </a:pPr>
            <a:fld id="{F54BF388-A4FC-4CE7-80D8-265F9AB50C43}" type="slidenum">
              <a:rPr lang="en-US">
                <a:uFillTx/>
              </a:rPr>
              <a:pPr>
                <a:defRPr>
                  <a:uFillTx/>
                </a:defRPr>
              </a:pPr>
              <a:t>‹#›</a:t>
            </a:fld>
            <a:endParaRPr lang="en-US">
              <a:uFillTx/>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25651" y="313419"/>
            <a:ext cx="8361149" cy="617302"/>
          </a:xfrm>
          <a:prstGeom prst="rect">
            <a:avLst/>
          </a:prstGeom>
        </p:spPr>
        <p:txBody>
          <a:bodyPr rtlCol="0">
            <a:noAutofit/>
          </a:bodyPr>
          <a:lstStyle/>
          <a:p>
            <a:r>
              <a:rPr lang="en-US" smtClean="0">
                <a:uFillTx/>
              </a:rPr>
              <a:t>Click to edit Master title style</a:t>
            </a:r>
            <a:endParaRPr lang="en-US" dirty="0">
              <a:uFillTx/>
            </a:endParaRPr>
          </a:p>
        </p:txBody>
      </p:sp>
      <p:sp>
        <p:nvSpPr>
          <p:cNvPr id="11" name="Text Placeholder 2"/>
          <p:cNvSpPr>
            <a:spLocks noGrp="1"/>
          </p:cNvSpPr>
          <p:nvPr>
            <p:ph idx="1"/>
          </p:nvPr>
        </p:nvSpPr>
        <p:spPr>
          <a:xfrm>
            <a:off x="325651" y="1163400"/>
            <a:ext cx="8361149" cy="4953069"/>
          </a:xfrm>
          <a:prstGeom prst="rect">
            <a:avLst/>
          </a:prstGeom>
        </p:spPr>
        <p:txBody>
          <a:bodyPr rtlCol="0">
            <a:noAutofit/>
          </a:bodyPr>
          <a:lstStyle>
            <a:lvl1pPr>
              <a:defRPr sz="2400">
                <a:uFillTx/>
              </a:defRPr>
            </a:lvl1pPr>
            <a:lvl2pPr>
              <a:defRPr sz="2000">
                <a:uFillTx/>
              </a:defRPr>
            </a:lvl2pPr>
            <a:lvl3pPr>
              <a:defRPr sz="1800">
                <a:uFillTx/>
              </a:defRPr>
            </a:lvl3pPr>
            <a:lvl4pPr>
              <a:defRPr sz="1600">
                <a:uFillTx/>
              </a:defRPr>
            </a:lvl4pPr>
            <a:lvl5pPr>
              <a:defRPr sz="1600">
                <a:uFillTx/>
              </a:defRPr>
            </a:lvl5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25651" y="313419"/>
            <a:ext cx="8361149" cy="617302"/>
          </a:xfrm>
          <a:prstGeom prst="rect">
            <a:avLst/>
          </a:prstGeom>
        </p:spPr>
        <p:txBody>
          <a:bodyPr rtlCol="0">
            <a:noAutofit/>
          </a:bodyPr>
          <a:lstStyle/>
          <a:p>
            <a:r>
              <a:rPr lang="en-US" smtClean="0">
                <a:uFillTx/>
              </a:rPr>
              <a:t>Click to edit Master title style</a:t>
            </a:r>
            <a:endParaRPr lang="en-US" dirty="0">
              <a:uFillTx/>
            </a:endParaRPr>
          </a:p>
        </p:txBody>
      </p:sp>
      <p:sp>
        <p:nvSpPr>
          <p:cNvPr id="11" name="Text Placeholder 2"/>
          <p:cNvSpPr>
            <a:spLocks noGrp="1"/>
          </p:cNvSpPr>
          <p:nvPr>
            <p:ph idx="1"/>
          </p:nvPr>
        </p:nvSpPr>
        <p:spPr>
          <a:xfrm>
            <a:off x="325651" y="1163400"/>
            <a:ext cx="8361149" cy="4953069"/>
          </a:xfrm>
          <a:prstGeom prst="rect">
            <a:avLst/>
          </a:prstGeom>
        </p:spPr>
        <p:txBody>
          <a:bodyPr rtlCol="0">
            <a:noAutofit/>
          </a:bodyPr>
          <a:lstStyle>
            <a:lvl1pPr>
              <a:defRPr sz="2400">
                <a:uFillTx/>
              </a:defRPr>
            </a:lvl1pPr>
            <a:lvl2pPr>
              <a:defRPr sz="2000">
                <a:uFillTx/>
              </a:defRPr>
            </a:lvl2pPr>
            <a:lvl3pPr>
              <a:defRPr sz="1800">
                <a:uFillTx/>
              </a:defRPr>
            </a:lvl3pPr>
            <a:lvl4pPr>
              <a:defRPr sz="1600">
                <a:uFillTx/>
              </a:defRPr>
            </a:lvl4pPr>
            <a:lvl5pPr>
              <a:defRPr sz="1600">
                <a:uFillTx/>
              </a:defRPr>
            </a:lvl5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dirty="0">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uFillTx/>
              </a:defRPr>
            </a:lvl1pPr>
          </a:lstStyle>
          <a:p>
            <a:pPr>
              <a:defRPr>
                <a:uFillTx/>
              </a:defRPr>
            </a:pPr>
            <a:fld id="{4C880371-464E-4ACA-B664-A5FC0C472771}" type="slidenum">
              <a:rPr lang="en-US">
                <a:uFillTx/>
              </a:rPr>
              <a:pPr>
                <a:defRPr>
                  <a:uFillTx/>
                </a:defRPr>
              </a:p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3008313" cy="1162050"/>
          </a:xfrm>
        </p:spPr>
        <p:txBody>
          <a:bodyPr anchor="b"/>
          <a:lstStyle>
            <a:lvl1pPr algn="l">
              <a:defRPr sz="2000" b="1">
                <a:uFillTx/>
              </a:defRPr>
            </a:lvl1pPr>
          </a:lstStyle>
          <a:p>
            <a:r>
              <a:rPr lang="en-US" dirty="0" smtClean="0">
                <a:uFillTx/>
              </a:rPr>
              <a:t>Click to edit Master title style</a:t>
            </a:r>
            <a:endParaRPr lang="en-US" dirty="0">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Slide Number Placeholder 6"/>
          <p:cNvSpPr>
            <a:spLocks noGrp="1"/>
          </p:cNvSpPr>
          <p:nvPr>
            <p:ph type="sldNum" sz="quarter" idx="10"/>
          </p:nvPr>
        </p:nvSpPr>
        <p:spPr/>
        <p:txBody>
          <a:bodyPr/>
          <a:lstStyle>
            <a:lvl1pPr>
              <a:defRPr>
                <a:uFillTx/>
              </a:defRPr>
            </a:lvl1pPr>
          </a:lstStyle>
          <a:p>
            <a:pPr>
              <a:defRPr>
                <a:uFillTx/>
              </a:defRPr>
            </a:pPr>
            <a:fld id="{5183C08F-1F6F-4643-9EC7-F3C8867EBD55}" type="slidenum">
              <a:rPr lang="en-US">
                <a:uFillTx/>
              </a:rPr>
              <a:pPr>
                <a:defRPr>
                  <a:uFillTx/>
                </a:defRPr>
              </a:p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endParaRPr lang="en-US" noProof="0" smtClean="0">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Slide Number Placeholder 6"/>
          <p:cNvSpPr>
            <a:spLocks noGrp="1"/>
          </p:cNvSpPr>
          <p:nvPr>
            <p:ph type="sldNum" sz="quarter" idx="10"/>
          </p:nvPr>
        </p:nvSpPr>
        <p:spPr/>
        <p:txBody>
          <a:bodyPr/>
          <a:lstStyle>
            <a:lvl1pPr>
              <a:defRPr>
                <a:uFillTx/>
              </a:defRPr>
            </a:lvl1pPr>
          </a:lstStyle>
          <a:p>
            <a:pPr>
              <a:defRPr>
                <a:uFillTx/>
              </a:defRPr>
            </a:pPr>
            <a:fld id="{AD26F571-8EA8-4847-B1F2-938682CBC554}" type="slidenum">
              <a:rPr lang="en-US">
                <a:uFillTx/>
              </a:rPr>
              <a:pPr>
                <a:defRPr>
                  <a:uFillTx/>
                </a:defRPr>
              </a:p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smtClean="0">
                <a:uFillTx/>
              </a:rPr>
              <a:t>Click to edit Master title style</a:t>
            </a:r>
          </a:p>
        </p:txBody>
      </p:sp>
      <p:sp>
        <p:nvSpPr>
          <p:cNvPr id="1027" name="Text Placeholder 2"/>
          <p:cNvSpPr>
            <a:spLocks noGrp="1"/>
          </p:cNvSpPr>
          <p:nvPr>
            <p:ph type="body" idx="1"/>
          </p:nvPr>
        </p:nvSpPr>
        <p:spPr bwMode="auto">
          <a:xfrm>
            <a:off x="457200" y="2590800"/>
            <a:ext cx="8229600" cy="35353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smtClean="0">
                <a:uFillTx/>
              </a:rPr>
              <a:t>Click to edit Master text styles</a:t>
            </a:r>
          </a:p>
          <a:p>
            <a:pPr lvl="1"/>
            <a:r>
              <a:rPr lang="en-US" altLang="en-US" smtClean="0">
                <a:uFillTx/>
              </a:rPr>
              <a:t>Second level</a:t>
            </a:r>
          </a:p>
          <a:p>
            <a:pPr lvl="2"/>
            <a:r>
              <a:rPr lang="en-US" altLang="en-US" smtClean="0">
                <a:uFillTx/>
              </a:rPr>
              <a:t>Third level</a:t>
            </a:r>
          </a:p>
          <a:p>
            <a:pPr lvl="3"/>
            <a:r>
              <a:rPr lang="en-US" altLang="en-US" smtClean="0">
                <a:uFillTx/>
              </a:rPr>
              <a:t>Fourth level</a:t>
            </a:r>
          </a:p>
          <a:p>
            <a:pPr lvl="4"/>
            <a:r>
              <a:rPr lang="en-US" altLang="en-US" smtClean="0">
                <a:uFillTx/>
              </a:rPr>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uFillTx/>
                <a:latin typeface="Helvetica Neue" pitchFamily="-108" charset="0"/>
                <a:ea typeface="Geneva" pitchFamily="-108" charset="-128"/>
                <a:cs typeface="+mn-cs"/>
              </a:defRPr>
            </a:lvl1pPr>
          </a:lstStyle>
          <a:p>
            <a:pPr>
              <a:defRPr>
                <a:uFillTx/>
              </a:defRPr>
            </a:pPr>
            <a:r>
              <a:rPr lang="en-US">
                <a:uFillTx/>
              </a:rPr>
              <a:t>1</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3200" kern="1200">
          <a:solidFill>
            <a:schemeClr val="tx1"/>
          </a:solidFill>
          <a:uFillTx/>
          <a:latin typeface="Helvetica Neue"/>
          <a:ea typeface="Geneva" pitchFamily="-65" charset="-128"/>
          <a:cs typeface="Geneva" pitchFamily="-65" charset="-128"/>
        </a:defRPr>
      </a:lvl1pPr>
      <a:lvl2pPr algn="ctr" defTabSz="457200" rtl="0" eaLnBrk="0" fontAlgn="base" hangingPunct="0">
        <a:spcBef>
          <a:spcPct val="0"/>
        </a:spcBef>
        <a:spcAft>
          <a:spcPct val="0"/>
        </a:spcAft>
        <a:defRPr sz="3200">
          <a:solidFill>
            <a:schemeClr val="tx1"/>
          </a:solidFill>
          <a:uFillTx/>
          <a:latin typeface="Helvetica Neue" pitchFamily="-65" charset="0"/>
          <a:ea typeface="Geneva" pitchFamily="-65" charset="-128"/>
          <a:cs typeface="Geneva" pitchFamily="-65" charset="-128"/>
        </a:defRPr>
      </a:lvl2pPr>
      <a:lvl3pPr algn="ctr" defTabSz="457200" rtl="0" eaLnBrk="0" fontAlgn="base" hangingPunct="0">
        <a:spcBef>
          <a:spcPct val="0"/>
        </a:spcBef>
        <a:spcAft>
          <a:spcPct val="0"/>
        </a:spcAft>
        <a:defRPr sz="3200">
          <a:solidFill>
            <a:schemeClr val="tx1"/>
          </a:solidFill>
          <a:uFillTx/>
          <a:latin typeface="Helvetica Neue" pitchFamily="-65" charset="0"/>
          <a:ea typeface="Geneva" pitchFamily="-65" charset="-128"/>
          <a:cs typeface="Geneva" pitchFamily="-65" charset="-128"/>
        </a:defRPr>
      </a:lvl3pPr>
      <a:lvl4pPr algn="ctr" defTabSz="457200" rtl="0" eaLnBrk="0" fontAlgn="base" hangingPunct="0">
        <a:spcBef>
          <a:spcPct val="0"/>
        </a:spcBef>
        <a:spcAft>
          <a:spcPct val="0"/>
        </a:spcAft>
        <a:defRPr sz="3200">
          <a:solidFill>
            <a:schemeClr val="tx1"/>
          </a:solidFill>
          <a:uFillTx/>
          <a:latin typeface="Helvetica Neue" pitchFamily="-65" charset="0"/>
          <a:ea typeface="Geneva" pitchFamily="-65" charset="-128"/>
          <a:cs typeface="Geneva" pitchFamily="-65" charset="-128"/>
        </a:defRPr>
      </a:lvl4pPr>
      <a:lvl5pPr algn="ctr" defTabSz="457200" rtl="0" eaLnBrk="0" fontAlgn="base" hangingPunct="0">
        <a:spcBef>
          <a:spcPct val="0"/>
        </a:spcBef>
        <a:spcAft>
          <a:spcPct val="0"/>
        </a:spcAft>
        <a:defRPr sz="3200">
          <a:solidFill>
            <a:schemeClr val="tx1"/>
          </a:solidFill>
          <a:uFillTx/>
          <a:latin typeface="Helvetica Neue" pitchFamily="-65" charset="0"/>
          <a:ea typeface="Geneva" pitchFamily="-65" charset="-128"/>
          <a:cs typeface="Geneva" pitchFamily="-65" charset="-128"/>
        </a:defRPr>
      </a:lvl5pPr>
      <a:lvl6pPr marL="457200" algn="ctr" defTabSz="457200" rtl="0" fontAlgn="base">
        <a:spcBef>
          <a:spcPct val="0"/>
        </a:spcBef>
        <a:spcAft>
          <a:spcPct val="0"/>
        </a:spcAft>
        <a:defRPr sz="3200">
          <a:solidFill>
            <a:schemeClr val="tx1"/>
          </a:solidFill>
          <a:uFillTx/>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uFillTx/>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uFillTx/>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uFillTx/>
          <a:latin typeface="Helvetica Neue" pitchFamily="-65"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uFillTx/>
          <a:latin typeface="Helvetica Neue"/>
          <a:ea typeface="Geneva" pitchFamily="-65" charset="-128"/>
          <a:cs typeface="Geneva" pitchFamily="-65" charset="-128"/>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uFillTx/>
          <a:latin typeface="Helvetica Neue"/>
          <a:ea typeface="Geneva" pitchFamily="-65" charset="-128"/>
          <a:cs typeface="Geneva"/>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uFillTx/>
          <a:latin typeface="Helvetica Neue"/>
          <a:ea typeface="Geneva" pitchFamily="-65" charset="-128"/>
          <a:cs typeface="Geneva"/>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uFillTx/>
          <a:latin typeface="Helvetica Neue"/>
          <a:ea typeface="Geneva" pitchFamily="-65" charset="-128"/>
          <a:cs typeface="Geneva"/>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uFillTx/>
          <a:latin typeface="Helvetica Neue"/>
          <a:ea typeface="Geneva" pitchFamily="-65" charset="-128"/>
          <a:cs typeface="Geneva"/>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smtClean="0">
                <a:uFillTx/>
              </a:rPr>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smtClean="0">
                <a:uFillTx/>
              </a:rPr>
              <a:t>Click to edit Master text styles</a:t>
            </a:r>
          </a:p>
          <a:p>
            <a:pPr lvl="1"/>
            <a:r>
              <a:rPr lang="en-US" altLang="en-US" smtClean="0">
                <a:uFillTx/>
              </a:rPr>
              <a:t>Second level</a:t>
            </a:r>
          </a:p>
          <a:p>
            <a:pPr lvl="2"/>
            <a:r>
              <a:rPr lang="en-US" altLang="en-US" smtClean="0">
                <a:uFillTx/>
              </a:rPr>
              <a:t>Third level</a:t>
            </a:r>
          </a:p>
          <a:p>
            <a:pPr lvl="3"/>
            <a:r>
              <a:rPr lang="en-US" altLang="en-US" smtClean="0">
                <a:uFillTx/>
              </a:rPr>
              <a:t>Fourth level</a:t>
            </a:r>
          </a:p>
          <a:p>
            <a:pPr lvl="4"/>
            <a:r>
              <a:rPr lang="en-US" altLang="en-US" smtClean="0">
                <a:uFillTx/>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fld id="{EA0E62D8-FBBD-4D66-8B12-AEAABB4AACC9}" type="datetimeFigureOut">
              <a:rPr lang="en-US">
                <a:uFillTx/>
              </a:rPr>
              <a:pPr>
                <a:defRPr>
                  <a:uFillTx/>
                </a:defRPr>
              </a:pPr>
              <a:t>2/8/2015</a:t>
            </a:fld>
            <a:endParaRPr lang="en-US">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endParaRPr lang="en-US">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fld id="{1B98FA0F-3BCA-43E3-A55E-B5F5B252CF73}" type="slidenum">
              <a:rPr lang="en-US">
                <a:uFillTx/>
              </a:rPr>
              <a:pPr>
                <a:defRPr>
                  <a:uFillTx/>
                </a:defRPr>
              </a:pPr>
              <a:t>‹#›</a:t>
            </a:fld>
            <a:endParaRPr lang="en-US">
              <a:uFillTx/>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uFillTx/>
          <a:latin typeface="+mj-lt"/>
          <a:ea typeface="+mj-ea"/>
          <a:cs typeface="+mj-cs"/>
        </a:defRPr>
      </a:lvl1pPr>
      <a:lvl2pPr algn="ctr" rtl="0" eaLnBrk="0" fontAlgn="base" hangingPunct="0">
        <a:spcBef>
          <a:spcPct val="0"/>
        </a:spcBef>
        <a:spcAft>
          <a:spcPct val="0"/>
        </a:spcAft>
        <a:defRPr sz="4400">
          <a:solidFill>
            <a:schemeClr val="tx1"/>
          </a:solidFill>
          <a:uFillTx/>
          <a:latin typeface="Calibri" pitchFamily="34" charset="0"/>
        </a:defRPr>
      </a:lvl2pPr>
      <a:lvl3pPr algn="ctr" rtl="0" eaLnBrk="0" fontAlgn="base" hangingPunct="0">
        <a:spcBef>
          <a:spcPct val="0"/>
        </a:spcBef>
        <a:spcAft>
          <a:spcPct val="0"/>
        </a:spcAft>
        <a:defRPr sz="4400">
          <a:solidFill>
            <a:schemeClr val="tx1"/>
          </a:solidFill>
          <a:uFillTx/>
          <a:latin typeface="Calibri" pitchFamily="34" charset="0"/>
        </a:defRPr>
      </a:lvl3pPr>
      <a:lvl4pPr algn="ctr" rtl="0" eaLnBrk="0" fontAlgn="base" hangingPunct="0">
        <a:spcBef>
          <a:spcPct val="0"/>
        </a:spcBef>
        <a:spcAft>
          <a:spcPct val="0"/>
        </a:spcAft>
        <a:defRPr sz="4400">
          <a:solidFill>
            <a:schemeClr val="tx1"/>
          </a:solidFill>
          <a:uFillTx/>
          <a:latin typeface="Calibri" pitchFamily="34" charset="0"/>
        </a:defRPr>
      </a:lvl4pPr>
      <a:lvl5pPr algn="ctr" rtl="0" eaLnBrk="0" fontAlgn="base" hangingPunct="0">
        <a:spcBef>
          <a:spcPct val="0"/>
        </a:spcBef>
        <a:spcAft>
          <a:spcPct val="0"/>
        </a:spcAft>
        <a:defRPr sz="4400">
          <a:solidFill>
            <a:schemeClr val="tx1"/>
          </a:solidFill>
          <a:uFillTx/>
          <a:latin typeface="Calibri" pitchFamily="34" charset="0"/>
        </a:defRPr>
      </a:lvl5pPr>
      <a:lvl6pPr marL="457200" algn="ctr" rtl="0" fontAlgn="base">
        <a:spcBef>
          <a:spcPct val="0"/>
        </a:spcBef>
        <a:spcAft>
          <a:spcPct val="0"/>
        </a:spcAft>
        <a:defRPr sz="4400">
          <a:solidFill>
            <a:schemeClr val="tx1"/>
          </a:solidFill>
          <a:uFillTx/>
          <a:latin typeface="Calibri" pitchFamily="34" charset="0"/>
        </a:defRPr>
      </a:lvl6pPr>
      <a:lvl7pPr marL="914400" algn="ctr" rtl="0" fontAlgn="base">
        <a:spcBef>
          <a:spcPct val="0"/>
        </a:spcBef>
        <a:spcAft>
          <a:spcPct val="0"/>
        </a:spcAft>
        <a:defRPr sz="4400">
          <a:solidFill>
            <a:schemeClr val="tx1"/>
          </a:solidFill>
          <a:uFillTx/>
          <a:latin typeface="Calibri" pitchFamily="34" charset="0"/>
        </a:defRPr>
      </a:lvl7pPr>
      <a:lvl8pPr marL="1371600" algn="ctr" rtl="0" fontAlgn="base">
        <a:spcBef>
          <a:spcPct val="0"/>
        </a:spcBef>
        <a:spcAft>
          <a:spcPct val="0"/>
        </a:spcAft>
        <a:defRPr sz="4400">
          <a:solidFill>
            <a:schemeClr val="tx1"/>
          </a:solidFill>
          <a:uFillTx/>
          <a:latin typeface="Calibri" pitchFamily="34" charset="0"/>
        </a:defRPr>
      </a:lvl8pPr>
      <a:lvl9pPr marL="1828800" algn="ctr" rtl="0" fontAlgn="base">
        <a:spcBef>
          <a:spcPct val="0"/>
        </a:spcBef>
        <a:spcAft>
          <a:spcPct val="0"/>
        </a:spcAft>
        <a:defRPr sz="4400">
          <a:solidFill>
            <a:schemeClr val="tx1"/>
          </a:solidFill>
          <a:uFillTx/>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uFillTx/>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uFillTx/>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uFillTx/>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uFillTx/>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smtClean="0">
                <a:uFillTx/>
              </a:rPr>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smtClean="0">
                <a:uFillTx/>
              </a:rPr>
              <a:t>Click to edit Master text styles</a:t>
            </a:r>
          </a:p>
          <a:p>
            <a:pPr lvl="1"/>
            <a:r>
              <a:rPr lang="en-US" altLang="en-US" smtClean="0">
                <a:uFillTx/>
              </a:rPr>
              <a:t>Second level</a:t>
            </a:r>
          </a:p>
          <a:p>
            <a:pPr lvl="2"/>
            <a:r>
              <a:rPr lang="en-US" altLang="en-US" smtClean="0">
                <a:uFillTx/>
              </a:rPr>
              <a:t>Third level</a:t>
            </a:r>
          </a:p>
          <a:p>
            <a:pPr lvl="3"/>
            <a:r>
              <a:rPr lang="en-US" altLang="en-US" smtClean="0">
                <a:uFillTx/>
              </a:rPr>
              <a:t>Fourth level</a:t>
            </a:r>
          </a:p>
          <a:p>
            <a:pPr lvl="4"/>
            <a:r>
              <a:rPr lang="en-US" altLang="en-US" smtClean="0">
                <a:uFillTx/>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fld id="{07AD7518-DAE8-4FA0-BF3C-839772901C2D}" type="datetimeFigureOut">
              <a:rPr lang="en-US">
                <a:uFillTx/>
              </a:rPr>
              <a:pPr>
                <a:defRPr>
                  <a:uFillTx/>
                </a:defRPr>
              </a:pPr>
              <a:t>2/8/2015</a:t>
            </a:fld>
            <a:endParaRPr lang="en-US">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endParaRPr lang="en-US">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fld id="{82A36906-7AFC-46F5-8154-ED8E89DE35E6}" type="slidenum">
              <a:rPr lang="en-US">
                <a:uFillTx/>
              </a:rPr>
              <a:pPr>
                <a:defRPr>
                  <a:uFillTx/>
                </a:defRPr>
              </a:pPr>
              <a:t>‹#›</a:t>
            </a:fld>
            <a:endParaRPr lang="en-US">
              <a:uFillTx/>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457200" rtl="0" eaLnBrk="0" fontAlgn="base" hangingPunct="0">
        <a:spcBef>
          <a:spcPct val="0"/>
        </a:spcBef>
        <a:spcAft>
          <a:spcPct val="0"/>
        </a:spcAft>
        <a:defRPr sz="4400" kern="1200">
          <a:solidFill>
            <a:schemeClr val="tx1"/>
          </a:solidFill>
          <a:uFillTx/>
          <a:latin typeface="+mj-lt"/>
          <a:ea typeface="+mj-ea"/>
          <a:cs typeface="+mj-cs"/>
        </a:defRPr>
      </a:lvl1pPr>
      <a:lvl2pPr algn="ctr" defTabSz="457200" rtl="0" eaLnBrk="0" fontAlgn="base" hangingPunct="0">
        <a:spcBef>
          <a:spcPct val="0"/>
        </a:spcBef>
        <a:spcAft>
          <a:spcPct val="0"/>
        </a:spcAft>
        <a:defRPr sz="4400">
          <a:solidFill>
            <a:schemeClr val="tx1"/>
          </a:solidFill>
          <a:uFillTx/>
          <a:latin typeface="Calibri" pitchFamily="34" charset="0"/>
        </a:defRPr>
      </a:lvl2pPr>
      <a:lvl3pPr algn="ctr" defTabSz="457200" rtl="0" eaLnBrk="0" fontAlgn="base" hangingPunct="0">
        <a:spcBef>
          <a:spcPct val="0"/>
        </a:spcBef>
        <a:spcAft>
          <a:spcPct val="0"/>
        </a:spcAft>
        <a:defRPr sz="4400">
          <a:solidFill>
            <a:schemeClr val="tx1"/>
          </a:solidFill>
          <a:uFillTx/>
          <a:latin typeface="Calibri" pitchFamily="34" charset="0"/>
        </a:defRPr>
      </a:lvl3pPr>
      <a:lvl4pPr algn="ctr" defTabSz="457200" rtl="0" eaLnBrk="0" fontAlgn="base" hangingPunct="0">
        <a:spcBef>
          <a:spcPct val="0"/>
        </a:spcBef>
        <a:spcAft>
          <a:spcPct val="0"/>
        </a:spcAft>
        <a:defRPr sz="4400">
          <a:solidFill>
            <a:schemeClr val="tx1"/>
          </a:solidFill>
          <a:uFillTx/>
          <a:latin typeface="Calibri" pitchFamily="34" charset="0"/>
        </a:defRPr>
      </a:lvl4pPr>
      <a:lvl5pPr algn="ctr" defTabSz="457200" rtl="0" eaLnBrk="0" fontAlgn="base" hangingPunct="0">
        <a:spcBef>
          <a:spcPct val="0"/>
        </a:spcBef>
        <a:spcAft>
          <a:spcPct val="0"/>
        </a:spcAft>
        <a:defRPr sz="4400">
          <a:solidFill>
            <a:schemeClr val="tx1"/>
          </a:solidFill>
          <a:uFillTx/>
          <a:latin typeface="Calibri" pitchFamily="34" charset="0"/>
        </a:defRPr>
      </a:lvl5pPr>
      <a:lvl6pPr marL="457200" algn="ctr" defTabSz="457200" rtl="0" fontAlgn="base">
        <a:spcBef>
          <a:spcPct val="0"/>
        </a:spcBef>
        <a:spcAft>
          <a:spcPct val="0"/>
        </a:spcAft>
        <a:defRPr sz="4400">
          <a:solidFill>
            <a:schemeClr val="tx1"/>
          </a:solidFill>
          <a:uFillTx/>
          <a:latin typeface="Calibri" pitchFamily="34" charset="0"/>
        </a:defRPr>
      </a:lvl6pPr>
      <a:lvl7pPr marL="914400" algn="ctr" defTabSz="457200" rtl="0" fontAlgn="base">
        <a:spcBef>
          <a:spcPct val="0"/>
        </a:spcBef>
        <a:spcAft>
          <a:spcPct val="0"/>
        </a:spcAft>
        <a:defRPr sz="4400">
          <a:solidFill>
            <a:schemeClr val="tx1"/>
          </a:solidFill>
          <a:uFillTx/>
          <a:latin typeface="Calibri" pitchFamily="34" charset="0"/>
        </a:defRPr>
      </a:lvl7pPr>
      <a:lvl8pPr marL="1371600" algn="ctr" defTabSz="457200" rtl="0" fontAlgn="base">
        <a:spcBef>
          <a:spcPct val="0"/>
        </a:spcBef>
        <a:spcAft>
          <a:spcPct val="0"/>
        </a:spcAft>
        <a:defRPr sz="4400">
          <a:solidFill>
            <a:schemeClr val="tx1"/>
          </a:solidFill>
          <a:uFillTx/>
          <a:latin typeface="Calibri" pitchFamily="34" charset="0"/>
        </a:defRPr>
      </a:lvl8pPr>
      <a:lvl9pPr marL="1828800" algn="ctr" defTabSz="457200" rtl="0" fontAlgn="base">
        <a:spcBef>
          <a:spcPct val="0"/>
        </a:spcBef>
        <a:spcAft>
          <a:spcPct val="0"/>
        </a:spcAft>
        <a:defRPr sz="4400">
          <a:solidFill>
            <a:schemeClr val="tx1"/>
          </a:solidFill>
          <a:uFillTx/>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uFillTx/>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uFillTx/>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uFillTx/>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uFillTx/>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smtClean="0">
                <a:uFillTx/>
              </a:rPr>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smtClean="0">
                <a:uFillTx/>
              </a:rPr>
              <a:t>Click to edit Master text styles</a:t>
            </a:r>
          </a:p>
          <a:p>
            <a:pPr lvl="1"/>
            <a:r>
              <a:rPr lang="en-US" altLang="en-US" smtClean="0">
                <a:uFillTx/>
              </a:rPr>
              <a:t>Second level</a:t>
            </a:r>
          </a:p>
          <a:p>
            <a:pPr lvl="2"/>
            <a:r>
              <a:rPr lang="en-US" altLang="en-US" smtClean="0">
                <a:uFillTx/>
              </a:rPr>
              <a:t>Third level</a:t>
            </a:r>
          </a:p>
          <a:p>
            <a:pPr lvl="3"/>
            <a:r>
              <a:rPr lang="en-US" altLang="en-US" smtClean="0">
                <a:uFillTx/>
              </a:rPr>
              <a:t>Fourth level</a:t>
            </a:r>
          </a:p>
          <a:p>
            <a:pPr lvl="4"/>
            <a:r>
              <a:rPr lang="en-US" altLang="en-US" smtClean="0">
                <a:uFillTx/>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fld id="{577AC252-4D2F-4143-8498-2FAE48FB3B2E}" type="datetimeFigureOut">
              <a:rPr lang="en-US">
                <a:uFillTx/>
              </a:rPr>
              <a:pPr>
                <a:defRPr>
                  <a:uFillTx/>
                </a:defRPr>
              </a:pPr>
              <a:t>2/8/2015</a:t>
            </a:fld>
            <a:endParaRPr lang="en-US">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endParaRPr lang="en-US">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fld id="{76026079-CC99-45D9-8E73-7EAF3C4B3AFB}" type="slidenum">
              <a:rPr lang="en-US">
                <a:uFillTx/>
              </a:rPr>
              <a:pPr>
                <a:defRPr>
                  <a:uFillTx/>
                </a:defRPr>
              </a:pPr>
              <a:t>‹#›</a:t>
            </a:fld>
            <a:endParaRPr lang="en-US">
              <a:uFillTx/>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ctr" defTabSz="457200" rtl="0" eaLnBrk="0" fontAlgn="base" hangingPunct="0">
        <a:spcBef>
          <a:spcPct val="0"/>
        </a:spcBef>
        <a:spcAft>
          <a:spcPct val="0"/>
        </a:spcAft>
        <a:defRPr sz="4400" kern="1200">
          <a:solidFill>
            <a:schemeClr val="tx1"/>
          </a:solidFill>
          <a:uFillTx/>
          <a:latin typeface="+mj-lt"/>
          <a:ea typeface="+mj-ea"/>
          <a:cs typeface="+mj-cs"/>
        </a:defRPr>
      </a:lvl1pPr>
      <a:lvl2pPr algn="ctr" defTabSz="457200" rtl="0" eaLnBrk="0" fontAlgn="base" hangingPunct="0">
        <a:spcBef>
          <a:spcPct val="0"/>
        </a:spcBef>
        <a:spcAft>
          <a:spcPct val="0"/>
        </a:spcAft>
        <a:defRPr sz="4400">
          <a:solidFill>
            <a:schemeClr val="tx1"/>
          </a:solidFill>
          <a:uFillTx/>
          <a:latin typeface="Calibri" pitchFamily="34" charset="0"/>
        </a:defRPr>
      </a:lvl2pPr>
      <a:lvl3pPr algn="ctr" defTabSz="457200" rtl="0" eaLnBrk="0" fontAlgn="base" hangingPunct="0">
        <a:spcBef>
          <a:spcPct val="0"/>
        </a:spcBef>
        <a:spcAft>
          <a:spcPct val="0"/>
        </a:spcAft>
        <a:defRPr sz="4400">
          <a:solidFill>
            <a:schemeClr val="tx1"/>
          </a:solidFill>
          <a:uFillTx/>
          <a:latin typeface="Calibri" pitchFamily="34" charset="0"/>
        </a:defRPr>
      </a:lvl3pPr>
      <a:lvl4pPr algn="ctr" defTabSz="457200" rtl="0" eaLnBrk="0" fontAlgn="base" hangingPunct="0">
        <a:spcBef>
          <a:spcPct val="0"/>
        </a:spcBef>
        <a:spcAft>
          <a:spcPct val="0"/>
        </a:spcAft>
        <a:defRPr sz="4400">
          <a:solidFill>
            <a:schemeClr val="tx1"/>
          </a:solidFill>
          <a:uFillTx/>
          <a:latin typeface="Calibri" pitchFamily="34" charset="0"/>
        </a:defRPr>
      </a:lvl4pPr>
      <a:lvl5pPr algn="ctr" defTabSz="457200" rtl="0" eaLnBrk="0" fontAlgn="base" hangingPunct="0">
        <a:spcBef>
          <a:spcPct val="0"/>
        </a:spcBef>
        <a:spcAft>
          <a:spcPct val="0"/>
        </a:spcAft>
        <a:defRPr sz="4400">
          <a:solidFill>
            <a:schemeClr val="tx1"/>
          </a:solidFill>
          <a:uFillTx/>
          <a:latin typeface="Calibri" pitchFamily="34" charset="0"/>
        </a:defRPr>
      </a:lvl5pPr>
      <a:lvl6pPr marL="457200" algn="ctr" defTabSz="457200" rtl="0" fontAlgn="base">
        <a:spcBef>
          <a:spcPct val="0"/>
        </a:spcBef>
        <a:spcAft>
          <a:spcPct val="0"/>
        </a:spcAft>
        <a:defRPr sz="4400">
          <a:solidFill>
            <a:schemeClr val="tx1"/>
          </a:solidFill>
          <a:uFillTx/>
          <a:latin typeface="Calibri" pitchFamily="34" charset="0"/>
        </a:defRPr>
      </a:lvl6pPr>
      <a:lvl7pPr marL="914400" algn="ctr" defTabSz="457200" rtl="0" fontAlgn="base">
        <a:spcBef>
          <a:spcPct val="0"/>
        </a:spcBef>
        <a:spcAft>
          <a:spcPct val="0"/>
        </a:spcAft>
        <a:defRPr sz="4400">
          <a:solidFill>
            <a:schemeClr val="tx1"/>
          </a:solidFill>
          <a:uFillTx/>
          <a:latin typeface="Calibri" pitchFamily="34" charset="0"/>
        </a:defRPr>
      </a:lvl7pPr>
      <a:lvl8pPr marL="1371600" algn="ctr" defTabSz="457200" rtl="0" fontAlgn="base">
        <a:spcBef>
          <a:spcPct val="0"/>
        </a:spcBef>
        <a:spcAft>
          <a:spcPct val="0"/>
        </a:spcAft>
        <a:defRPr sz="4400">
          <a:solidFill>
            <a:schemeClr val="tx1"/>
          </a:solidFill>
          <a:uFillTx/>
          <a:latin typeface="Calibri" pitchFamily="34" charset="0"/>
        </a:defRPr>
      </a:lvl8pPr>
      <a:lvl9pPr marL="1828800" algn="ctr" defTabSz="457200" rtl="0" fontAlgn="base">
        <a:spcBef>
          <a:spcPct val="0"/>
        </a:spcBef>
        <a:spcAft>
          <a:spcPct val="0"/>
        </a:spcAft>
        <a:defRPr sz="4400">
          <a:solidFill>
            <a:schemeClr val="tx1"/>
          </a:solidFill>
          <a:uFillTx/>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uFillTx/>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uFillTx/>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uFillTx/>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uFillTx/>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smtClean="0">
                <a:uFillTx/>
              </a:rPr>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smtClean="0">
                <a:uFillTx/>
              </a:rPr>
              <a:t>Click to edit Master text styles</a:t>
            </a:r>
          </a:p>
          <a:p>
            <a:pPr lvl="1"/>
            <a:r>
              <a:rPr lang="en-US" altLang="en-US" smtClean="0">
                <a:uFillTx/>
              </a:rPr>
              <a:t>Second level</a:t>
            </a:r>
          </a:p>
          <a:p>
            <a:pPr lvl="2"/>
            <a:r>
              <a:rPr lang="en-US" altLang="en-US" smtClean="0">
                <a:uFillTx/>
              </a:rPr>
              <a:t>Third level</a:t>
            </a:r>
          </a:p>
          <a:p>
            <a:pPr lvl="3"/>
            <a:r>
              <a:rPr lang="en-US" altLang="en-US" smtClean="0">
                <a:uFillTx/>
              </a:rPr>
              <a:t>Fourth level</a:t>
            </a:r>
          </a:p>
          <a:p>
            <a:pPr lvl="4"/>
            <a:r>
              <a:rPr lang="en-US" altLang="en-US" smtClean="0">
                <a:uFillTx/>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fld id="{460745CE-9D9E-4232-AC23-7A967C2DBE08}" type="datetimeFigureOut">
              <a:rPr lang="en-US">
                <a:uFillTx/>
              </a:rPr>
              <a:pPr>
                <a:defRPr>
                  <a:uFillTx/>
                </a:defRPr>
              </a:pPr>
              <a:t>2/8/2015</a:t>
            </a:fld>
            <a:endParaRPr lang="en-US">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endParaRPr lang="en-US">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uFillTx/>
                <a:latin typeface="Calibri"/>
                <a:ea typeface="+mn-ea"/>
                <a:cs typeface="+mn-cs"/>
              </a:defRPr>
            </a:lvl1pPr>
          </a:lstStyle>
          <a:p>
            <a:pPr>
              <a:defRPr>
                <a:uFillTx/>
              </a:defRPr>
            </a:pPr>
            <a:fld id="{D77BD43F-80BE-4E6A-832E-B93F2BA9663A}" type="slidenum">
              <a:rPr lang="en-US">
                <a:uFillTx/>
              </a:rPr>
              <a:pPr>
                <a:defRPr>
                  <a:uFillTx/>
                </a:defRPr>
              </a:pPr>
              <a:t>‹#›</a:t>
            </a:fld>
            <a:endParaRPr lang="en-US">
              <a:uFillTx/>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ctr" defTabSz="457200" rtl="0" eaLnBrk="0" fontAlgn="base" hangingPunct="0">
        <a:spcBef>
          <a:spcPct val="0"/>
        </a:spcBef>
        <a:spcAft>
          <a:spcPct val="0"/>
        </a:spcAft>
        <a:defRPr sz="4400" kern="1200">
          <a:solidFill>
            <a:schemeClr val="tx1"/>
          </a:solidFill>
          <a:uFillTx/>
          <a:latin typeface="+mj-lt"/>
          <a:ea typeface="+mj-ea"/>
          <a:cs typeface="+mj-cs"/>
        </a:defRPr>
      </a:lvl1pPr>
      <a:lvl2pPr algn="ctr" defTabSz="457200" rtl="0" eaLnBrk="0" fontAlgn="base" hangingPunct="0">
        <a:spcBef>
          <a:spcPct val="0"/>
        </a:spcBef>
        <a:spcAft>
          <a:spcPct val="0"/>
        </a:spcAft>
        <a:defRPr sz="4400">
          <a:solidFill>
            <a:schemeClr val="tx1"/>
          </a:solidFill>
          <a:uFillTx/>
          <a:latin typeface="Calibri" pitchFamily="34" charset="0"/>
        </a:defRPr>
      </a:lvl2pPr>
      <a:lvl3pPr algn="ctr" defTabSz="457200" rtl="0" eaLnBrk="0" fontAlgn="base" hangingPunct="0">
        <a:spcBef>
          <a:spcPct val="0"/>
        </a:spcBef>
        <a:spcAft>
          <a:spcPct val="0"/>
        </a:spcAft>
        <a:defRPr sz="4400">
          <a:solidFill>
            <a:schemeClr val="tx1"/>
          </a:solidFill>
          <a:uFillTx/>
          <a:latin typeface="Calibri" pitchFamily="34" charset="0"/>
        </a:defRPr>
      </a:lvl3pPr>
      <a:lvl4pPr algn="ctr" defTabSz="457200" rtl="0" eaLnBrk="0" fontAlgn="base" hangingPunct="0">
        <a:spcBef>
          <a:spcPct val="0"/>
        </a:spcBef>
        <a:spcAft>
          <a:spcPct val="0"/>
        </a:spcAft>
        <a:defRPr sz="4400">
          <a:solidFill>
            <a:schemeClr val="tx1"/>
          </a:solidFill>
          <a:uFillTx/>
          <a:latin typeface="Calibri" pitchFamily="34" charset="0"/>
        </a:defRPr>
      </a:lvl4pPr>
      <a:lvl5pPr algn="ctr" defTabSz="457200" rtl="0" eaLnBrk="0" fontAlgn="base" hangingPunct="0">
        <a:spcBef>
          <a:spcPct val="0"/>
        </a:spcBef>
        <a:spcAft>
          <a:spcPct val="0"/>
        </a:spcAft>
        <a:defRPr sz="4400">
          <a:solidFill>
            <a:schemeClr val="tx1"/>
          </a:solidFill>
          <a:uFillTx/>
          <a:latin typeface="Calibri" pitchFamily="34" charset="0"/>
        </a:defRPr>
      </a:lvl5pPr>
      <a:lvl6pPr marL="457200" algn="ctr" defTabSz="457200" rtl="0" fontAlgn="base">
        <a:spcBef>
          <a:spcPct val="0"/>
        </a:spcBef>
        <a:spcAft>
          <a:spcPct val="0"/>
        </a:spcAft>
        <a:defRPr sz="4400">
          <a:solidFill>
            <a:schemeClr val="tx1"/>
          </a:solidFill>
          <a:uFillTx/>
          <a:latin typeface="Calibri" pitchFamily="34" charset="0"/>
        </a:defRPr>
      </a:lvl6pPr>
      <a:lvl7pPr marL="914400" algn="ctr" defTabSz="457200" rtl="0" fontAlgn="base">
        <a:spcBef>
          <a:spcPct val="0"/>
        </a:spcBef>
        <a:spcAft>
          <a:spcPct val="0"/>
        </a:spcAft>
        <a:defRPr sz="4400">
          <a:solidFill>
            <a:schemeClr val="tx1"/>
          </a:solidFill>
          <a:uFillTx/>
          <a:latin typeface="Calibri" pitchFamily="34" charset="0"/>
        </a:defRPr>
      </a:lvl7pPr>
      <a:lvl8pPr marL="1371600" algn="ctr" defTabSz="457200" rtl="0" fontAlgn="base">
        <a:spcBef>
          <a:spcPct val="0"/>
        </a:spcBef>
        <a:spcAft>
          <a:spcPct val="0"/>
        </a:spcAft>
        <a:defRPr sz="4400">
          <a:solidFill>
            <a:schemeClr val="tx1"/>
          </a:solidFill>
          <a:uFillTx/>
          <a:latin typeface="Calibri" pitchFamily="34" charset="0"/>
        </a:defRPr>
      </a:lvl8pPr>
      <a:lvl9pPr marL="1828800" algn="ctr" defTabSz="457200" rtl="0" fontAlgn="base">
        <a:spcBef>
          <a:spcPct val="0"/>
        </a:spcBef>
        <a:spcAft>
          <a:spcPct val="0"/>
        </a:spcAft>
        <a:defRPr sz="4400">
          <a:solidFill>
            <a:schemeClr val="tx1"/>
          </a:solidFill>
          <a:uFillTx/>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uFillTx/>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uFillTx/>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uFillTx/>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uFillTx/>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0.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p:txBody>
          <a:bodyPr/>
          <a:lstStyle/>
          <a:p>
            <a:pPr eaLnBrk="1" hangingPunct="1"/>
            <a:r>
              <a:rPr lang="en-US" altLang="en-US" smtClean="0">
                <a:uFillTx/>
                <a:ea typeface="Geneva"/>
                <a:cs typeface="Geneva"/>
              </a:rPr>
              <a:t>Alcohol Abuse Education, Prevention and Intervention</a:t>
            </a:r>
          </a:p>
        </p:txBody>
      </p:sp>
      <p:sp>
        <p:nvSpPr>
          <p:cNvPr id="68611" name="Subtitle 2"/>
          <p:cNvSpPr>
            <a:spLocks noGrp="1"/>
          </p:cNvSpPr>
          <p:nvPr>
            <p:ph type="subTitle" idx="1"/>
          </p:nvPr>
        </p:nvSpPr>
        <p:spPr>
          <a:xfrm>
            <a:off x="304800" y="3886200"/>
            <a:ext cx="8534400" cy="1752600"/>
          </a:xfrm>
        </p:spPr>
        <p:txBody>
          <a:bodyPr/>
          <a:lstStyle/>
          <a:p>
            <a:pPr eaLnBrk="1" hangingPunct="1"/>
            <a:r>
              <a:rPr lang="en-US" altLang="en-US" smtClean="0">
                <a:solidFill>
                  <a:srgbClr val="898989"/>
                </a:solidFill>
                <a:uFillTx/>
                <a:ea typeface="Geneva"/>
                <a:cs typeface="Geneva"/>
              </a:rPr>
              <a:t>Presented to </a:t>
            </a:r>
          </a:p>
          <a:p>
            <a:pPr eaLnBrk="1" hangingPunct="1"/>
            <a:r>
              <a:rPr lang="en-US" altLang="en-US" smtClean="0">
                <a:solidFill>
                  <a:srgbClr val="898989"/>
                </a:solidFill>
                <a:uFillTx/>
                <a:ea typeface="Geneva"/>
                <a:cs typeface="Geneva"/>
              </a:rPr>
              <a:t>Faculty Senate</a:t>
            </a:r>
          </a:p>
          <a:p>
            <a:pPr eaLnBrk="1" hangingPunct="1"/>
            <a:r>
              <a:rPr lang="en-US" altLang="en-US" smtClean="0">
                <a:solidFill>
                  <a:srgbClr val="898989"/>
                </a:solidFill>
                <a:uFillTx/>
                <a:ea typeface="Geneva"/>
                <a:cs typeface="Geneva"/>
              </a:rPr>
              <a:t>February 9, 2015</a:t>
            </a:r>
          </a:p>
          <a:p>
            <a:pPr eaLnBrk="1" hangingPunct="1"/>
            <a:r>
              <a:rPr lang="en-US" altLang="en-US" smtClean="0">
                <a:solidFill>
                  <a:srgbClr val="898989"/>
                </a:solidFill>
                <a:uFillTx/>
                <a:ea typeface="Geneva"/>
                <a:cs typeface="Geneva"/>
              </a:rPr>
              <a:t>By Nancy Chase, Director, Student Wellness and Health Promotion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uFillTx/>
                <a:ea typeface="Geneva"/>
                <a:cs typeface="Geneva"/>
              </a:rPr>
              <a:t>Data Sharing</a:t>
            </a:r>
          </a:p>
        </p:txBody>
      </p:sp>
      <p:sp>
        <p:nvSpPr>
          <p:cNvPr id="89091" name="Content Placeholder 2"/>
          <p:cNvSpPr>
            <a:spLocks noGrp="1"/>
          </p:cNvSpPr>
          <p:nvPr>
            <p:ph idx="1"/>
          </p:nvPr>
        </p:nvSpPr>
        <p:spPr/>
        <p:txBody>
          <a:bodyPr/>
          <a:lstStyle/>
          <a:p>
            <a:endParaRPr lang="en-US" altLang="en-US" smtClean="0">
              <a:uFillTx/>
              <a:ea typeface="Geneva"/>
              <a:cs typeface="Geneva"/>
            </a:endParaRPr>
          </a:p>
        </p:txBody>
      </p:sp>
      <p:sp>
        <p:nvSpPr>
          <p:cNvPr id="4" name="Slide Number Placeholder 3"/>
          <p:cNvSpPr>
            <a:spLocks noGrp="1"/>
          </p:cNvSpPr>
          <p:nvPr>
            <p:ph type="sldNum" sz="quarter" idx="10"/>
          </p:nvPr>
        </p:nvSpPr>
        <p:spPr/>
        <p:txBody>
          <a:bodyPr/>
          <a:lstStyle/>
          <a:p>
            <a:pPr>
              <a:defRPr>
                <a:uFillTx/>
              </a:defRPr>
            </a:pPr>
            <a:fld id="{C39295BE-70A9-4D86-BAD7-CE85779F6BA3}" type="slidenum">
              <a:rPr lang="en-US" smtClean="0">
                <a:uFillTx/>
              </a:rPr>
              <a:pPr>
                <a:defRPr>
                  <a:uFillTx/>
                </a:defRPr>
              </a:pPr>
              <a:t>9</a:t>
            </a:fld>
            <a:endParaRPr lang="en-US">
              <a:uFillTx/>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uFillTx/>
              </a:defRPr>
            </a:pPr>
            <a:fld id="{6A2D0B71-B4CA-4022-B760-D540065803F2}" type="slidenum">
              <a:rPr lang="en-US" smtClean="0">
                <a:uFillTx/>
              </a:rPr>
              <a:pPr>
                <a:defRPr>
                  <a:uFillTx/>
                </a:defRPr>
              </a:pPr>
              <a:t>10</a:t>
            </a:fld>
            <a:endParaRPr lang="en-US">
              <a:uFillTx/>
            </a:endParaRPr>
          </a:p>
        </p:txBody>
      </p:sp>
      <p:pic>
        <p:nvPicPr>
          <p:cNvPr id="90115" name="Picture 2"/>
          <p:cNvPicPr>
            <a:picLocks noChangeAspect="1" noChangeArrowheads="1"/>
          </p:cNvPicPr>
          <p:nvPr/>
        </p:nvPicPr>
        <p:blipFill>
          <a:blip r:embed="rId3"/>
          <a:srcRect/>
          <a:stretch>
            <a:fillRect/>
          </a:stretch>
        </p:blipFill>
        <p:spPr bwMode="auto">
          <a:xfrm>
            <a:off x="87313" y="457200"/>
            <a:ext cx="8836025" cy="5011738"/>
          </a:xfrm>
          <a:prstGeom prst="rect">
            <a:avLst/>
          </a:prstGeom>
          <a:noFill/>
          <a:ln>
            <a:noFill/>
          </a:ln>
          <a:effectLst/>
        </p:spPr>
      </p:pic>
      <p:sp>
        <p:nvSpPr>
          <p:cNvPr id="90116" name="Rectangle 2"/>
          <p:cNvSpPr>
            <a:spLocks noChangeArrowheads="1"/>
          </p:cNvSpPr>
          <p:nvPr/>
        </p:nvSpPr>
        <p:spPr bwMode="auto">
          <a:xfrm>
            <a:off x="228600" y="5487988"/>
            <a:ext cx="8694738" cy="739775"/>
          </a:xfrm>
          <a:prstGeom prst="rect">
            <a:avLst/>
          </a:prstGeom>
          <a:noFill/>
          <a:ln>
            <a:noFill/>
          </a:ln>
        </p:spPr>
        <p:txBody>
          <a:bodyPr>
            <a:spAutoFit/>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eaLnBrk="1" hangingPunct="1">
              <a:spcBef>
                <a:spcPct val="0"/>
              </a:spcBef>
              <a:buFontTx/>
              <a:buNone/>
            </a:pPr>
            <a:r>
              <a:rPr lang="en-US" altLang="en-US" sz="1400">
                <a:solidFill>
                  <a:srgbClr val="000000"/>
                </a:solidFill>
                <a:uFillTx/>
                <a:latin typeface="Arial" pitchFamily="34" charset="0"/>
              </a:rPr>
              <a:t>Trend line is based on a four-year rolling average. UD data from 1993, 1997-2003, and 2005 from the </a:t>
            </a:r>
            <a:r>
              <a:rPr lang="en-US" altLang="en-US" sz="1400" i="1">
                <a:solidFill>
                  <a:srgbClr val="000000"/>
                </a:solidFill>
                <a:uFillTx/>
                <a:latin typeface="Arial" pitchFamily="34" charset="0"/>
              </a:rPr>
              <a:t>College Alcohol </a:t>
            </a:r>
            <a:r>
              <a:rPr lang="en-US" altLang="en-US" sz="1400">
                <a:solidFill>
                  <a:srgbClr val="000000"/>
                </a:solidFill>
                <a:uFillTx/>
                <a:latin typeface="Arial" pitchFamily="34" charset="0"/>
              </a:rPr>
              <a:t>study. UD data beginning in 2008 from the </a:t>
            </a:r>
            <a:r>
              <a:rPr lang="en-US" altLang="en-US" sz="1400" i="1">
                <a:solidFill>
                  <a:srgbClr val="000000"/>
                </a:solidFill>
                <a:uFillTx/>
                <a:latin typeface="Arial" pitchFamily="34" charset="0"/>
              </a:rPr>
              <a:t>College Risk Behaviors </a:t>
            </a:r>
            <a:r>
              <a:rPr lang="en-US" altLang="en-US" sz="1400">
                <a:solidFill>
                  <a:srgbClr val="000000"/>
                </a:solidFill>
                <a:uFillTx/>
                <a:latin typeface="Arial" pitchFamily="34" charset="0"/>
              </a:rPr>
              <a:t>study.  Non-UD data from the </a:t>
            </a:r>
            <a:r>
              <a:rPr lang="en-US" altLang="en-US" sz="1400" i="1">
                <a:solidFill>
                  <a:srgbClr val="000000"/>
                </a:solidFill>
                <a:uFillTx/>
                <a:latin typeface="Arial" pitchFamily="34" charset="0"/>
              </a:rPr>
              <a:t>Monitoring the Future  </a:t>
            </a:r>
            <a:r>
              <a:rPr lang="en-US" altLang="en-US" sz="1400">
                <a:solidFill>
                  <a:srgbClr val="000000"/>
                </a:solidFill>
                <a:uFillTx/>
                <a:latin typeface="Arial" pitchFamily="34" charset="0"/>
              </a:rPr>
              <a:t>study, University of Michigan.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altLang="en-US" sz="3600" smtClean="0">
                <a:uFillTx/>
                <a:ea typeface="Calibri" pitchFamily="34" charset="0"/>
                <a:cs typeface="Calibri" pitchFamily="34" charset="0"/>
              </a:rPr>
              <a:t>Academic Consequences</a:t>
            </a:r>
          </a:p>
        </p:txBody>
      </p:sp>
      <p:graphicFrame>
        <p:nvGraphicFramePr>
          <p:cNvPr id="93187" name="Chart 2"/>
          <p:cNvGraphicFramePr>
            <a:graphicFrameLocks/>
          </p:cNvGraphicFramePr>
          <p:nvPr/>
        </p:nvGraphicFramePr>
        <p:xfrm>
          <a:off x="406400" y="1571625"/>
          <a:ext cx="8331200" cy="4635500"/>
        </p:xfrm>
        <a:graphic>
          <a:graphicData uri="http://schemas.openxmlformats.org/presentationml/2006/ole">
            <mc:AlternateContent xmlns:mc="http://schemas.openxmlformats.org/markup-compatibility/2006">
              <mc:Choice xmlns:v="urn:schemas-microsoft-com:vml" Requires="v">
                <p:oleObj spid="_x0000_s93190" r:id="rId5" imgW="8327858" imgH="4633362" progId="Excel.Chart.8">
                  <p:embed/>
                </p:oleObj>
              </mc:Choice>
              <mc:Fallback>
                <p:oleObj r:id="rId5" imgW="8327858" imgH="4633362"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571625"/>
                        <a:ext cx="83312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a:spLocks/>
          </p:cNvSpPr>
          <p:nvPr/>
        </p:nvSpPr>
        <p:spPr>
          <a:xfrm>
            <a:off x="633413" y="6199188"/>
            <a:ext cx="7489825" cy="522287"/>
          </a:xfrm>
          <a:prstGeom prst="rect">
            <a:avLst/>
          </a:prstGeom>
          <a:noFill/>
        </p:spPr>
        <p:txBody>
          <a:bodyPr>
            <a:spAutoFit/>
          </a:bodyPr>
          <a:lstStyle/>
          <a:p>
            <a:pPr fontAlgn="auto">
              <a:spcBef>
                <a:spcPts val="0"/>
              </a:spcBef>
              <a:spcAft>
                <a:spcPts val="0"/>
              </a:spcAft>
              <a:defRPr>
                <a:uFillTx/>
              </a:defRPr>
            </a:pPr>
            <a:r>
              <a:rPr lang="en-US" sz="1400" b="1" i="1" dirty="0">
                <a:solidFill>
                  <a:srgbClr val="000000"/>
                </a:solidFill>
                <a:uFillTx/>
                <a:latin typeface="Calibri" pitchFamily="34" charset="0"/>
                <a:ea typeface="+mn-ea"/>
                <a:cs typeface="+mn-cs"/>
              </a:rPr>
              <a:t>Note: </a:t>
            </a:r>
            <a:r>
              <a:rPr lang="en-US" sz="1400" i="1" dirty="0">
                <a:solidFill>
                  <a:srgbClr val="000000"/>
                </a:solidFill>
                <a:uFillTx/>
                <a:latin typeface="Calibri" pitchFamily="34" charset="0"/>
                <a:ea typeface="+mn-ea"/>
                <a:cs typeface="+mn-cs"/>
              </a:rPr>
              <a:t>Percentages represent the number of drinkers who reported experiencing a particular consequence at any time in the past two weeks.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155575"/>
            <a:ext cx="8229600" cy="1068388"/>
          </a:xfrm>
        </p:spPr>
        <p:txBody>
          <a:bodyPr/>
          <a:lstStyle/>
          <a:p>
            <a:pPr eaLnBrk="1" hangingPunct="1"/>
            <a:r>
              <a:rPr lang="en-US" altLang="en-US" sz="3600" b="1" smtClean="0">
                <a:uFillTx/>
              </a:rPr>
              <a:t>Negative Consequence for UD Students  Associated with Drinking:  </a:t>
            </a:r>
            <a:r>
              <a:rPr lang="en-US" altLang="en-US" sz="2400" b="1" smtClean="0">
                <a:uFillTx/>
              </a:rPr>
              <a:t>CRBS 2012 and 2013</a:t>
            </a:r>
          </a:p>
        </p:txBody>
      </p:sp>
      <p:graphicFrame>
        <p:nvGraphicFramePr>
          <p:cNvPr id="94211" name="Content Placeholder 3"/>
          <p:cNvGraphicFramePr>
            <a:graphicFrameLocks noGrp="1"/>
          </p:cNvGraphicFramePr>
          <p:nvPr>
            <p:ph idx="1"/>
          </p:nvPr>
        </p:nvGraphicFramePr>
        <p:xfrm>
          <a:off x="406400" y="987425"/>
          <a:ext cx="8331200" cy="5757863"/>
        </p:xfrm>
        <a:graphic>
          <a:graphicData uri="http://schemas.openxmlformats.org/presentationml/2006/ole">
            <mc:AlternateContent xmlns:mc="http://schemas.openxmlformats.org/markup-compatibility/2006">
              <mc:Choice xmlns:v="urn:schemas-microsoft-com:vml" Requires="v">
                <p:oleObj spid="_x0000_s94215" r:id="rId5" imgW="8327858" imgH="5761219" progId="Excel.Chart.8">
                  <p:embed/>
                </p:oleObj>
              </mc:Choice>
              <mc:Fallback>
                <p:oleObj r:id="rId5" imgW="8327858" imgH="5761219"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987425"/>
                        <a:ext cx="8331200"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a:spLocks/>
          </p:cNvSpPr>
          <p:nvPr/>
        </p:nvSpPr>
        <p:spPr>
          <a:xfrm>
            <a:off x="2347913" y="6170613"/>
            <a:ext cx="185737" cy="646112"/>
          </a:xfrm>
          <a:prstGeom prst="rect">
            <a:avLst/>
          </a:prstGeom>
          <a:noFill/>
        </p:spPr>
        <p:txBody>
          <a:bodyPr wrap="none">
            <a:spAutoFit/>
          </a:bodyPr>
          <a:lstStyle/>
          <a:p>
            <a:pPr defTabSz="914400" fontAlgn="auto">
              <a:spcBef>
                <a:spcPts val="0"/>
              </a:spcBef>
              <a:spcAft>
                <a:spcPts val="0"/>
              </a:spcAft>
              <a:defRPr>
                <a:uFillTx/>
              </a:defRPr>
            </a:pPr>
            <a:r>
              <a:rPr lang="en-US" dirty="0">
                <a:solidFill>
                  <a:srgbClr val="000000"/>
                </a:solidFill>
                <a:uFillTx/>
                <a:latin typeface="Calibri"/>
                <a:ea typeface="+mn-ea"/>
                <a:cs typeface="+mn-cs"/>
              </a:rPr>
              <a:t> </a:t>
            </a:r>
          </a:p>
          <a:p>
            <a:pPr algn="ctr" defTabSz="914400" fontAlgn="auto">
              <a:spcBef>
                <a:spcPts val="0"/>
              </a:spcBef>
              <a:spcAft>
                <a:spcPts val="0"/>
              </a:spcAft>
              <a:defRPr>
                <a:uFillTx/>
              </a:defRPr>
            </a:pPr>
            <a:endParaRPr lang="en-US" b="1" dirty="0">
              <a:solidFill>
                <a:srgbClr val="000000"/>
              </a:solidFill>
              <a:uFillTx/>
              <a:latin typeface="Calibri"/>
              <a:ea typeface="+mn-ea"/>
              <a:cs typeface="+mn-cs"/>
            </a:endParaRPr>
          </a:p>
        </p:txBody>
      </p:sp>
      <p:sp>
        <p:nvSpPr>
          <p:cNvPr id="6" name="TextBox 5"/>
          <p:cNvSpPr txBox="1">
            <a:spLocks/>
          </p:cNvSpPr>
          <p:nvPr/>
        </p:nvSpPr>
        <p:spPr>
          <a:xfrm>
            <a:off x="2347913" y="6076950"/>
            <a:ext cx="1031875" cy="368300"/>
          </a:xfrm>
          <a:prstGeom prst="rect">
            <a:avLst/>
          </a:prstGeom>
          <a:noFill/>
        </p:spPr>
        <p:txBody>
          <a:bodyPr>
            <a:spAutoFit/>
          </a:bodyPr>
          <a:lstStyle/>
          <a:p>
            <a:pPr defTabSz="914400" fontAlgn="auto">
              <a:spcBef>
                <a:spcPts val="0"/>
              </a:spcBef>
              <a:spcAft>
                <a:spcPts val="0"/>
              </a:spcAft>
              <a:defRPr>
                <a:uFillTx/>
              </a:defRPr>
            </a:pPr>
            <a:r>
              <a:rPr lang="en-US" dirty="0">
                <a:solidFill>
                  <a:srgbClr val="000000"/>
                </a:solidFill>
                <a:uFillTx/>
                <a:latin typeface="Calibri"/>
                <a:ea typeface="+mn-ea"/>
                <a:cs typeface="+mn-cs"/>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38150" y="609600"/>
            <a:ext cx="8229600" cy="838200"/>
          </a:xfrm>
        </p:spPr>
        <p:txBody>
          <a:bodyPr/>
          <a:lstStyle/>
          <a:p>
            <a:r>
              <a:rPr lang="en-US" altLang="en-US" smtClean="0">
                <a:uFillTx/>
                <a:ea typeface="Geneva"/>
                <a:cs typeface="Geneva"/>
              </a:rPr>
              <a:t>Opportunities for faculty engagement</a:t>
            </a:r>
          </a:p>
        </p:txBody>
      </p:sp>
      <p:sp>
        <p:nvSpPr>
          <p:cNvPr id="3" name="Content Placeholder 2"/>
          <p:cNvSpPr>
            <a:spLocks noGrp="1"/>
          </p:cNvSpPr>
          <p:nvPr>
            <p:ph idx="1"/>
          </p:nvPr>
        </p:nvSpPr>
        <p:spPr>
          <a:xfrm>
            <a:off x="457200" y="1447800"/>
            <a:ext cx="8229600" cy="4678363"/>
          </a:xfrm>
        </p:spPr>
        <p:txBody>
          <a:bodyPr/>
          <a:lstStyle/>
          <a:p>
            <a:pPr marL="0" indent="0">
              <a:buFont typeface="Arial" pitchFamily="34" charset="0"/>
              <a:buNone/>
              <a:defRPr>
                <a:uFillTx/>
              </a:defRPr>
            </a:pPr>
            <a:r>
              <a:rPr lang="en-US" altLang="en-US" dirty="0" smtClean="0">
                <a:uFillTx/>
                <a:ea typeface="MS PGothic" pitchFamily="34" charset="-128"/>
              </a:rPr>
              <a:t>Tier 1:</a:t>
            </a:r>
          </a:p>
          <a:p>
            <a:pPr>
              <a:defRPr>
                <a:uFillTx/>
              </a:defRPr>
            </a:pPr>
            <a:r>
              <a:rPr lang="en-US" altLang="en-US" dirty="0" smtClean="0">
                <a:uFillTx/>
                <a:ea typeface="MS PGothic" pitchFamily="34" charset="-128"/>
              </a:rPr>
              <a:t>Challenging </a:t>
            </a:r>
            <a:r>
              <a:rPr lang="en-US" altLang="en-US" dirty="0">
                <a:uFillTx/>
                <a:ea typeface="MS PGothic" pitchFamily="34" charset="-128"/>
              </a:rPr>
              <a:t>alcohol </a:t>
            </a:r>
            <a:r>
              <a:rPr lang="en-US" altLang="en-US" dirty="0" smtClean="0">
                <a:uFillTx/>
                <a:ea typeface="MS PGothic" pitchFamily="34" charset="-128"/>
              </a:rPr>
              <a:t>expectancies</a:t>
            </a:r>
          </a:p>
          <a:p>
            <a:pPr lvl="1">
              <a:defRPr>
                <a:uFillTx/>
              </a:defRPr>
            </a:pPr>
            <a:r>
              <a:rPr lang="en-US" altLang="en-US" dirty="0" smtClean="0">
                <a:uFillTx/>
                <a:ea typeface="MS PGothic" pitchFamily="34" charset="-128"/>
              </a:rPr>
              <a:t>Avoid glamorizing or normalizing alcohol or drug use</a:t>
            </a:r>
          </a:p>
          <a:p>
            <a:pPr lvl="1">
              <a:defRPr>
                <a:uFillTx/>
              </a:defRPr>
            </a:pPr>
            <a:r>
              <a:rPr lang="en-US" altLang="en-US" dirty="0" smtClean="0">
                <a:uFillTx/>
                <a:ea typeface="MS PGothic" pitchFamily="34" charset="-128"/>
              </a:rPr>
              <a:t>Avoid reinforcing the UD party school image</a:t>
            </a:r>
          </a:p>
          <a:p>
            <a:pPr lvl="1">
              <a:defRPr>
                <a:uFillTx/>
              </a:defRPr>
            </a:pPr>
            <a:r>
              <a:rPr lang="en-US" altLang="en-US" dirty="0" smtClean="0">
                <a:uFillTx/>
                <a:ea typeface="MS PGothic" pitchFamily="34" charset="-128"/>
              </a:rPr>
              <a:t>Avoid the use of alcohol around students</a:t>
            </a:r>
          </a:p>
          <a:p>
            <a:pPr lvl="1">
              <a:defRPr>
                <a:uFillTx/>
              </a:defRPr>
            </a:pPr>
            <a:r>
              <a:rPr lang="en-US" altLang="en-US" dirty="0" smtClean="0">
                <a:uFillTx/>
                <a:ea typeface="MS PGothic" pitchFamily="34" charset="-128"/>
              </a:rPr>
              <a:t>Hold students accountable</a:t>
            </a:r>
          </a:p>
          <a:p>
            <a:pPr lvl="1">
              <a:defRPr>
                <a:uFillTx/>
              </a:defRPr>
            </a:pPr>
            <a:r>
              <a:rPr lang="en-US" altLang="en-US" dirty="0" smtClean="0">
                <a:uFillTx/>
                <a:ea typeface="MS PGothic" pitchFamily="34" charset="-128"/>
              </a:rPr>
              <a:t>Reinforce the academic consequences of excessive alcohol or drug use</a:t>
            </a:r>
          </a:p>
          <a:p>
            <a:pPr lvl="1">
              <a:defRPr>
                <a:uFillTx/>
              </a:defRPr>
            </a:pPr>
            <a:r>
              <a:rPr lang="en-US" altLang="en-US" dirty="0" smtClean="0">
                <a:uFillTx/>
                <a:ea typeface="MS PGothic" pitchFamily="34" charset="-128"/>
              </a:rPr>
              <a:t>Add the factor of alcohol or drug use to discussions of professional ethics</a:t>
            </a:r>
          </a:p>
          <a:p>
            <a:pPr eaLnBrk="1" hangingPunct="1">
              <a:spcBef>
                <a:spcPts val="575"/>
              </a:spcBef>
              <a:defRPr>
                <a:uFillTx/>
              </a:defRPr>
            </a:pPr>
            <a:r>
              <a:rPr lang="en-US" altLang="en-US" dirty="0">
                <a:solidFill>
                  <a:srgbClr val="000000"/>
                </a:solidFill>
                <a:uFillTx/>
                <a:ea typeface="MS PGothic" pitchFamily="34" charset="-128"/>
              </a:rPr>
              <a:t>Offering brief motivational enhancement </a:t>
            </a:r>
            <a:r>
              <a:rPr lang="en-US" altLang="en-US" dirty="0" smtClean="0">
                <a:solidFill>
                  <a:srgbClr val="000000"/>
                </a:solidFill>
                <a:uFillTx/>
                <a:ea typeface="MS PGothic" pitchFamily="34" charset="-128"/>
              </a:rPr>
              <a:t>interventions</a:t>
            </a:r>
          </a:p>
          <a:p>
            <a:pPr lvl="1" eaLnBrk="1" hangingPunct="1">
              <a:spcBef>
                <a:spcPts val="575"/>
              </a:spcBef>
              <a:defRPr>
                <a:uFillTx/>
              </a:defRPr>
            </a:pPr>
            <a:r>
              <a:rPr lang="en-US" altLang="en-US" dirty="0" smtClean="0">
                <a:solidFill>
                  <a:srgbClr val="000000"/>
                </a:solidFill>
                <a:uFillTx/>
                <a:ea typeface="MS PGothic" pitchFamily="34" charset="-128"/>
              </a:rPr>
              <a:t>Invite a guest lecturer for group motivational enhancement or other resiliency/skill-building programming</a:t>
            </a:r>
          </a:p>
          <a:p>
            <a:pPr lvl="1" eaLnBrk="1" hangingPunct="1">
              <a:spcBef>
                <a:spcPts val="575"/>
              </a:spcBef>
              <a:defRPr>
                <a:uFillTx/>
              </a:defRPr>
            </a:pPr>
            <a:r>
              <a:rPr lang="en-US" altLang="en-US" dirty="0" smtClean="0">
                <a:solidFill>
                  <a:srgbClr val="000000"/>
                </a:solidFill>
                <a:uFillTx/>
                <a:ea typeface="MS PGothic" pitchFamily="34" charset="-128"/>
              </a:rPr>
              <a:t>Give extra credit to students who volunteer to do BASICS or attend an awareness program</a:t>
            </a:r>
            <a:endParaRPr lang="en-US" altLang="en-US" dirty="0">
              <a:solidFill>
                <a:srgbClr val="000000"/>
              </a:solidFill>
              <a:uFillTx/>
              <a:ea typeface="MS PGothic" pitchFamily="34" charset="-128"/>
            </a:endParaRPr>
          </a:p>
          <a:p>
            <a:pPr lvl="1">
              <a:defRPr>
                <a:uFillTx/>
              </a:defRPr>
            </a:pPr>
            <a:endParaRPr lang="en-US" altLang="en-US" dirty="0">
              <a:uFillTx/>
              <a:ea typeface="MS PGothic" pitchFamily="34" charset="-128"/>
            </a:endParaRPr>
          </a:p>
          <a:p>
            <a:pPr marL="457200" lvl="1" indent="0">
              <a:buFont typeface="Arial" pitchFamily="34" charset="0"/>
              <a:buNone/>
              <a:defRPr>
                <a:uFillTx/>
              </a:defRPr>
            </a:pPr>
            <a:endParaRPr lang="en-US" altLang="en-US" dirty="0" smtClean="0">
              <a:uFillTx/>
              <a:ea typeface="MS PGothic" pitchFamily="34" charset="-128"/>
            </a:endParaRPr>
          </a:p>
        </p:txBody>
      </p:sp>
      <p:sp>
        <p:nvSpPr>
          <p:cNvPr id="4" name="Slide Number Placeholder 3"/>
          <p:cNvSpPr>
            <a:spLocks noGrp="1"/>
          </p:cNvSpPr>
          <p:nvPr>
            <p:ph type="sldNum" sz="quarter" idx="10"/>
          </p:nvPr>
        </p:nvSpPr>
        <p:spPr/>
        <p:txBody>
          <a:bodyPr/>
          <a:lstStyle/>
          <a:p>
            <a:pPr>
              <a:defRPr>
                <a:uFillTx/>
              </a:defRPr>
            </a:pPr>
            <a:fld id="{2FD62711-2733-4468-85FC-0D0C818166C6}" type="slidenum">
              <a:rPr lang="en-US" smtClean="0">
                <a:uFillTx/>
              </a:rPr>
              <a:pPr>
                <a:defRPr>
                  <a:uFillTx/>
                </a:defRPr>
              </a:pPr>
              <a:t>13</a:t>
            </a:fld>
            <a:endParaRPr lang="en-US">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85775" y="685800"/>
            <a:ext cx="8229600" cy="762000"/>
          </a:xfrm>
        </p:spPr>
        <p:txBody>
          <a:bodyPr/>
          <a:lstStyle/>
          <a:p>
            <a:r>
              <a:rPr lang="en-US" altLang="en-US" sz="2800" smtClean="0">
                <a:uFillTx/>
                <a:ea typeface="Geneva"/>
                <a:cs typeface="Geneva"/>
              </a:rPr>
              <a:t>Opportunities for faculty engagement continued</a:t>
            </a:r>
          </a:p>
        </p:txBody>
      </p:sp>
      <p:sp>
        <p:nvSpPr>
          <p:cNvPr id="3" name="Content Placeholder 2"/>
          <p:cNvSpPr>
            <a:spLocks noGrp="1"/>
          </p:cNvSpPr>
          <p:nvPr>
            <p:ph idx="1"/>
          </p:nvPr>
        </p:nvSpPr>
        <p:spPr>
          <a:xfrm>
            <a:off x="485775" y="1524000"/>
            <a:ext cx="8229600" cy="4648200"/>
          </a:xfrm>
        </p:spPr>
        <p:txBody>
          <a:bodyPr/>
          <a:lstStyle/>
          <a:p>
            <a:pPr marL="0" indent="0">
              <a:buFont typeface="Arial" pitchFamily="34" charset="0"/>
              <a:buNone/>
              <a:defRPr>
                <a:uFillTx/>
              </a:defRPr>
            </a:pPr>
            <a:r>
              <a:rPr lang="en-US" dirty="0" smtClean="0">
                <a:uFillTx/>
              </a:rPr>
              <a:t>Tier 1 continued:</a:t>
            </a:r>
          </a:p>
          <a:p>
            <a:pPr>
              <a:defRPr>
                <a:uFillTx/>
              </a:defRPr>
            </a:pPr>
            <a:r>
              <a:rPr lang="en-US" altLang="en-US" dirty="0" smtClean="0">
                <a:uFillTx/>
                <a:latin typeface="Helvetica" pitchFamily="34" charset="0"/>
              </a:rPr>
              <a:t>Developing campus-community partnerships</a:t>
            </a:r>
          </a:p>
          <a:p>
            <a:pPr lvl="1">
              <a:defRPr>
                <a:uFillTx/>
              </a:defRPr>
            </a:pPr>
            <a:r>
              <a:rPr lang="en-US" altLang="en-US" dirty="0" smtClean="0">
                <a:uFillTx/>
                <a:latin typeface="Helvetica" pitchFamily="34" charset="0"/>
              </a:rPr>
              <a:t>Take a turn serving on the Campus Coalition or other related advisory board</a:t>
            </a:r>
          </a:p>
          <a:p>
            <a:pPr marL="57150" indent="0">
              <a:buFont typeface="Arial" pitchFamily="34" charset="0"/>
              <a:buNone/>
              <a:defRPr>
                <a:uFillTx/>
              </a:defRPr>
            </a:pPr>
            <a:r>
              <a:rPr lang="en-US" altLang="en-US" dirty="0" smtClean="0">
                <a:uFillTx/>
                <a:latin typeface="Helvetica" pitchFamily="34" charset="0"/>
              </a:rPr>
              <a:t>Tier 2:</a:t>
            </a:r>
          </a:p>
          <a:p>
            <a:pPr indent="-285750">
              <a:defRPr>
                <a:uFillTx/>
              </a:defRPr>
            </a:pPr>
            <a:r>
              <a:rPr lang="en-US" altLang="en-US" dirty="0">
                <a:uFillTx/>
                <a:ea typeface="MS PGothic" pitchFamily="34" charset="-128"/>
              </a:rPr>
              <a:t>Increased publicity of and enforcement of laws and other policies adopted to reduce alcohol impairment</a:t>
            </a:r>
          </a:p>
          <a:p>
            <a:pPr lvl="1">
              <a:defRPr>
                <a:uFillTx/>
              </a:defRPr>
            </a:pPr>
            <a:r>
              <a:rPr lang="en-US" altLang="en-US" dirty="0" smtClean="0">
                <a:uFillTx/>
              </a:rPr>
              <a:t>Know the Code of Conduct; take action when appropriate</a:t>
            </a:r>
          </a:p>
          <a:p>
            <a:pPr lvl="1">
              <a:defRPr>
                <a:uFillTx/>
              </a:defRPr>
            </a:pPr>
            <a:r>
              <a:rPr lang="en-US" altLang="en-US" dirty="0" smtClean="0">
                <a:uFillTx/>
              </a:rPr>
              <a:t>Educate students about relevant aspects of the Code and about the Amnesty Protocol; reinforce UD expectations and standards</a:t>
            </a:r>
          </a:p>
          <a:p>
            <a:pPr lvl="1">
              <a:defRPr>
                <a:uFillTx/>
              </a:defRPr>
            </a:pPr>
            <a:r>
              <a:rPr lang="en-US" altLang="en-US" dirty="0" smtClean="0">
                <a:uFillTx/>
              </a:rPr>
              <a:t>Class discussions about recent events (I’m </a:t>
            </a:r>
            <a:r>
              <a:rPr lang="en-US" altLang="en-US" dirty="0" err="1" smtClean="0">
                <a:uFillTx/>
              </a:rPr>
              <a:t>Schmacked</a:t>
            </a:r>
            <a:r>
              <a:rPr lang="en-US" altLang="en-US" dirty="0">
                <a:uFillTx/>
              </a:rPr>
              <a:t>)</a:t>
            </a:r>
            <a:endParaRPr lang="en-US" altLang="en-US" dirty="0" smtClean="0">
              <a:uFillTx/>
            </a:endParaRPr>
          </a:p>
          <a:p>
            <a:pPr lvl="1">
              <a:defRPr>
                <a:uFillTx/>
              </a:defRPr>
            </a:pPr>
            <a:r>
              <a:rPr lang="en-US" altLang="en-US" dirty="0" smtClean="0">
                <a:uFillTx/>
              </a:rPr>
              <a:t>Curriculum infusion opportunities?</a:t>
            </a:r>
          </a:p>
          <a:p>
            <a:pPr lvl="1">
              <a:defRPr>
                <a:uFillTx/>
              </a:defRPr>
            </a:pPr>
            <a:r>
              <a:rPr lang="en-US" altLang="en-US" dirty="0" smtClean="0">
                <a:uFillTx/>
              </a:rPr>
              <a:t>Research potential?</a:t>
            </a:r>
          </a:p>
          <a:p>
            <a:pPr marL="57150" indent="0">
              <a:buFont typeface="Arial" pitchFamily="34" charset="0"/>
              <a:buNone/>
              <a:defRPr>
                <a:uFillTx/>
              </a:defRPr>
            </a:pPr>
            <a:endParaRPr lang="en-US" altLang="en-US" dirty="0" smtClean="0">
              <a:uFillTx/>
            </a:endParaRPr>
          </a:p>
          <a:p>
            <a:pPr indent="-285750">
              <a:defRPr>
                <a:uFillTx/>
              </a:defRPr>
            </a:pPr>
            <a:endParaRPr lang="en-US" altLang="en-US" dirty="0" smtClean="0">
              <a:uFillTx/>
            </a:endParaRPr>
          </a:p>
          <a:p>
            <a:pPr lvl="1">
              <a:defRPr>
                <a:uFillTx/>
              </a:defRPr>
            </a:pPr>
            <a:endParaRPr lang="en-US" altLang="en-US" dirty="0" smtClean="0">
              <a:uFillTx/>
            </a:endParaRPr>
          </a:p>
          <a:p>
            <a:pPr>
              <a:defRPr>
                <a:uFillTx/>
              </a:defRPr>
            </a:pPr>
            <a:endParaRPr lang="en-US" dirty="0">
              <a:uFillTx/>
            </a:endParaRPr>
          </a:p>
        </p:txBody>
      </p:sp>
      <p:sp>
        <p:nvSpPr>
          <p:cNvPr id="4" name="Slide Number Placeholder 3"/>
          <p:cNvSpPr>
            <a:spLocks noGrp="1"/>
          </p:cNvSpPr>
          <p:nvPr>
            <p:ph type="sldNum" sz="quarter" idx="10"/>
          </p:nvPr>
        </p:nvSpPr>
        <p:spPr/>
        <p:txBody>
          <a:bodyPr/>
          <a:lstStyle/>
          <a:p>
            <a:pPr>
              <a:defRPr>
                <a:uFillTx/>
              </a:defRPr>
            </a:pPr>
            <a:fld id="{C155BEF7-CFB0-4971-B976-4C7228BECAEE}" type="slidenum">
              <a:rPr lang="en-US" smtClean="0">
                <a:uFillTx/>
              </a:rPr>
              <a:pPr>
                <a:defRPr>
                  <a:uFillTx/>
                </a:defRPr>
              </a:pPr>
              <a:t>14</a:t>
            </a:fld>
            <a:endParaRPr lang="en-US">
              <a:uFillTx/>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z="2800" smtClean="0">
                <a:uFillTx/>
                <a:ea typeface="Geneva"/>
                <a:cs typeface="Geneva"/>
              </a:rPr>
              <a:t>Opportunities for faculty engagement continued</a:t>
            </a:r>
          </a:p>
        </p:txBody>
      </p:sp>
      <p:sp>
        <p:nvSpPr>
          <p:cNvPr id="88067" name="Content Placeholder 2"/>
          <p:cNvSpPr>
            <a:spLocks noGrp="1"/>
          </p:cNvSpPr>
          <p:nvPr>
            <p:ph idx="1"/>
          </p:nvPr>
        </p:nvSpPr>
        <p:spPr>
          <a:xfrm>
            <a:off x="457200" y="2209800"/>
            <a:ext cx="8229600" cy="3535363"/>
          </a:xfrm>
        </p:spPr>
        <p:txBody>
          <a:bodyPr/>
          <a:lstStyle/>
          <a:p>
            <a:r>
              <a:rPr lang="en-US" altLang="en-US" smtClean="0">
                <a:uFillTx/>
                <a:ea typeface="Geneva"/>
                <a:cs typeface="Geneva"/>
              </a:rPr>
              <a:t>Other ideas??</a:t>
            </a:r>
          </a:p>
          <a:p>
            <a:endParaRPr lang="en-US" altLang="en-US" smtClean="0">
              <a:uFillTx/>
              <a:ea typeface="Geneva"/>
              <a:cs typeface="Geneva"/>
            </a:endParaRPr>
          </a:p>
        </p:txBody>
      </p:sp>
      <p:sp>
        <p:nvSpPr>
          <p:cNvPr id="4" name="Slide Number Placeholder 3"/>
          <p:cNvSpPr>
            <a:spLocks noGrp="1"/>
          </p:cNvSpPr>
          <p:nvPr>
            <p:ph type="sldNum" sz="quarter" idx="10"/>
          </p:nvPr>
        </p:nvSpPr>
        <p:spPr/>
        <p:txBody>
          <a:bodyPr/>
          <a:lstStyle/>
          <a:p>
            <a:pPr>
              <a:defRPr>
                <a:uFillTx/>
              </a:defRPr>
            </a:pPr>
            <a:fld id="{8AD5CEB6-E7C4-4622-9E1B-8AFC6B394062}" type="slidenum">
              <a:rPr lang="en-US" smtClean="0">
                <a:uFillTx/>
              </a:rPr>
              <a:pPr>
                <a:defRPr>
                  <a:uFillTx/>
                </a:defRPr>
              </a:pPr>
              <a:t>15</a:t>
            </a:fld>
            <a:endParaRPr lang="en-US">
              <a:uFillTx/>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1"/>
          <p:cNvSpPr>
            <a:spLocks noGrp="1"/>
          </p:cNvSpPr>
          <p:nvPr>
            <p:ph type="sldNum" sz="quarter" idx="10"/>
          </p:nvPr>
        </p:nvSpPr>
        <p:spPr bwMode="auto">
          <a:noFill/>
        </p:spPr>
        <p:txBody>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eaLnBrk="1" hangingPunct="1">
              <a:spcBef>
                <a:spcPct val="0"/>
              </a:spcBef>
              <a:buFontTx/>
              <a:buNone/>
            </a:pPr>
            <a:fld id="{C299BA26-E825-49D2-BB95-0161FE1427BC}" type="slidenum">
              <a:rPr lang="en-US" altLang="en-US" smtClean="0">
                <a:solidFill>
                  <a:schemeClr val="bg1"/>
                </a:solidFill>
                <a:uFillTx/>
              </a:rPr>
              <a:pPr eaLnBrk="1" hangingPunct="1">
                <a:spcBef>
                  <a:spcPct val="0"/>
                </a:spcBef>
                <a:buFontTx/>
                <a:buNone/>
              </a:pPr>
              <a:t>16</a:t>
            </a:fld>
            <a:endParaRPr lang="en-US" altLang="en-US" smtClean="0">
              <a:solidFill>
                <a:schemeClr val="bg1"/>
              </a:solidFill>
              <a:uFillTx/>
            </a:endParaRPr>
          </a:p>
        </p:txBody>
      </p:sp>
      <p:sp>
        <p:nvSpPr>
          <p:cNvPr id="95235" name="TextBox 1"/>
          <p:cNvSpPr txBox="1">
            <a:spLocks noChangeArrowheads="1"/>
          </p:cNvSpPr>
          <p:nvPr/>
        </p:nvSpPr>
        <p:spPr bwMode="auto">
          <a:xfrm>
            <a:off x="2971800" y="3074988"/>
            <a:ext cx="2971800" cy="769937"/>
          </a:xfrm>
          <a:prstGeom prst="rect">
            <a:avLst/>
          </a:prstGeom>
          <a:noFill/>
          <a:ln>
            <a:noFill/>
          </a:ln>
        </p:spPr>
        <p:txBody>
          <a:bodyPr>
            <a:spAutoFit/>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eaLnBrk="1" hangingPunct="1">
              <a:spcBef>
                <a:spcPct val="0"/>
              </a:spcBef>
              <a:buFontTx/>
              <a:buNone/>
            </a:pPr>
            <a:r>
              <a:rPr lang="en-US" altLang="en-US" sz="4400" i="1">
                <a:uFillTx/>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066800" y="609600"/>
            <a:ext cx="6677025" cy="1143000"/>
          </a:xfrm>
        </p:spPr>
        <p:txBody>
          <a:bodyPr/>
          <a:lstStyle/>
          <a:p>
            <a:r>
              <a:rPr lang="en-US" altLang="en-US" sz="3600" smtClean="0">
                <a:uFillTx/>
                <a:ea typeface="Geneva"/>
                <a:cs typeface="Geneva"/>
              </a:rPr>
              <a:t>Goals</a:t>
            </a:r>
          </a:p>
        </p:txBody>
      </p:sp>
      <p:sp>
        <p:nvSpPr>
          <p:cNvPr id="69635" name="Content Placeholder 2"/>
          <p:cNvSpPr>
            <a:spLocks noGrp="1"/>
          </p:cNvSpPr>
          <p:nvPr>
            <p:ph idx="1"/>
          </p:nvPr>
        </p:nvSpPr>
        <p:spPr>
          <a:xfrm>
            <a:off x="847725" y="1905000"/>
            <a:ext cx="7772400" cy="3505200"/>
          </a:xfrm>
        </p:spPr>
        <p:txBody>
          <a:bodyPr/>
          <a:lstStyle/>
          <a:p>
            <a:r>
              <a:rPr lang="en-US" altLang="en-US" sz="2800" smtClean="0">
                <a:uFillTx/>
                <a:ea typeface="Geneva"/>
                <a:cs typeface="Geneva"/>
              </a:rPr>
              <a:t>Provide a framework for best practice in alcohol and other drug abuse prevention on the college campus</a:t>
            </a:r>
          </a:p>
          <a:p>
            <a:endParaRPr lang="en-US" altLang="en-US" sz="2800" smtClean="0">
              <a:uFillTx/>
              <a:ea typeface="Geneva"/>
              <a:cs typeface="Geneva"/>
            </a:endParaRPr>
          </a:p>
          <a:p>
            <a:r>
              <a:rPr lang="en-US" altLang="en-US" sz="2800" smtClean="0">
                <a:uFillTx/>
                <a:ea typeface="Geneva"/>
                <a:cs typeface="Geneva"/>
              </a:rPr>
              <a:t>Review current data and key University alcohol and other drug education, prevention, and intervention initiatives </a:t>
            </a:r>
          </a:p>
          <a:p>
            <a:endParaRPr lang="en-US" altLang="en-US" smtClean="0">
              <a:uFillTx/>
              <a:ea typeface="Geneva"/>
              <a:cs typeface="Geneva"/>
            </a:endParaRPr>
          </a:p>
          <a:p>
            <a:endParaRPr lang="en-US" altLang="en-US" smtClean="0">
              <a:uFillTx/>
              <a:ea typeface="Geneva"/>
              <a:cs typeface="Geneva"/>
            </a:endParaRPr>
          </a:p>
        </p:txBody>
      </p:sp>
      <p:sp>
        <p:nvSpPr>
          <p:cNvPr id="69636" name="Slide Number Placeholder 3"/>
          <p:cNvSpPr>
            <a:spLocks noGrp="1"/>
          </p:cNvSpPr>
          <p:nvPr>
            <p:ph type="sldNum" sz="quarter" idx="10"/>
          </p:nvPr>
        </p:nvSpPr>
        <p:spPr bwMode="auto">
          <a:noFill/>
        </p:spPr>
        <p:txBody>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eaLnBrk="1" hangingPunct="1">
              <a:spcBef>
                <a:spcPct val="0"/>
              </a:spcBef>
              <a:buFontTx/>
              <a:buNone/>
            </a:pPr>
            <a:fld id="{EE939A73-33D0-4DFA-A4B1-782415981552}" type="slidenum">
              <a:rPr lang="en-US" altLang="en-US" smtClean="0">
                <a:solidFill>
                  <a:schemeClr val="bg1"/>
                </a:solidFill>
                <a:uFillTx/>
              </a:rPr>
              <a:pPr eaLnBrk="1" hangingPunct="1">
                <a:spcBef>
                  <a:spcPct val="0"/>
                </a:spcBef>
                <a:buFontTx/>
                <a:buNone/>
              </a:pPr>
              <a:t>1</a:t>
            </a:fld>
            <a:endParaRPr lang="en-US" altLang="en-US" smtClean="0">
              <a:solidFill>
                <a:schemeClr val="bg1"/>
              </a:solidFill>
              <a:uFillTx/>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bwMode="auto">
          <a:noFill/>
        </p:spPr>
        <p:txBody>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eaLnBrk="1" hangingPunct="1">
              <a:spcBef>
                <a:spcPct val="0"/>
              </a:spcBef>
              <a:buFontTx/>
              <a:buNone/>
            </a:pPr>
            <a:fld id="{AA419FBC-2F30-44CB-A5E9-A12047D629D3}" type="slidenum">
              <a:rPr lang="en-US" altLang="en-US" smtClean="0">
                <a:solidFill>
                  <a:schemeClr val="bg1"/>
                </a:solidFill>
                <a:uFillTx/>
              </a:rPr>
              <a:pPr eaLnBrk="1" hangingPunct="1">
                <a:spcBef>
                  <a:spcPct val="0"/>
                </a:spcBef>
                <a:buFontTx/>
                <a:buNone/>
              </a:pPr>
              <a:t>2</a:t>
            </a:fld>
            <a:endParaRPr lang="en-US" altLang="en-US" smtClean="0">
              <a:solidFill>
                <a:schemeClr val="bg1"/>
              </a:solidFill>
              <a:uFillTx/>
            </a:endParaRPr>
          </a:p>
        </p:txBody>
      </p:sp>
      <p:sp>
        <p:nvSpPr>
          <p:cNvPr id="14339" name="Rectangle 2"/>
          <p:cNvSpPr>
            <a:spLocks noChangeArrowheads="1"/>
          </p:cNvSpPr>
          <p:nvPr/>
        </p:nvSpPr>
        <p:spPr bwMode="auto">
          <a:xfrm>
            <a:off x="609600" y="2057400"/>
            <a:ext cx="5715000" cy="4133850"/>
          </a:xfrm>
          <a:prstGeom prst="rect">
            <a:avLst/>
          </a:prstGeom>
          <a:noFill/>
          <a:ln>
            <a:noFill/>
          </a:ln>
        </p:spPr>
        <p:txBody>
          <a:bodyPr lIns="90488" tIns="44450" rIns="90488" bIns="44450">
            <a:spAutoFit/>
          </a:bodyPr>
          <a:lstStyle/>
          <a:p>
            <a:pPr marL="342900" indent="-342900" eaLnBrk="0" hangingPunct="0">
              <a:buClr>
                <a:schemeClr val="tx1"/>
              </a:buClr>
              <a:buSzPct val="80000"/>
              <a:buFont typeface="Arial" pitchFamily="34" charset="0"/>
              <a:buChar char="•"/>
              <a:defRPr>
                <a:uFillTx/>
              </a:defRPr>
            </a:pPr>
            <a:r>
              <a:rPr lang="en-US" altLang="en-US" sz="2400" dirty="0">
                <a:solidFill>
                  <a:srgbClr val="000000"/>
                </a:solidFill>
                <a:uFillTx/>
                <a:latin typeface="Calibri" pitchFamily="34" charset="0"/>
                <a:ea typeface="Geneva" pitchFamily="-108" charset="-128"/>
                <a:cs typeface="+mn-cs"/>
              </a:rPr>
              <a:t>  </a:t>
            </a:r>
            <a:r>
              <a:rPr lang="en-US" altLang="en-US" sz="2700" dirty="0">
                <a:solidFill>
                  <a:srgbClr val="000000"/>
                </a:solidFill>
                <a:uFillTx/>
                <a:latin typeface="Calibri" pitchFamily="34" charset="0"/>
                <a:ea typeface="Geneva" pitchFamily="-108" charset="-128"/>
                <a:cs typeface="+mn-cs"/>
              </a:rPr>
              <a:t>Individual factors (students)</a:t>
            </a:r>
          </a:p>
          <a:p>
            <a:pPr marL="457200" indent="-457200" eaLnBrk="0" hangingPunct="0">
              <a:buClr>
                <a:srgbClr val="336699"/>
              </a:buClr>
              <a:buSzPct val="70000"/>
              <a:buFont typeface="Arial" pitchFamily="34" charset="0"/>
              <a:buChar char="•"/>
              <a:defRPr>
                <a:uFillTx/>
              </a:defRPr>
            </a:pPr>
            <a:endParaRPr lang="en-US" altLang="en-US" sz="2700" dirty="0">
              <a:solidFill>
                <a:srgbClr val="000000"/>
              </a:solidFill>
              <a:uFillTx/>
              <a:latin typeface="Calibri" pitchFamily="34" charset="0"/>
              <a:ea typeface="Geneva" pitchFamily="-108" charset="-128"/>
              <a:cs typeface="+mn-cs"/>
            </a:endParaRPr>
          </a:p>
          <a:p>
            <a:pPr marL="457200" indent="-457200" eaLnBrk="0" hangingPunct="0">
              <a:buSzPct val="70000"/>
              <a:buFont typeface="Arial" pitchFamily="34" charset="0"/>
              <a:buChar char="•"/>
              <a:defRPr>
                <a:uFillTx/>
              </a:defRPr>
            </a:pPr>
            <a:r>
              <a:rPr lang="en-US" altLang="en-US" sz="2700" dirty="0">
                <a:solidFill>
                  <a:srgbClr val="000000"/>
                </a:solidFill>
                <a:uFillTx/>
                <a:latin typeface="Calibri" pitchFamily="34" charset="0"/>
                <a:ea typeface="Geneva" pitchFamily="-108" charset="-128"/>
                <a:cs typeface="+mn-cs"/>
              </a:rPr>
              <a:t>Peer factors (other students)</a:t>
            </a:r>
            <a:r>
              <a:rPr lang="en-US" altLang="en-US" sz="2400" dirty="0">
                <a:solidFill>
                  <a:srgbClr val="000000"/>
                </a:solidFill>
                <a:uFillTx/>
                <a:latin typeface="Calibri" pitchFamily="34" charset="0"/>
                <a:ea typeface="Geneva" pitchFamily="-108" charset="-128"/>
                <a:cs typeface="+mn-cs"/>
              </a:rPr>
              <a:t> </a:t>
            </a:r>
          </a:p>
          <a:p>
            <a:pPr marL="285750" indent="-285750" eaLnBrk="0" hangingPunct="0">
              <a:lnSpc>
                <a:spcPct val="150000"/>
              </a:lnSpc>
              <a:buFont typeface="Arial" pitchFamily="34" charset="0"/>
              <a:buChar char="•"/>
              <a:defRPr>
                <a:uFillTx/>
              </a:defRPr>
            </a:pPr>
            <a:r>
              <a:rPr lang="en-US" altLang="en-US" b="1" dirty="0">
                <a:solidFill>
                  <a:srgbClr val="000000"/>
                </a:solidFill>
                <a:uFillTx/>
                <a:latin typeface="Calibri" pitchFamily="34" charset="0"/>
                <a:ea typeface="Geneva" pitchFamily="-108" charset="-128"/>
                <a:cs typeface="+mn-cs"/>
              </a:rPr>
              <a:t>	</a:t>
            </a:r>
            <a:endParaRPr lang="en-US" altLang="en-US" sz="2400" dirty="0">
              <a:solidFill>
                <a:srgbClr val="000000"/>
              </a:solidFill>
              <a:uFillTx/>
              <a:latin typeface="Calibri" pitchFamily="34" charset="0"/>
              <a:ea typeface="Geneva" pitchFamily="-108" charset="-128"/>
              <a:cs typeface="+mn-cs"/>
            </a:endParaRPr>
          </a:p>
          <a:p>
            <a:pPr marL="342900" indent="-342900" eaLnBrk="0" hangingPunct="0">
              <a:lnSpc>
                <a:spcPct val="120000"/>
              </a:lnSpc>
              <a:buSzPct val="75000"/>
              <a:buFont typeface="Arial" pitchFamily="34" charset="0"/>
              <a:buChar char="•"/>
              <a:defRPr>
                <a:uFillTx/>
              </a:defRPr>
            </a:pPr>
            <a:r>
              <a:rPr lang="en-US" altLang="en-US" sz="2400" b="1" dirty="0">
                <a:solidFill>
                  <a:srgbClr val="000000"/>
                </a:solidFill>
                <a:uFillTx/>
                <a:latin typeface="Calibri" pitchFamily="34" charset="0"/>
                <a:ea typeface="Geneva" pitchFamily="-108" charset="-128"/>
                <a:cs typeface="+mn-cs"/>
              </a:rPr>
              <a:t>  </a:t>
            </a:r>
            <a:r>
              <a:rPr lang="en-US" altLang="en-US" sz="2700" b="1" dirty="0">
                <a:solidFill>
                  <a:srgbClr val="000000"/>
                </a:solidFill>
                <a:uFillTx/>
                <a:latin typeface="Calibri" pitchFamily="34" charset="0"/>
                <a:ea typeface="Geneva" pitchFamily="-108" charset="-128"/>
                <a:cs typeface="+mn-cs"/>
              </a:rPr>
              <a:t>Institutional factors</a:t>
            </a:r>
          </a:p>
          <a:p>
            <a:pPr marL="457200" indent="-457200" eaLnBrk="0" hangingPunct="0">
              <a:lnSpc>
                <a:spcPct val="120000"/>
              </a:lnSpc>
              <a:buSzPct val="70000"/>
              <a:buFont typeface="Arial" pitchFamily="34" charset="0"/>
              <a:buChar char="•"/>
              <a:defRPr>
                <a:uFillTx/>
              </a:defRPr>
            </a:pPr>
            <a:r>
              <a:rPr lang="en-US" altLang="en-US" sz="2700" dirty="0">
                <a:solidFill>
                  <a:srgbClr val="000000"/>
                </a:solidFill>
                <a:uFillTx/>
                <a:latin typeface="Calibri" pitchFamily="34" charset="0"/>
                <a:ea typeface="Geneva" pitchFamily="-108" charset="-128"/>
                <a:cs typeface="+mn-cs"/>
              </a:rPr>
              <a:t>		</a:t>
            </a:r>
          </a:p>
          <a:p>
            <a:pPr marL="457200" indent="-457200" eaLnBrk="0" hangingPunct="0">
              <a:buSzPct val="70000"/>
              <a:buFont typeface="Arial" pitchFamily="34" charset="0"/>
              <a:buChar char="•"/>
              <a:defRPr>
                <a:uFillTx/>
              </a:defRPr>
            </a:pPr>
            <a:r>
              <a:rPr lang="en-US" altLang="en-US" sz="2700" b="1" dirty="0">
                <a:solidFill>
                  <a:srgbClr val="000000"/>
                </a:solidFill>
                <a:uFillTx/>
                <a:latin typeface="Calibri" pitchFamily="34" charset="0"/>
                <a:ea typeface="Geneva" pitchFamily="-108" charset="-128"/>
                <a:cs typeface="+mn-cs"/>
              </a:rPr>
              <a:t>Community factors</a:t>
            </a:r>
          </a:p>
          <a:p>
            <a:pPr marL="457200" indent="-457200" eaLnBrk="0" hangingPunct="0">
              <a:buSzPct val="70000"/>
              <a:buFont typeface="Arial" pitchFamily="34" charset="0"/>
              <a:buChar char="•"/>
              <a:defRPr>
                <a:uFillTx/>
              </a:defRPr>
            </a:pPr>
            <a:endParaRPr lang="en-US" altLang="en-US" sz="2700" dirty="0">
              <a:solidFill>
                <a:srgbClr val="000000"/>
              </a:solidFill>
              <a:uFillTx/>
              <a:latin typeface="Calibri" pitchFamily="34" charset="0"/>
              <a:ea typeface="Geneva" pitchFamily="-108" charset="-128"/>
              <a:cs typeface="+mn-cs"/>
            </a:endParaRPr>
          </a:p>
          <a:p>
            <a:pPr marL="457200" indent="-457200" eaLnBrk="0" hangingPunct="0">
              <a:buSzPct val="70000"/>
              <a:buFont typeface="Arial" pitchFamily="34" charset="0"/>
              <a:buChar char="•"/>
              <a:defRPr>
                <a:uFillTx/>
              </a:defRPr>
            </a:pPr>
            <a:r>
              <a:rPr lang="en-US" altLang="en-US" sz="2700" b="1" dirty="0">
                <a:solidFill>
                  <a:srgbClr val="000000"/>
                </a:solidFill>
                <a:uFillTx/>
                <a:latin typeface="Calibri" pitchFamily="34" charset="0"/>
                <a:ea typeface="Geneva" pitchFamily="-108" charset="-128"/>
                <a:cs typeface="+mn-cs"/>
              </a:rPr>
              <a:t>Public policy</a:t>
            </a:r>
          </a:p>
        </p:txBody>
      </p:sp>
      <p:sp>
        <p:nvSpPr>
          <p:cNvPr id="70660" name="Rectangle 3"/>
          <p:cNvSpPr>
            <a:spLocks noChangeArrowheads="1"/>
          </p:cNvSpPr>
          <p:nvPr/>
        </p:nvSpPr>
        <p:spPr bwMode="auto">
          <a:xfrm>
            <a:off x="304800" y="304800"/>
            <a:ext cx="8382000" cy="1074738"/>
          </a:xfrm>
          <a:prstGeom prst="rect">
            <a:avLst/>
          </a:prstGeom>
          <a:noFill/>
          <a:ln>
            <a:noFill/>
          </a:ln>
        </p:spPr>
        <p:txBody>
          <a:bodyPr lIns="90488" tIns="44450" rIns="90488" bIns="44450">
            <a:spAutoFit/>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algn="ctr">
              <a:spcBef>
                <a:spcPct val="0"/>
              </a:spcBef>
              <a:buFontTx/>
              <a:buNone/>
            </a:pPr>
            <a:r>
              <a:rPr lang="en-US" altLang="en-US" sz="3200" b="1">
                <a:solidFill>
                  <a:srgbClr val="000000"/>
                </a:solidFill>
                <a:uFillTx/>
                <a:latin typeface="Calibri" pitchFamily="34" charset="0"/>
              </a:rPr>
              <a:t>Public Health Approach: </a:t>
            </a:r>
          </a:p>
          <a:p>
            <a:pPr algn="ctr">
              <a:spcBef>
                <a:spcPct val="0"/>
              </a:spcBef>
              <a:buFontTx/>
              <a:buNone/>
            </a:pPr>
            <a:r>
              <a:rPr lang="en-US" altLang="en-US" sz="3200" b="1">
                <a:solidFill>
                  <a:srgbClr val="000000"/>
                </a:solidFill>
                <a:uFillTx/>
                <a:latin typeface="Calibri" pitchFamily="34" charset="0"/>
              </a:rPr>
              <a:t>Social Ecological Model</a:t>
            </a:r>
          </a:p>
        </p:txBody>
      </p:sp>
      <p:sp>
        <p:nvSpPr>
          <p:cNvPr id="70661" name="AutoShape 4"/>
          <p:cNvSpPr>
            <a:spLocks noChangeArrowheads="1"/>
          </p:cNvSpPr>
          <p:nvPr/>
        </p:nvSpPr>
        <p:spPr bwMode="auto">
          <a:xfrm>
            <a:off x="4419600" y="3810000"/>
            <a:ext cx="1776413" cy="2139950"/>
          </a:xfrm>
          <a:prstGeom prst="rightArrow">
            <a:avLst>
              <a:gd name="adj1" fmla="val 75000"/>
              <a:gd name="adj2" fmla="val 50032"/>
            </a:avLst>
          </a:prstGeom>
          <a:solidFill>
            <a:schemeClr val="accent2"/>
          </a:solidFill>
          <a:ln w="12700">
            <a:solidFill>
              <a:schemeClr val="tx1">
                <a:alpha val="96861"/>
              </a:schemeClr>
            </a:solidFill>
            <a:miter lim="800000"/>
          </a:ln>
        </p:spPr>
        <p:txBody>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eaLnBrk="1" hangingPunct="1">
              <a:spcBef>
                <a:spcPct val="0"/>
              </a:spcBef>
              <a:buFontTx/>
              <a:buNone/>
            </a:pPr>
            <a:endParaRPr lang="en-US" altLang="en-US">
              <a:solidFill>
                <a:srgbClr val="000000"/>
              </a:solidFill>
              <a:uFillTx/>
              <a:latin typeface="Calibri" pitchFamily="34" charset="0"/>
            </a:endParaRPr>
          </a:p>
        </p:txBody>
      </p:sp>
      <p:sp>
        <p:nvSpPr>
          <p:cNvPr id="70662" name="Rectangle 5"/>
          <p:cNvSpPr>
            <a:spLocks noChangeArrowheads="1"/>
          </p:cNvSpPr>
          <p:nvPr/>
        </p:nvSpPr>
        <p:spPr bwMode="auto">
          <a:xfrm>
            <a:off x="6553200" y="4419600"/>
            <a:ext cx="2209800" cy="828675"/>
          </a:xfrm>
          <a:prstGeom prst="rect">
            <a:avLst/>
          </a:prstGeom>
          <a:noFill/>
          <a:ln>
            <a:noFill/>
          </a:ln>
        </p:spPr>
        <p:txBody>
          <a:bodyPr lIns="90488" tIns="44450" rIns="90488" bIns="44450">
            <a:spAutoFit/>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algn="ctr">
              <a:spcBef>
                <a:spcPct val="0"/>
              </a:spcBef>
              <a:buFontTx/>
              <a:buNone/>
            </a:pPr>
            <a:r>
              <a:rPr lang="en-US" altLang="en-US" sz="2400" b="1">
                <a:solidFill>
                  <a:srgbClr val="002060"/>
                </a:solidFill>
                <a:uFillTx/>
                <a:latin typeface="Calibri" pitchFamily="34" charset="0"/>
              </a:rPr>
              <a:t>Environmental</a:t>
            </a:r>
          </a:p>
          <a:p>
            <a:pPr algn="ctr">
              <a:spcBef>
                <a:spcPct val="0"/>
              </a:spcBef>
              <a:buFontTx/>
              <a:buNone/>
            </a:pPr>
            <a:r>
              <a:rPr lang="en-US" altLang="en-US" sz="2400" b="1">
                <a:solidFill>
                  <a:srgbClr val="002060"/>
                </a:solidFill>
                <a:uFillTx/>
                <a:latin typeface="Calibri" pitchFamily="34" charset="0"/>
              </a:rPr>
              <a:t>Management</a:t>
            </a:r>
          </a:p>
        </p:txBody>
      </p:sp>
      <p:sp>
        <p:nvSpPr>
          <p:cNvPr id="9" name="AutoShape 4"/>
          <p:cNvSpPr>
            <a:spLocks noChangeArrowheads="1"/>
          </p:cNvSpPr>
          <p:nvPr/>
        </p:nvSpPr>
        <p:spPr bwMode="auto">
          <a:xfrm>
            <a:off x="5181600" y="2133600"/>
            <a:ext cx="1143000" cy="914400"/>
          </a:xfrm>
          <a:prstGeom prst="rightArrow">
            <a:avLst>
              <a:gd name="adj1" fmla="val 75000"/>
              <a:gd name="adj2" fmla="val 50032"/>
            </a:avLst>
          </a:prstGeom>
          <a:solidFill>
            <a:schemeClr val="accent1">
              <a:lumMod val="75000"/>
            </a:schemeClr>
          </a:solidFill>
          <a:ln w="12700">
            <a:solidFill>
              <a:schemeClr val="tx1">
                <a:alpha val="96861"/>
              </a:schemeClr>
            </a:solidFill>
            <a:miter lim="800000"/>
          </a:ln>
        </p:spPr>
        <p:txBody>
          <a:bodyPr/>
          <a:lstStyle/>
          <a:p>
            <a:pPr fontAlgn="auto">
              <a:spcBef>
                <a:spcPts val="0"/>
              </a:spcBef>
              <a:spcAft>
                <a:spcPts val="0"/>
              </a:spcAft>
              <a:defRPr>
                <a:uFillTx/>
              </a:defRPr>
            </a:pPr>
            <a:endParaRPr lang="en-US" dirty="0">
              <a:solidFill>
                <a:schemeClr val="tx2"/>
              </a:solidFill>
              <a:uFillTx/>
              <a:latin typeface="Calibri" pitchFamily="34" charset="0"/>
              <a:ea typeface="+mn-ea"/>
              <a:cs typeface="+mn-cs"/>
            </a:endParaRPr>
          </a:p>
        </p:txBody>
      </p:sp>
      <p:sp>
        <p:nvSpPr>
          <p:cNvPr id="70664" name="Rectangle 5"/>
          <p:cNvSpPr>
            <a:spLocks noChangeArrowheads="1"/>
          </p:cNvSpPr>
          <p:nvPr/>
        </p:nvSpPr>
        <p:spPr bwMode="auto">
          <a:xfrm>
            <a:off x="6553200" y="2133600"/>
            <a:ext cx="2209800" cy="1196975"/>
          </a:xfrm>
          <a:prstGeom prst="rect">
            <a:avLst/>
          </a:prstGeom>
          <a:noFill/>
          <a:ln>
            <a:noFill/>
          </a:ln>
        </p:spPr>
        <p:txBody>
          <a:bodyPr lIns="90488" tIns="44450" rIns="90488" bIns="44450">
            <a:spAutoFit/>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algn="ctr">
              <a:spcBef>
                <a:spcPct val="0"/>
              </a:spcBef>
              <a:buFontTx/>
              <a:buNone/>
            </a:pPr>
            <a:r>
              <a:rPr lang="en-US" altLang="en-US" sz="2400" b="1">
                <a:solidFill>
                  <a:srgbClr val="FF0000"/>
                </a:solidFill>
                <a:uFillTx/>
                <a:latin typeface="Calibri" pitchFamily="34" charset="0"/>
              </a:rPr>
              <a:t>What many campuses focus on</a:t>
            </a:r>
          </a:p>
        </p:txBody>
      </p:sp>
      <p:sp>
        <p:nvSpPr>
          <p:cNvPr id="70665" name="Rectangle 5"/>
          <p:cNvSpPr>
            <a:spLocks noChangeArrowheads="1"/>
          </p:cNvSpPr>
          <p:nvPr/>
        </p:nvSpPr>
        <p:spPr bwMode="auto">
          <a:xfrm>
            <a:off x="152400" y="1417638"/>
            <a:ext cx="5715000" cy="458787"/>
          </a:xfrm>
          <a:prstGeom prst="rect">
            <a:avLst/>
          </a:prstGeom>
          <a:noFill/>
          <a:ln>
            <a:noFill/>
          </a:ln>
        </p:spPr>
        <p:txBody>
          <a:bodyPr lIns="90488" tIns="44450" rIns="90488" bIns="44450">
            <a:spAutoFit/>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a:spcBef>
                <a:spcPct val="0"/>
              </a:spcBef>
              <a:buFontTx/>
              <a:buNone/>
            </a:pPr>
            <a:r>
              <a:rPr lang="en-US" altLang="en-US" sz="2400" b="1">
                <a:solidFill>
                  <a:srgbClr val="000000"/>
                </a:solidFill>
                <a:uFillTx/>
                <a:latin typeface="Calibri" pitchFamily="34" charset="0"/>
              </a:rPr>
              <a:t>AOD use is influenced by multiple factors: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838200" y="609600"/>
            <a:ext cx="7821613" cy="914400"/>
          </a:xfrm>
        </p:spPr>
        <p:txBody>
          <a:bodyPr/>
          <a:lstStyle/>
          <a:p>
            <a:pPr eaLnBrk="1" hangingPunct="1"/>
            <a:r>
              <a:rPr lang="en-US" altLang="en-US" smtClean="0">
                <a:uFillTx/>
                <a:ea typeface="Geneva"/>
                <a:cs typeface="Geneva"/>
              </a:rPr>
              <a:t>Effective prevention practice means establishing interventions in all spheres </a:t>
            </a:r>
          </a:p>
        </p:txBody>
      </p:sp>
      <p:sp>
        <p:nvSpPr>
          <p:cNvPr id="71683" name="Slide Number Placeholder 3"/>
          <p:cNvSpPr>
            <a:spLocks noGrp="1"/>
          </p:cNvSpPr>
          <p:nvPr>
            <p:ph type="sldNum" sz="quarter" idx="10"/>
          </p:nvPr>
        </p:nvSpPr>
        <p:spPr bwMode="auto">
          <a:noFill/>
        </p:spPr>
        <p:txBody>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eaLnBrk="1" hangingPunct="1">
              <a:spcBef>
                <a:spcPct val="0"/>
              </a:spcBef>
              <a:buFontTx/>
              <a:buNone/>
            </a:pPr>
            <a:fld id="{20944E86-E9D7-46A4-885D-9CFD0E2BAEC1}" type="slidenum">
              <a:rPr lang="en-US" altLang="en-US" smtClean="0">
                <a:solidFill>
                  <a:schemeClr val="bg1"/>
                </a:solidFill>
                <a:uFillTx/>
              </a:rPr>
              <a:pPr eaLnBrk="1" hangingPunct="1">
                <a:spcBef>
                  <a:spcPct val="0"/>
                </a:spcBef>
                <a:buFontTx/>
                <a:buNone/>
              </a:pPr>
              <a:t>3</a:t>
            </a:fld>
            <a:endParaRPr lang="en-US" altLang="en-US" smtClean="0">
              <a:solidFill>
                <a:schemeClr val="bg1"/>
              </a:solidFill>
              <a:uFillTx/>
            </a:endParaRPr>
          </a:p>
        </p:txBody>
      </p:sp>
      <p:pic>
        <p:nvPicPr>
          <p:cNvPr id="71684" name="Picture 1" descr="soc eco principle graphic.png"/>
          <p:cNvPicPr>
            <a:picLocks noChangeAspect="1" noChangeArrowheads="1"/>
          </p:cNvPicPr>
          <p:nvPr/>
        </p:nvPicPr>
        <p:blipFill>
          <a:blip r:embed="rId3"/>
          <a:srcRect/>
          <a:stretch>
            <a:fillRect/>
          </a:stretch>
        </p:blipFill>
        <p:spPr bwMode="auto">
          <a:xfrm>
            <a:off x="838200" y="1585913"/>
            <a:ext cx="7467600" cy="463391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p:txBody>
          <a:bodyPr/>
          <a:lstStyle/>
          <a:p>
            <a:r>
              <a:rPr lang="en-US" altLang="en-US" smtClean="0">
                <a:uFillTx/>
                <a:ea typeface="Geneva"/>
                <a:cs typeface="Geneva"/>
              </a:rPr>
              <a:t>Groundbreaking work in 2002, updated in 2007 by NIAAA</a:t>
            </a:r>
          </a:p>
        </p:txBody>
      </p:sp>
      <p:sp>
        <p:nvSpPr>
          <p:cNvPr id="72707" name="Slide Number Placeholder 1"/>
          <p:cNvSpPr>
            <a:spLocks noGrp="1"/>
          </p:cNvSpPr>
          <p:nvPr>
            <p:ph type="sldNum" sz="quarter" idx="10"/>
          </p:nvPr>
        </p:nvSpPr>
        <p:spPr bwMode="auto">
          <a:noFill/>
        </p:spPr>
        <p:txBody>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eaLnBrk="1" hangingPunct="1">
              <a:spcBef>
                <a:spcPct val="0"/>
              </a:spcBef>
              <a:buFontTx/>
              <a:buNone/>
            </a:pPr>
            <a:fld id="{E18DC38B-65DE-4DCF-ACF5-01769EC493C9}" type="slidenum">
              <a:rPr lang="en-US" altLang="en-US" smtClean="0">
                <a:solidFill>
                  <a:schemeClr val="bg1"/>
                </a:solidFill>
                <a:uFillTx/>
              </a:rPr>
              <a:pPr eaLnBrk="1" hangingPunct="1">
                <a:spcBef>
                  <a:spcPct val="0"/>
                </a:spcBef>
                <a:buFontTx/>
                <a:buNone/>
              </a:pPr>
              <a:t>4</a:t>
            </a:fld>
            <a:endParaRPr lang="en-US" altLang="en-US" smtClean="0">
              <a:solidFill>
                <a:schemeClr val="bg1"/>
              </a:solidFill>
              <a:uFillTx/>
            </a:endParaRPr>
          </a:p>
        </p:txBody>
      </p:sp>
      <p:pic>
        <p:nvPicPr>
          <p:cNvPr id="72708" name="Picture 2"/>
          <p:cNvPicPr>
            <a:picLocks noChangeAspect="1" noChangeArrowheads="1"/>
          </p:cNvPicPr>
          <p:nvPr/>
        </p:nvPicPr>
        <p:blipFill>
          <a:blip r:embed="rId3"/>
          <a:srcRect/>
          <a:stretch>
            <a:fillRect/>
          </a:stretch>
        </p:blipFill>
        <p:spPr bwMode="auto">
          <a:xfrm>
            <a:off x="985838" y="1952625"/>
            <a:ext cx="7172325" cy="4038600"/>
          </a:xfrm>
          <a:prstGeom prst="rect">
            <a:avLst/>
          </a:prstGeom>
          <a:noFill/>
          <a:ln>
            <a:noFill/>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0"/>
          </p:nvPr>
        </p:nvSpPr>
        <p:spPr bwMode="auto">
          <a:noFill/>
        </p:spPr>
        <p:txBody>
          <a:bodyP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eaLnBrk="1" hangingPunct="1">
              <a:spcBef>
                <a:spcPct val="0"/>
              </a:spcBef>
              <a:buFontTx/>
              <a:buNone/>
            </a:pPr>
            <a:fld id="{1ADABE43-4C7C-4544-AEFE-1AD25CBEC9FC}" type="slidenum">
              <a:rPr lang="en-US" altLang="en-US" smtClean="0">
                <a:solidFill>
                  <a:schemeClr val="bg1"/>
                </a:solidFill>
                <a:uFillTx/>
              </a:rPr>
              <a:pPr eaLnBrk="1" hangingPunct="1">
                <a:spcBef>
                  <a:spcPct val="0"/>
                </a:spcBef>
                <a:buFontTx/>
                <a:buNone/>
              </a:pPr>
              <a:t>5</a:t>
            </a:fld>
            <a:endParaRPr lang="en-US" altLang="en-US" smtClean="0">
              <a:solidFill>
                <a:schemeClr val="bg1"/>
              </a:solidFill>
              <a:uFillTx/>
            </a:endParaRPr>
          </a:p>
        </p:txBody>
      </p:sp>
      <p:grpSp>
        <p:nvGrpSpPr>
          <p:cNvPr id="73731" name="Group 5"/>
          <p:cNvGrpSpPr/>
          <p:nvPr/>
        </p:nvGrpSpPr>
        <p:grpSpPr>
          <a:xfrm>
            <a:off x="762000" y="76200"/>
            <a:ext cx="8172450" cy="6400800"/>
            <a:chOff x="761978" y="76200"/>
            <a:chExt cx="8171685" cy="6400800"/>
          </a:xfrm>
        </p:grpSpPr>
        <p:sp>
          <p:nvSpPr>
            <p:cNvPr id="73732" name="Rectangle 2"/>
            <p:cNvSpPr txBox="1">
              <a:spLocks noChangeArrowheads="1"/>
            </p:cNvSpPr>
            <p:nvPr/>
          </p:nvSpPr>
          <p:spPr bwMode="auto">
            <a:xfrm>
              <a:off x="761978" y="990600"/>
              <a:ext cx="7120856" cy="990599"/>
            </a:xfrm>
            <a:prstGeom prst="rect">
              <a:avLst/>
            </a:prstGeom>
            <a:noFill/>
            <a:ln>
              <a:noFill/>
            </a:ln>
          </p:spPr>
          <p:txBody>
            <a:bodyPr anchor="ctr"/>
            <a:lstStyle>
              <a:lvl1pPr eaLnBrk="0" hangingPunct="0">
                <a:spcBef>
                  <a:spcPct val="20000"/>
                </a:spcBef>
                <a:buFont typeface="Arial" pitchFamily="34" charset="0"/>
                <a:buChar char="•"/>
                <a:defRPr>
                  <a:solidFill>
                    <a:schemeClr val="tx1"/>
                  </a:solidFill>
                  <a:uFillTx/>
                  <a:latin typeface="Helvetica Neue"/>
                  <a:ea typeface="Geneva"/>
                  <a:cs typeface="Geneva"/>
                </a:defRPr>
              </a:lvl1pPr>
              <a:lvl2pPr marL="742950" indent="-285750" eaLnBrk="0" hangingPunct="0">
                <a:spcBef>
                  <a:spcPct val="20000"/>
                </a:spcBef>
                <a:buFont typeface="Arial" pitchFamily="34" charset="0"/>
                <a:buChar char="–"/>
                <a:defRPr>
                  <a:solidFill>
                    <a:schemeClr val="tx1"/>
                  </a:solidFill>
                  <a:uFillTx/>
                  <a:latin typeface="Helvetica Neue"/>
                  <a:ea typeface="Geneva"/>
                  <a:cs typeface="Geneva"/>
                </a:defRPr>
              </a:lvl2pPr>
              <a:lvl3pPr marL="1143000" indent="-228600" eaLnBrk="0" hangingPunct="0">
                <a:spcBef>
                  <a:spcPct val="20000"/>
                </a:spcBef>
                <a:buFont typeface="Arial" pitchFamily="34" charset="0"/>
                <a:buChar char="•"/>
                <a:defRPr>
                  <a:solidFill>
                    <a:schemeClr val="tx1"/>
                  </a:solidFill>
                  <a:uFillTx/>
                  <a:latin typeface="Helvetica Neue"/>
                  <a:ea typeface="Geneva"/>
                  <a:cs typeface="Geneva"/>
                </a:defRPr>
              </a:lvl3pPr>
              <a:lvl4pPr marL="1600200" indent="-228600" eaLnBrk="0" hangingPunct="0">
                <a:spcBef>
                  <a:spcPct val="20000"/>
                </a:spcBef>
                <a:buFont typeface="Arial" pitchFamily="34" charset="0"/>
                <a:buChar char="–"/>
                <a:defRPr>
                  <a:solidFill>
                    <a:schemeClr val="tx1"/>
                  </a:solidFill>
                  <a:uFillTx/>
                  <a:latin typeface="Helvetica Neue"/>
                  <a:ea typeface="Geneva"/>
                  <a:cs typeface="Geneva"/>
                </a:defRPr>
              </a:lvl4pPr>
              <a:lvl5pPr marL="2057400" indent="-228600" eaLnBrk="0" hangingPunct="0">
                <a:spcBef>
                  <a:spcPct val="20000"/>
                </a:spcBef>
                <a:buFont typeface="Arial" pitchFamily="34" charset="0"/>
                <a:buChar char="»"/>
                <a:defRPr>
                  <a:solidFill>
                    <a:schemeClr val="tx1"/>
                  </a:solidFill>
                  <a:uFillTx/>
                  <a:latin typeface="Helvetica Neue"/>
                  <a:ea typeface="Geneva"/>
                  <a:cs typeface="Geneva"/>
                </a:defRPr>
              </a:lvl5pPr>
              <a:lvl6pPr marL="25146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6pPr>
              <a:lvl7pPr marL="29718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7pPr>
              <a:lvl8pPr marL="34290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8pPr>
              <a:lvl9pPr marL="3886200" indent="-228600" defTabSz="457200" eaLnBrk="0" fontAlgn="base" hangingPunct="0">
                <a:spcBef>
                  <a:spcPct val="20000"/>
                </a:spcBef>
                <a:spcAft>
                  <a:spcPct val="0"/>
                </a:spcAft>
                <a:buFont typeface="Arial" pitchFamily="34" charset="0"/>
                <a:buChar char="»"/>
                <a:defRPr>
                  <a:solidFill>
                    <a:schemeClr val="tx1"/>
                  </a:solidFill>
                  <a:uFillTx/>
                  <a:latin typeface="Helvetica Neue"/>
                  <a:ea typeface="Geneva"/>
                  <a:cs typeface="Geneva"/>
                </a:defRPr>
              </a:lvl9pPr>
            </a:lstStyle>
            <a:p>
              <a:pPr eaLnBrk="1" hangingPunct="1">
                <a:spcBef>
                  <a:spcPct val="0"/>
                </a:spcBef>
                <a:buFontTx/>
                <a:buNone/>
              </a:pPr>
              <a:r>
                <a:rPr lang="en-US" altLang="en-US" sz="3600" i="1">
                  <a:uFillTx/>
                  <a:ea typeface="MS PGothic" pitchFamily="34" charset="-128"/>
                  <a:cs typeface="Times New Roman" pitchFamily="18" charset="0"/>
                </a:rPr>
                <a:t>The 3-in-1 Framework</a:t>
              </a:r>
            </a:p>
            <a:p>
              <a:pPr eaLnBrk="1" hangingPunct="1">
                <a:spcBef>
                  <a:spcPct val="0"/>
                </a:spcBef>
                <a:buFontTx/>
                <a:buNone/>
              </a:pPr>
              <a:r>
                <a:rPr lang="en-US" altLang="en-US" sz="1400" i="1">
                  <a:uFillTx/>
                  <a:ea typeface="MS PGothic" pitchFamily="34" charset="-128"/>
                  <a:cs typeface="Times New Roman" pitchFamily="18" charset="0"/>
                </a:rPr>
                <a:t>This adapts the social ecological model to be effective in a campus environment.</a:t>
              </a:r>
            </a:p>
          </p:txBody>
        </p:sp>
        <p:sp>
          <p:nvSpPr>
            <p:cNvPr id="4" name="Rectangle 3"/>
            <p:cNvSpPr txBox="1">
              <a:spLocks noChangeArrowheads="1"/>
            </p:cNvSpPr>
            <p:nvPr/>
          </p:nvSpPr>
          <p:spPr bwMode="auto">
            <a:xfrm>
              <a:off x="781026" y="2209800"/>
              <a:ext cx="8152637" cy="4267200"/>
            </a:xfrm>
            <a:prstGeom prst="rect">
              <a:avLst/>
            </a:prstGeom>
            <a:noFill/>
            <a:ln>
              <a:noFill/>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uFillTx/>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uFillTx/>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uFillTx/>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uFillTx/>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uFillTx/>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a:lstStyle>
            <a:p>
              <a:pPr marL="0" indent="0" eaLnBrk="1" hangingPunct="1">
                <a:spcBef>
                  <a:spcPct val="0"/>
                </a:spcBef>
                <a:buFont typeface="Arial" pitchFamily="34" charset="0"/>
                <a:buNone/>
                <a:defRPr>
                  <a:uFillTx/>
                </a:defRPr>
              </a:pPr>
              <a:r>
                <a:rPr lang="en-US" sz="2400" dirty="0" smtClean="0">
                  <a:uFillTx/>
                  <a:latin typeface="Helvetica Neue"/>
                  <a:ea typeface="ＭＳ Ｐゴシック" pitchFamily="34" charset="-128"/>
                  <a:cs typeface="Times New Roman" pitchFamily="18" charset="0"/>
                </a:rPr>
                <a:t>Simultaneously target:</a:t>
              </a:r>
            </a:p>
            <a:p>
              <a:pPr marL="0" indent="0" eaLnBrk="1" hangingPunct="1">
                <a:spcBef>
                  <a:spcPct val="0"/>
                </a:spcBef>
                <a:buFont typeface="Arial" pitchFamily="34" charset="0"/>
                <a:buNone/>
                <a:defRPr>
                  <a:uFillTx/>
                </a:defRPr>
              </a:pPr>
              <a:r>
                <a:rPr lang="en-US" sz="2400" dirty="0" smtClean="0">
                  <a:uFillTx/>
                  <a:latin typeface="Helvetica Neue"/>
                  <a:ea typeface="ＭＳ Ｐゴシック" pitchFamily="34" charset="-128"/>
                  <a:cs typeface="Times New Roman" pitchFamily="18" charset="0"/>
                </a:rPr>
                <a:t> </a:t>
              </a:r>
            </a:p>
            <a:p>
              <a:pPr eaLnBrk="1" hangingPunct="1">
                <a:spcBef>
                  <a:spcPct val="0"/>
                </a:spcBef>
                <a:defRPr>
                  <a:uFillTx/>
                </a:defRPr>
              </a:pPr>
              <a:r>
                <a:rPr lang="en-US" sz="2400" dirty="0" smtClean="0">
                  <a:uFillTx/>
                  <a:latin typeface="Helvetica Neue"/>
                  <a:ea typeface="ＭＳ Ｐゴシック" pitchFamily="34" charset="-128"/>
                  <a:cs typeface="Times New Roman" pitchFamily="18" charset="0"/>
                </a:rPr>
                <a:t>Individuals, including at-risk or alcohol-dependent drinkers</a:t>
              </a:r>
            </a:p>
            <a:p>
              <a:pPr eaLnBrk="1" hangingPunct="1">
                <a:spcBef>
                  <a:spcPct val="0"/>
                </a:spcBef>
                <a:defRPr>
                  <a:uFillTx/>
                </a:defRPr>
              </a:pPr>
              <a:endParaRPr lang="en-US" sz="2400" dirty="0" smtClean="0">
                <a:uFillTx/>
                <a:latin typeface="Helvetica Neue"/>
                <a:ea typeface="ＭＳ Ｐゴシック" pitchFamily="34" charset="-128"/>
                <a:cs typeface="Times New Roman" pitchFamily="18" charset="0"/>
              </a:endParaRPr>
            </a:p>
            <a:p>
              <a:pPr eaLnBrk="1" hangingPunct="1">
                <a:spcBef>
                  <a:spcPct val="0"/>
                </a:spcBef>
                <a:defRPr>
                  <a:uFillTx/>
                </a:defRPr>
              </a:pPr>
              <a:r>
                <a:rPr lang="en-US" sz="2400" dirty="0" smtClean="0">
                  <a:solidFill>
                    <a:srgbClr val="000000"/>
                  </a:solidFill>
                  <a:uFillTx/>
                  <a:latin typeface="Helvetica Neue"/>
                  <a:ea typeface="ＭＳ Ｐゴシック" pitchFamily="34" charset="-128"/>
                  <a:cs typeface="Times New Roman" pitchFamily="18" charset="0"/>
                </a:rPr>
                <a:t>The student </a:t>
              </a:r>
              <a:r>
                <a:rPr lang="en-US" sz="2400" dirty="0">
                  <a:solidFill>
                    <a:srgbClr val="000000"/>
                  </a:solidFill>
                  <a:uFillTx/>
                  <a:latin typeface="Helvetica Neue"/>
                  <a:ea typeface="ＭＳ Ｐゴシック" pitchFamily="34" charset="-128"/>
                  <a:cs typeface="Times New Roman" pitchFamily="18" charset="0"/>
                </a:rPr>
                <a:t>b</a:t>
              </a:r>
              <a:r>
                <a:rPr lang="en-US" sz="2400" dirty="0" smtClean="0">
                  <a:solidFill>
                    <a:srgbClr val="000000"/>
                  </a:solidFill>
                  <a:uFillTx/>
                  <a:latin typeface="Helvetica Neue"/>
                  <a:ea typeface="ＭＳ Ｐゴシック" pitchFamily="34" charset="-128"/>
                  <a:cs typeface="Times New Roman" pitchFamily="18" charset="0"/>
                </a:rPr>
                <a:t>ody </a:t>
              </a:r>
              <a:r>
                <a:rPr lang="en-US" sz="2400" dirty="0">
                  <a:solidFill>
                    <a:srgbClr val="000000"/>
                  </a:solidFill>
                  <a:uFillTx/>
                  <a:latin typeface="Helvetica Neue"/>
                  <a:ea typeface="ＭＳ Ｐゴシック" pitchFamily="34" charset="-128"/>
                  <a:cs typeface="Times New Roman" pitchFamily="18" charset="0"/>
                </a:rPr>
                <a:t>as a </a:t>
              </a:r>
              <a:r>
                <a:rPr lang="en-US" sz="2400" dirty="0" smtClean="0">
                  <a:solidFill>
                    <a:srgbClr val="000000"/>
                  </a:solidFill>
                  <a:uFillTx/>
                  <a:latin typeface="Helvetica Neue"/>
                  <a:ea typeface="ＭＳ Ｐゴシック" pitchFamily="34" charset="-128"/>
                  <a:cs typeface="Times New Roman" pitchFamily="18" charset="0"/>
                </a:rPr>
                <a:t>whole</a:t>
              </a:r>
            </a:p>
            <a:p>
              <a:pPr eaLnBrk="1" hangingPunct="1">
                <a:spcBef>
                  <a:spcPct val="0"/>
                </a:spcBef>
                <a:defRPr>
                  <a:uFillTx/>
                </a:defRPr>
              </a:pPr>
              <a:endParaRPr lang="en-US" sz="2400" dirty="0" smtClean="0">
                <a:solidFill>
                  <a:srgbClr val="000000"/>
                </a:solidFill>
                <a:uFillTx/>
                <a:latin typeface="Helvetica Neue"/>
                <a:ea typeface="ＭＳ Ｐゴシック" pitchFamily="34" charset="-128"/>
                <a:cs typeface="Times New Roman" pitchFamily="18" charset="0"/>
              </a:endParaRPr>
            </a:p>
            <a:p>
              <a:pPr eaLnBrk="1" hangingPunct="1">
                <a:spcBef>
                  <a:spcPct val="0"/>
                </a:spcBef>
                <a:defRPr>
                  <a:uFillTx/>
                </a:defRPr>
              </a:pPr>
              <a:r>
                <a:rPr lang="en-US" sz="2400" dirty="0">
                  <a:solidFill>
                    <a:srgbClr val="000000"/>
                  </a:solidFill>
                  <a:uFillTx/>
                  <a:latin typeface="Helvetica Neue"/>
                  <a:ea typeface="ＭＳ Ｐゴシック" pitchFamily="34" charset="-128"/>
                  <a:cs typeface="Times New Roman" pitchFamily="18" charset="0"/>
                </a:rPr>
                <a:t>C</a:t>
              </a:r>
              <a:r>
                <a:rPr lang="en-US" sz="2400" dirty="0" smtClean="0">
                  <a:solidFill>
                    <a:srgbClr val="000000"/>
                  </a:solidFill>
                  <a:uFillTx/>
                  <a:latin typeface="Helvetica Neue"/>
                  <a:ea typeface="ＭＳ Ｐゴシック" pitchFamily="34" charset="-128"/>
                  <a:cs typeface="Times New Roman" pitchFamily="18" charset="0"/>
                </a:rPr>
                <a:t>ollege campus and </a:t>
              </a:r>
              <a:r>
                <a:rPr lang="en-US" sz="2400" dirty="0">
                  <a:solidFill>
                    <a:srgbClr val="000000"/>
                  </a:solidFill>
                  <a:uFillTx/>
                  <a:latin typeface="Helvetica Neue"/>
                  <a:ea typeface="ＭＳ Ｐゴシック" pitchFamily="34" charset="-128"/>
                  <a:cs typeface="Times New Roman" pitchFamily="18" charset="0"/>
                </a:rPr>
                <a:t>the </a:t>
              </a:r>
              <a:r>
                <a:rPr lang="en-US" sz="2400" dirty="0" smtClean="0">
                  <a:solidFill>
                    <a:srgbClr val="000000"/>
                  </a:solidFill>
                  <a:uFillTx/>
                  <a:latin typeface="Helvetica Neue"/>
                  <a:ea typeface="ＭＳ Ｐゴシック" pitchFamily="34" charset="-128"/>
                  <a:cs typeface="Times New Roman" pitchFamily="18" charset="0"/>
                </a:rPr>
                <a:t>surrounding community</a:t>
              </a:r>
            </a:p>
            <a:p>
              <a:pPr eaLnBrk="1" hangingPunct="1">
                <a:spcBef>
                  <a:spcPct val="0"/>
                </a:spcBef>
                <a:buFont typeface="Wingdings" pitchFamily="2" charset="2"/>
                <a:buChar char="Ø"/>
                <a:defRPr>
                  <a:uFillTx/>
                </a:defRPr>
              </a:pPr>
              <a:endParaRPr lang="en-US" sz="2400" b="1" dirty="0" smtClean="0">
                <a:uFillTx/>
                <a:latin typeface="Helvetica Neue"/>
                <a:ea typeface="ＭＳ Ｐゴシック" pitchFamily="34" charset="-128"/>
                <a:cs typeface="Times New Roman" pitchFamily="18" charset="0"/>
              </a:endParaRPr>
            </a:p>
            <a:p>
              <a:pPr marL="0" indent="0" eaLnBrk="1" hangingPunct="1">
                <a:spcBef>
                  <a:spcPct val="0"/>
                </a:spcBef>
                <a:buFont typeface="Arial" pitchFamily="34" charset="0"/>
                <a:buNone/>
                <a:defRPr>
                  <a:uFillTx/>
                </a:defRPr>
              </a:pPr>
              <a:endParaRPr lang="en-US" sz="1600" b="1" dirty="0" smtClean="0">
                <a:uFillTx/>
                <a:latin typeface="Helvetica Neue"/>
                <a:ea typeface="ＭＳ Ｐゴシック" pitchFamily="34" charset="-128"/>
                <a:cs typeface="Times New Roman" pitchFamily="18" charset="0"/>
              </a:endParaRPr>
            </a:p>
          </p:txBody>
        </p:sp>
        <p:pic>
          <p:nvPicPr>
            <p:cNvPr id="73734" name="Picture 4" descr="reportsflag"/>
            <p:cNvPicPr>
              <a:picLocks noChangeAspect="1" noChangeArrowheads="1"/>
            </p:cNvPicPr>
            <p:nvPr/>
          </p:nvPicPr>
          <p:blipFill>
            <a:blip r:embed="rId3"/>
            <a:srcRect/>
            <a:stretch>
              <a:fillRect/>
            </a:stretch>
          </p:blipFill>
          <p:spPr bwMode="auto">
            <a:xfrm>
              <a:off x="6571463" y="76200"/>
              <a:ext cx="2362200" cy="1209675"/>
            </a:xfrm>
            <a:prstGeom prst="rect">
              <a:avLst/>
            </a:prstGeom>
            <a:noFill/>
            <a:ln>
              <a:noFill/>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2133600" y="609600"/>
            <a:ext cx="4991100" cy="609600"/>
          </a:xfrm>
        </p:spPr>
        <p:txBody>
          <a:bodyPr/>
          <a:lstStyle/>
          <a:p>
            <a:r>
              <a:rPr lang="en-US" altLang="en-US" sz="3600" smtClean="0">
                <a:uFillTx/>
                <a:ea typeface="Geneva"/>
                <a:cs typeface="Geneva"/>
              </a:rPr>
              <a:t>BASICS at UD</a:t>
            </a:r>
          </a:p>
        </p:txBody>
      </p:sp>
      <p:sp>
        <p:nvSpPr>
          <p:cNvPr id="24579" name="Content Placeholder 1"/>
          <p:cNvSpPr>
            <a:spLocks noGrp="1"/>
          </p:cNvSpPr>
          <p:nvPr>
            <p:ph idx="1"/>
          </p:nvPr>
        </p:nvSpPr>
        <p:spPr>
          <a:xfrm>
            <a:off x="838200" y="1524000"/>
            <a:ext cx="7924800" cy="4343400"/>
          </a:xfrm>
        </p:spPr>
        <p:txBody>
          <a:bodyPr>
            <a:normAutofit lnSpcReduction="10000"/>
          </a:bodyPr>
          <a:lstStyle/>
          <a:p>
            <a:pPr>
              <a:defRPr>
                <a:uFillTx/>
              </a:defRPr>
            </a:pPr>
            <a:r>
              <a:rPr lang="en-US" altLang="en-US" dirty="0" smtClean="0">
                <a:uFillTx/>
                <a:ea typeface="Geneva"/>
                <a:cs typeface="Geneva"/>
              </a:rPr>
              <a:t>Skill training program administered by Student Wellness and Health Promotion</a:t>
            </a:r>
          </a:p>
          <a:p>
            <a:pPr lvl="1">
              <a:buFont typeface="Wingdings" pitchFamily="2" charset="2"/>
              <a:buChar char="Ø"/>
              <a:defRPr>
                <a:uFillTx/>
              </a:defRPr>
            </a:pPr>
            <a:r>
              <a:rPr lang="en-US" altLang="en-US" dirty="0" smtClean="0">
                <a:uFillTx/>
                <a:ea typeface="Geneva"/>
              </a:rPr>
              <a:t>1) reduces alcohol and other drug consumption and its adverse consequences</a:t>
            </a:r>
          </a:p>
          <a:p>
            <a:pPr marL="457200" lvl="1" indent="0">
              <a:buFont typeface="Arial" pitchFamily="34" charset="0"/>
              <a:buNone/>
              <a:defRPr>
                <a:uFillTx/>
              </a:defRPr>
            </a:pPr>
            <a:endParaRPr lang="en-US" altLang="en-US" dirty="0" smtClean="0">
              <a:uFillTx/>
              <a:ea typeface="Geneva"/>
            </a:endParaRPr>
          </a:p>
          <a:p>
            <a:pPr lvl="1">
              <a:buFont typeface="Wingdings" pitchFamily="2" charset="2"/>
              <a:buChar char="Ø"/>
              <a:defRPr>
                <a:uFillTx/>
              </a:defRPr>
            </a:pPr>
            <a:r>
              <a:rPr lang="en-US" altLang="en-US" dirty="0" smtClean="0">
                <a:uFillTx/>
                <a:ea typeface="Geneva"/>
              </a:rPr>
              <a:t>2) promotes healthier choices regarding substance use</a:t>
            </a:r>
          </a:p>
          <a:p>
            <a:pPr marL="457200" lvl="1" indent="0">
              <a:buFont typeface="Arial" pitchFamily="34" charset="0"/>
              <a:buNone/>
              <a:defRPr>
                <a:uFillTx/>
              </a:defRPr>
            </a:pPr>
            <a:endParaRPr lang="en-US" altLang="en-US" dirty="0" smtClean="0">
              <a:uFillTx/>
              <a:ea typeface="Geneva"/>
            </a:endParaRPr>
          </a:p>
          <a:p>
            <a:pPr lvl="1">
              <a:buFont typeface="Wingdings" pitchFamily="2" charset="2"/>
              <a:buChar char="Ø"/>
              <a:defRPr>
                <a:uFillTx/>
              </a:defRPr>
            </a:pPr>
            <a:r>
              <a:rPr lang="en-US" altLang="en-US" dirty="0" smtClean="0">
                <a:uFillTx/>
                <a:ea typeface="Geneva"/>
              </a:rPr>
              <a:t>3) provides information, personalized feedback, and coping skills for risk reduction</a:t>
            </a:r>
          </a:p>
          <a:p>
            <a:pPr>
              <a:defRPr>
                <a:uFillTx/>
              </a:defRPr>
            </a:pPr>
            <a:endParaRPr lang="en-US" altLang="en-US" dirty="0" smtClean="0">
              <a:uFillTx/>
              <a:ea typeface="Geneva"/>
              <a:cs typeface="Geneva"/>
            </a:endParaRPr>
          </a:p>
          <a:p>
            <a:pPr>
              <a:defRPr>
                <a:uFillTx/>
              </a:defRPr>
            </a:pPr>
            <a:r>
              <a:rPr lang="en-US" altLang="en-US" dirty="0" smtClean="0">
                <a:uFillTx/>
                <a:ea typeface="Geneva"/>
                <a:cs typeface="Geneva"/>
              </a:rPr>
              <a:t>Evidence-based practices of both personalized feedback and motivational interviewing</a:t>
            </a:r>
          </a:p>
          <a:p>
            <a:pPr>
              <a:defRPr>
                <a:uFillTx/>
              </a:defRPr>
            </a:pPr>
            <a:endParaRPr lang="en-US" altLang="en-US" dirty="0" smtClean="0">
              <a:uFillTx/>
              <a:ea typeface="Geneva"/>
              <a:cs typeface="Geneva"/>
            </a:endParaRPr>
          </a:p>
          <a:p>
            <a:pPr>
              <a:defRPr>
                <a:uFillTx/>
              </a:defRPr>
            </a:pPr>
            <a:r>
              <a:rPr lang="en-US" altLang="en-US" dirty="0" smtClean="0">
                <a:uFillTx/>
                <a:ea typeface="Geneva"/>
                <a:cs typeface="Geneva"/>
              </a:rPr>
              <a:t>Required for students who violate the University’s alcohol and drug policies</a:t>
            </a:r>
          </a:p>
        </p:txBody>
      </p:sp>
      <p:sp>
        <p:nvSpPr>
          <p:cNvPr id="3" name="Slide Number Placeholder 2"/>
          <p:cNvSpPr>
            <a:spLocks noGrp="1"/>
          </p:cNvSpPr>
          <p:nvPr>
            <p:ph type="sldNum" sz="quarter" idx="10"/>
          </p:nvPr>
        </p:nvSpPr>
        <p:spPr/>
        <p:txBody>
          <a:bodyPr/>
          <a:lstStyle/>
          <a:p>
            <a:pPr>
              <a:defRPr>
                <a:uFillTx/>
              </a:defRPr>
            </a:pPr>
            <a:fld id="{5B97A671-4138-420E-90CA-11D5C895228C}" type="slidenum">
              <a:rPr lang="en-US" smtClean="0">
                <a:uFillTx/>
              </a:rPr>
              <a:pPr>
                <a:defRPr>
                  <a:uFillTx/>
                </a:defRPr>
              </a:pPr>
              <a:t>6</a:t>
            </a:fld>
            <a:endParaRPr lang="en-US">
              <a:uFillTx/>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371600" y="609600"/>
            <a:ext cx="7391400" cy="1066800"/>
          </a:xfrm>
        </p:spPr>
        <p:txBody>
          <a:bodyPr/>
          <a:lstStyle/>
          <a:p>
            <a:r>
              <a:rPr lang="en-US" altLang="en-US" sz="3600" smtClean="0">
                <a:uFillTx/>
                <a:ea typeface="Geneva"/>
                <a:cs typeface="Geneva"/>
              </a:rPr>
              <a:t>Campus Coalition on Alcohol and Other Drug Abuse Prevention</a:t>
            </a:r>
            <a:endParaRPr lang="en-US" altLang="en-US" sz="4400" smtClean="0">
              <a:uFillTx/>
              <a:ea typeface="Geneva"/>
              <a:cs typeface="Geneva"/>
            </a:endParaRPr>
          </a:p>
        </p:txBody>
      </p:sp>
      <p:sp>
        <p:nvSpPr>
          <p:cNvPr id="30723" name="Content Placeholder 2"/>
          <p:cNvSpPr>
            <a:spLocks noGrp="1"/>
          </p:cNvSpPr>
          <p:nvPr>
            <p:ph idx="1"/>
          </p:nvPr>
        </p:nvSpPr>
        <p:spPr>
          <a:xfrm>
            <a:off x="828675" y="2286000"/>
            <a:ext cx="7324725" cy="3505200"/>
          </a:xfrm>
        </p:spPr>
        <p:txBody>
          <a:bodyPr/>
          <a:lstStyle/>
          <a:p>
            <a:pPr>
              <a:defRPr>
                <a:uFillTx/>
              </a:defRPr>
            </a:pPr>
            <a:r>
              <a:rPr lang="en-US" sz="2000" dirty="0" smtClean="0">
                <a:uFillTx/>
              </a:rPr>
              <a:t>Engages </a:t>
            </a:r>
            <a:r>
              <a:rPr lang="en-US" sz="2000" dirty="0">
                <a:uFillTx/>
              </a:rPr>
              <a:t>faculty, staff and students from </a:t>
            </a:r>
            <a:r>
              <a:rPr lang="en-US" sz="2000" dirty="0" smtClean="0">
                <a:uFillTx/>
              </a:rPr>
              <a:t>entire University </a:t>
            </a:r>
            <a:r>
              <a:rPr lang="en-US" sz="2000" dirty="0">
                <a:uFillTx/>
              </a:rPr>
              <a:t>community in the development of practices </a:t>
            </a:r>
            <a:r>
              <a:rPr lang="en-US" sz="2000" dirty="0" smtClean="0">
                <a:uFillTx/>
              </a:rPr>
              <a:t>aimed at reducing </a:t>
            </a:r>
            <a:r>
              <a:rPr lang="en-US" sz="2000" dirty="0">
                <a:uFillTx/>
              </a:rPr>
              <a:t>risks associated with alcohol and other drug </a:t>
            </a:r>
            <a:r>
              <a:rPr lang="en-US" sz="2000" dirty="0" smtClean="0">
                <a:uFillTx/>
              </a:rPr>
              <a:t>abuse</a:t>
            </a:r>
          </a:p>
          <a:p>
            <a:pPr marL="0" indent="0">
              <a:buFont typeface="Arial" pitchFamily="34" charset="0"/>
              <a:buNone/>
              <a:defRPr>
                <a:uFillTx/>
              </a:defRPr>
            </a:pPr>
            <a:endParaRPr lang="en-US" sz="2000" dirty="0" smtClean="0">
              <a:uFillTx/>
            </a:endParaRPr>
          </a:p>
          <a:p>
            <a:pPr>
              <a:defRPr>
                <a:uFillTx/>
              </a:defRPr>
            </a:pPr>
            <a:endParaRPr lang="en-US" sz="2000" dirty="0" smtClean="0">
              <a:uFillTx/>
            </a:endParaRPr>
          </a:p>
          <a:p>
            <a:pPr>
              <a:defRPr>
                <a:uFillTx/>
              </a:defRPr>
            </a:pPr>
            <a:r>
              <a:rPr lang="en-US" sz="2000" dirty="0" smtClean="0">
                <a:uFillTx/>
              </a:rPr>
              <a:t>Provides </a:t>
            </a:r>
            <a:r>
              <a:rPr lang="en-US" sz="2000" dirty="0">
                <a:uFillTx/>
              </a:rPr>
              <a:t>oversight to ensure that institutional concerns about substance abuse are </a:t>
            </a:r>
            <a:r>
              <a:rPr lang="en-US" sz="2000" dirty="0" smtClean="0">
                <a:uFillTx/>
              </a:rPr>
              <a:t>comprehensively addressed  </a:t>
            </a:r>
            <a:r>
              <a:rPr lang="en-US" sz="2000" dirty="0">
                <a:uFillTx/>
              </a:rPr>
              <a:t>and that University efforts are </a:t>
            </a:r>
            <a:r>
              <a:rPr lang="en-US" sz="2000" dirty="0" smtClean="0">
                <a:uFillTx/>
              </a:rPr>
              <a:t>evidence-based practices </a:t>
            </a:r>
            <a:r>
              <a:rPr lang="en-US" sz="2000" dirty="0">
                <a:uFillTx/>
              </a:rPr>
              <a:t>within the discipline of college health </a:t>
            </a:r>
            <a:r>
              <a:rPr lang="en-US" sz="2000" dirty="0" smtClean="0">
                <a:uFillTx/>
              </a:rPr>
              <a:t>promotion</a:t>
            </a:r>
          </a:p>
          <a:p>
            <a:pPr>
              <a:defRPr>
                <a:uFillTx/>
              </a:defRPr>
            </a:pPr>
            <a:endParaRPr lang="en-US" dirty="0" smtClean="0">
              <a:uFillTx/>
            </a:endParaRPr>
          </a:p>
          <a:p>
            <a:pPr marL="0" indent="0">
              <a:buFont typeface="Arial" pitchFamily="34" charset="0"/>
              <a:buNone/>
              <a:defRPr>
                <a:uFillTx/>
              </a:defRPr>
            </a:pPr>
            <a:endParaRPr lang="en-US" dirty="0" smtClean="0">
              <a:uFillTx/>
            </a:endParaRPr>
          </a:p>
          <a:p>
            <a:pPr marL="0" indent="0">
              <a:buFont typeface="Arial" pitchFamily="34" charset="0"/>
              <a:buNone/>
              <a:defRPr>
                <a:uFillTx/>
              </a:defRPr>
            </a:pPr>
            <a:endParaRPr lang="en-US" dirty="0" smtClean="0">
              <a:uFillTx/>
            </a:endParaRPr>
          </a:p>
          <a:p>
            <a:pPr>
              <a:defRPr>
                <a:uFillTx/>
              </a:defRPr>
            </a:pPr>
            <a:endParaRPr lang="en-US" dirty="0" smtClean="0">
              <a:uFillTx/>
              <a:ea typeface="Geneva"/>
              <a:cs typeface="Geneva"/>
            </a:endParaRPr>
          </a:p>
        </p:txBody>
      </p:sp>
      <p:sp>
        <p:nvSpPr>
          <p:cNvPr id="4" name="Slide Number Placeholder 3"/>
          <p:cNvSpPr>
            <a:spLocks noGrp="1"/>
          </p:cNvSpPr>
          <p:nvPr>
            <p:ph type="sldNum" sz="quarter" idx="10"/>
          </p:nvPr>
        </p:nvSpPr>
        <p:spPr/>
        <p:txBody>
          <a:bodyPr/>
          <a:lstStyle/>
          <a:p>
            <a:pPr>
              <a:defRPr>
                <a:uFillTx/>
              </a:defRPr>
            </a:pPr>
            <a:fld id="{9F06E7BA-0A5A-4373-B9B9-A6D9135AF6C8}" type="slidenum">
              <a:rPr lang="en-US" smtClean="0">
                <a:uFillTx/>
              </a:rPr>
              <a:pPr>
                <a:defRPr>
                  <a:uFillTx/>
                </a:defRPr>
              </a:pPr>
              <a:t>7</a:t>
            </a:fld>
            <a:endParaRPr lang="en-US">
              <a:uFillTx/>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95400" y="619125"/>
            <a:ext cx="6553200" cy="914400"/>
          </a:xfrm>
        </p:spPr>
        <p:txBody>
          <a:bodyPr>
            <a:normAutofit fontScale="90000"/>
          </a:bodyPr>
          <a:lstStyle/>
          <a:p>
            <a:pPr>
              <a:defRPr>
                <a:uFillTx/>
              </a:defRPr>
            </a:pPr>
            <a:r>
              <a:rPr lang="en-US" altLang="en-US" sz="3600" dirty="0" smtClean="0">
                <a:uFillTx/>
                <a:ea typeface="Geneva"/>
                <a:cs typeface="Geneva"/>
              </a:rPr>
              <a:t>Increased Enforcement and </a:t>
            </a:r>
            <a:br>
              <a:rPr lang="en-US" altLang="en-US" sz="3600" dirty="0" smtClean="0">
                <a:uFillTx/>
                <a:ea typeface="Geneva"/>
                <a:cs typeface="Geneva"/>
              </a:rPr>
            </a:br>
            <a:r>
              <a:rPr lang="en-US" altLang="en-US" sz="3600" dirty="0" smtClean="0">
                <a:uFillTx/>
                <a:ea typeface="Geneva"/>
                <a:cs typeface="Geneva"/>
              </a:rPr>
              <a:t>Joint Agency Policing </a:t>
            </a:r>
          </a:p>
        </p:txBody>
      </p:sp>
      <p:sp>
        <p:nvSpPr>
          <p:cNvPr id="2" name="Content Placeholder 1"/>
          <p:cNvSpPr>
            <a:spLocks noGrp="1"/>
          </p:cNvSpPr>
          <p:nvPr>
            <p:ph idx="1"/>
          </p:nvPr>
        </p:nvSpPr>
        <p:spPr>
          <a:xfrm>
            <a:off x="771525" y="1828800"/>
            <a:ext cx="8153400" cy="4191000"/>
          </a:xfrm>
        </p:spPr>
        <p:txBody>
          <a:bodyPr/>
          <a:lstStyle/>
          <a:p>
            <a:pPr>
              <a:defRPr>
                <a:uFillTx/>
              </a:defRPr>
            </a:pPr>
            <a:r>
              <a:rPr lang="en-US" sz="2000" dirty="0" smtClean="0">
                <a:uFillTx/>
              </a:rPr>
              <a:t>University and Newark police patrol together at high risk and high volume times.</a:t>
            </a:r>
          </a:p>
          <a:p>
            <a:pPr>
              <a:defRPr>
                <a:uFillTx/>
              </a:defRPr>
            </a:pPr>
            <a:endParaRPr lang="en-US" sz="2000" dirty="0" smtClean="0">
              <a:uFillTx/>
            </a:endParaRPr>
          </a:p>
          <a:p>
            <a:pPr lvl="1">
              <a:buFont typeface="Wingdings" pitchFamily="2" charset="2"/>
              <a:buChar char="Ø"/>
              <a:defRPr>
                <a:uFillTx/>
              </a:defRPr>
            </a:pPr>
            <a:r>
              <a:rPr lang="en-US" sz="2000" dirty="0" smtClean="0">
                <a:uFillTx/>
              </a:rPr>
              <a:t>Allows University police to assist at locales outside their  jurisdictional lines (i.e., student and fraternity houses) </a:t>
            </a:r>
          </a:p>
          <a:p>
            <a:pPr lvl="2">
              <a:buFont typeface="Wingdings" panose="05000000000000000000" pitchFamily="2" charset="2"/>
              <a:buChar char="§"/>
              <a:defRPr>
                <a:uFillTx/>
              </a:defRPr>
            </a:pPr>
            <a:endParaRPr lang="en-US" sz="2000" dirty="0">
              <a:uFillTx/>
            </a:endParaRPr>
          </a:p>
          <a:p>
            <a:pPr lvl="1">
              <a:buFont typeface="Wingdings" panose="05000000000000000000" pitchFamily="2" charset="2"/>
              <a:buChar char="Ø"/>
              <a:defRPr>
                <a:uFillTx/>
              </a:defRPr>
            </a:pPr>
            <a:r>
              <a:rPr lang="en-US" sz="2000" dirty="0" smtClean="0">
                <a:uFillTx/>
              </a:rPr>
              <a:t>Results in faster University responses to developing situations</a:t>
            </a:r>
          </a:p>
          <a:p>
            <a:pPr marL="457200" lvl="1" indent="0">
              <a:buFont typeface="Arial" pitchFamily="34" charset="0"/>
              <a:buNone/>
              <a:defRPr>
                <a:uFillTx/>
              </a:defRPr>
            </a:pPr>
            <a:endParaRPr lang="en-US" sz="2000" dirty="0" smtClean="0">
              <a:uFillTx/>
            </a:endParaRPr>
          </a:p>
          <a:p>
            <a:pPr indent="-285750">
              <a:defRPr>
                <a:uFillTx/>
              </a:defRPr>
            </a:pPr>
            <a:r>
              <a:rPr lang="en-US" sz="2000" dirty="0" smtClean="0">
                <a:uFillTx/>
              </a:rPr>
              <a:t>Extra joint agency teams in addition to University police patrol at high risk and high volume times</a:t>
            </a:r>
            <a:r>
              <a:rPr lang="en-US" dirty="0" smtClean="0">
                <a:uFillTx/>
              </a:rPr>
              <a:t>. </a:t>
            </a:r>
          </a:p>
          <a:p>
            <a:pPr indent="-285750">
              <a:defRPr>
                <a:uFillTx/>
              </a:defRPr>
            </a:pPr>
            <a:endParaRPr lang="en-US" dirty="0">
              <a:uFillTx/>
            </a:endParaRPr>
          </a:p>
          <a:p>
            <a:pPr indent="-285750">
              <a:defRPr>
                <a:uFillTx/>
              </a:defRPr>
            </a:pPr>
            <a:r>
              <a:rPr lang="en-US" sz="2000" dirty="0" smtClean="0">
                <a:uFillTx/>
              </a:rPr>
              <a:t>Publicity of efforts and outcomes serves as a deterrent.</a:t>
            </a:r>
          </a:p>
        </p:txBody>
      </p:sp>
      <p:sp>
        <p:nvSpPr>
          <p:cNvPr id="3" name="Slide Number Placeholder 2"/>
          <p:cNvSpPr>
            <a:spLocks noGrp="1"/>
          </p:cNvSpPr>
          <p:nvPr>
            <p:ph type="sldNum" sz="quarter" idx="10"/>
          </p:nvPr>
        </p:nvSpPr>
        <p:spPr/>
        <p:txBody>
          <a:bodyPr/>
          <a:lstStyle/>
          <a:p>
            <a:pPr>
              <a:defRPr>
                <a:uFillTx/>
              </a:defRPr>
            </a:pPr>
            <a:fld id="{9F7B2D65-C3A5-477A-885C-893A0CAD9400}" type="slidenum">
              <a:rPr lang="en-US" smtClean="0">
                <a:uFillTx/>
              </a:rPr>
              <a:pPr>
                <a:defRPr>
                  <a:uFillTx/>
                </a:defRPr>
              </a:pPr>
              <a:t>8</a:t>
            </a:fld>
            <a:endParaRPr lang="en-US">
              <a:uFillTx/>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lcohol Abuse Education, Prevention and Intervention&amp;quot;&quot;/&gt;&lt;property id=&quot;20307&quot; value=&quot;256&quot;/&gt;&lt;/object&gt;&lt;object type=&quot;3&quot; unique_id=&quot;10005&quot;&gt;&lt;property id=&quot;20148&quot; value=&quot;5&quot;/&gt;&lt;property id=&quot;20300&quot; value=&quot;Slide 2 - &amp;quot;Goals&amp;quot;&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 - &amp;quot;Effective prevention practice means establishing interventions in all spheres &amp;quot;&quot;/&gt;&lt;property id=&quot;20307&quot; value=&quot;259&quot;/&gt;&lt;/object&gt;&lt;object type=&quot;3&quot; unique_id=&quot;10008&quot;&gt;&lt;property id=&quot;20148&quot; value=&quot;5&quot;/&gt;&lt;property id=&quot;20300&quot; value=&quot;Slide 5 - &amp;quot;Groundbreaking work in 2002, updated in 2007 by NIAAA&amp;quot;&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 - &amp;quot;BASICS at UD&amp;quot;&quot;/&gt;&lt;property id=&quot;20307&quot; value=&quot;262&quot;/&gt;&lt;/object&gt;&lt;object type=&quot;3&quot; unique_id=&quot;10011&quot;&gt;&lt;property id=&quot;20148&quot; value=&quot;5&quot;/&gt;&lt;property id=&quot;20300&quot; value=&quot;Slide 8 - &amp;quot;Campus Coalition on Alcohol and Other Drug Abuse Prevention&amp;quot;&quot;/&gt;&lt;property id=&quot;20307&quot; value=&quot;263&quot;/&gt;&lt;/object&gt;&lt;object type=&quot;3&quot; unique_id=&quot;10012&quot;&gt;&lt;property id=&quot;20148&quot; value=&quot;5&quot;/&gt;&lt;property id=&quot;20300&quot; value=&quot;Slide 9 - &amp;quot;Increased Enforcement and &amp;#x0D;&amp;#x0A;Joint Agency Policing &amp;quot;&quot;/&gt;&lt;property id=&quot;20307&quot; value=&quot;264&quot;/&gt;&lt;/object&gt;&lt;object type=&quot;3&quot; unique_id=&quot;10013&quot;&gt;&lt;property id=&quot;20148&quot; value=&quot;5&quot;/&gt;&lt;property id=&quot;20300&quot; value=&quot;Slide 10 - &amp;quot;Data Sharing&amp;quot;&quot;/&gt;&lt;property id=&quot;20307&quot; value=&quot;265&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 - &amp;quot;Academic Consequences&amp;quot;&quot;/&gt;&lt;property id=&quot;20307&quot; value=&quot;267&quot;/&gt;&lt;/object&gt;&lt;object type=&quot;3&quot; unique_id=&quot;10016&quot;&gt;&lt;property id=&quot;20148&quot; value=&quot;5&quot;/&gt;&lt;property id=&quot;20300&quot; value=&quot;Slide 13 - &amp;quot;Negative Consequence for UD Students  Associated with Drinking:  CRBS 2012 and 2013&amp;quot;&quot;/&gt;&lt;property id=&quot;20307&quot; value=&quot;268&quot;/&gt;&lt;/object&gt;&lt;object type=&quot;3&quot; unique_id=&quot;10017&quot;&gt;&lt;property id=&quot;20148&quot; value=&quot;5&quot;/&gt;&lt;property id=&quot;20300&quot; value=&quot;Slide 14 - &amp;quot;Opportunities for faculty engagement&amp;quot;&quot;/&gt;&lt;property id=&quot;20307&quot; value=&quot;269&quot;/&gt;&lt;/object&gt;&lt;object type=&quot;3&quot; unique_id=&quot;10018&quot;&gt;&lt;property id=&quot;20148&quot; value=&quot;5&quot;/&gt;&lt;property id=&quot;20300&quot; value=&quot;Slide 15 - &amp;quot;Opportunities for faculty engagement continued&amp;quot;&quot;/&gt;&lt;property id=&quot;20307&quot; value=&quot;270&quot;/&gt;&lt;/object&gt;&lt;object type=&quot;3&quot; unique_id=&quot;10019&quot;&gt;&lt;property id=&quot;20148&quot; value=&quot;5&quot;/&gt;&lt;property id=&quot;20300&quot; value=&quot;Slide 16 - &amp;quot;Opportunities for faculty engagement continued&amp;quot;&quot;/&gt;&lt;property id=&quot;20307&quot; value=&quot;271&quot;/&gt;&lt;/object&gt;&lt;object type=&quot;3&quot; unique_id=&quot;10020&quot;&gt;&lt;property id=&quot;20148&quot; value=&quot;5&quot;/&gt;&lt;property id=&quot;20300&quot; value=&quot;Slide 17&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1106</TotalTime>
  <Words>1573</Words>
  <Application>Microsoft Office PowerPoint</Application>
  <PresentationFormat>On-screen Show (4:3)</PresentationFormat>
  <Paragraphs>180</Paragraphs>
  <Slides>17</Slides>
  <Notes>11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23" baseType="lpstr">
      <vt:lpstr>Office Theme</vt:lpstr>
      <vt:lpstr>1_Office Theme</vt:lpstr>
      <vt:lpstr>2_Office Theme</vt:lpstr>
      <vt:lpstr>3_Office Theme</vt:lpstr>
      <vt:lpstr>4_Office Theme</vt:lpstr>
      <vt:lpstr>Microsoft Excel Chart</vt:lpstr>
      <vt:lpstr>Alcohol Abuse Education, Prevention and Intervention</vt:lpstr>
      <vt:lpstr>Goals</vt:lpstr>
      <vt:lpstr>PowerPoint Presentation</vt:lpstr>
      <vt:lpstr>Effective prevention practice means establishing interventions in all spheres </vt:lpstr>
      <vt:lpstr>Groundbreaking work in 2002, updated in 2007 by NIAAA</vt:lpstr>
      <vt:lpstr>PowerPoint Presentation</vt:lpstr>
      <vt:lpstr>BASICS at UD</vt:lpstr>
      <vt:lpstr>Campus Coalition on Alcohol and Other Drug Abuse Prevention</vt:lpstr>
      <vt:lpstr>Increased Enforcement and  Joint Agency Policing </vt:lpstr>
      <vt:lpstr>Data Sharing</vt:lpstr>
      <vt:lpstr>PowerPoint Presentation</vt:lpstr>
      <vt:lpstr>Academic Consequences</vt:lpstr>
      <vt:lpstr>Negative Consequence for UD Students  Associated with Drinking:  CRBS 2012 and 2013</vt:lpstr>
      <vt:lpstr>Opportunities for faculty engagement</vt:lpstr>
      <vt:lpstr>Opportunities for faculty engagement continued</vt:lpstr>
      <vt:lpstr>Opportunities for faculty engagement continued</vt:lpstr>
      <vt:lpstr>PowerPoint Presentation</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Fred Hofstetter</cp:lastModifiedBy>
  <cp:revision>95</cp:revision>
  <cp:lastPrinted>2014-04-16T18:10:42Z</cp:lastPrinted>
  <dcterms:created xsi:type="dcterms:W3CDTF">2008-10-28T21:05:21Z</dcterms:created>
  <dcterms:modified xsi:type="dcterms:W3CDTF">2015-02-08T17:11:29Z</dcterms:modified>
</cp:coreProperties>
</file>