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433E5C-AEC0-4D87-BE3B-DD2111698D18}" type="datetimeFigureOut">
              <a:rPr lang="en-US" smtClean="0"/>
              <a:t>4/2/2009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EC3805-6C65-4999-BFF4-8B0BCBADA6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llie.a.reissman@wilm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Sallie Reissman</a:t>
            </a:r>
          </a:p>
          <a:p>
            <a:r>
              <a:rPr lang="en-US" dirty="0" smtClean="0"/>
              <a:t>April 3,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Online Spaces - Learning Places</a:t>
            </a:r>
            <a:br>
              <a:rPr smtClean="0"/>
            </a:br>
            <a:endParaRPr lang="en-US" dirty="0"/>
          </a:p>
        </p:txBody>
      </p:sp>
      <p:pic>
        <p:nvPicPr>
          <p:cNvPr id="4" name="Picture 3" descr="IMG_0830.jpg"/>
          <p:cNvPicPr>
            <a:picLocks noChangeAspect="1"/>
          </p:cNvPicPr>
          <p:nvPr/>
        </p:nvPicPr>
        <p:blipFill>
          <a:blip r:embed="rId2" cstate="print"/>
          <a:srcRect l="29931" r="12471"/>
          <a:stretch>
            <a:fillRect/>
          </a:stretch>
        </p:blipFill>
        <p:spPr>
          <a:xfrm>
            <a:off x="6553200" y="3581400"/>
            <a:ext cx="1814020" cy="253934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5" name="Picture 4" descr="IMG_08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267200"/>
            <a:ext cx="3359786" cy="220625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IMG_08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685800"/>
            <a:ext cx="2432858" cy="19449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7" name="Picture 6" descr="IMG_0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05000"/>
            <a:ext cx="1814020" cy="121029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4419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4"/>
              </a:rPr>
              <a:t>sallie.a.reissman@wilmu.edu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800px-Web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8864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0" y="58674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http://kosmar.de/archives/2005/11/11/the-huge-cloud-lens-bubble-map-web20/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sz="3600" dirty="0" smtClean="0"/>
              <a:t>Users </a:t>
            </a:r>
            <a:r>
              <a:rPr kumimoji="1" lang="en-US" sz="3600" i="1" dirty="0" smtClean="0"/>
              <a:t>own</a:t>
            </a:r>
            <a:r>
              <a:rPr kumimoji="1" lang="en-US" sz="3600" dirty="0" smtClean="0"/>
              <a:t> and </a:t>
            </a:r>
            <a:r>
              <a:rPr kumimoji="1" lang="en-US" sz="3600" i="1" dirty="0" smtClean="0"/>
              <a:t>control</a:t>
            </a:r>
            <a:r>
              <a:rPr kumimoji="1" lang="en-US" sz="3600" dirty="0" smtClean="0"/>
              <a:t> the data</a:t>
            </a:r>
          </a:p>
          <a:p>
            <a:r>
              <a:rPr kumimoji="1" lang="en-US" sz="3600" dirty="0" smtClean="0"/>
              <a:t>Climate of participation</a:t>
            </a:r>
          </a:p>
          <a:p>
            <a:r>
              <a:rPr kumimoji="1" lang="en-US" sz="3600" dirty="0" smtClean="0"/>
              <a:t>Users add value as their needs evolve</a:t>
            </a:r>
          </a:p>
          <a:p>
            <a:r>
              <a:rPr kumimoji="1" lang="en-US" sz="3600" dirty="0" smtClean="0"/>
              <a:t>User friendly interface</a:t>
            </a:r>
          </a:p>
          <a:p>
            <a:r>
              <a:rPr kumimoji="1" lang="en-US" sz="3600" dirty="0" smtClean="0"/>
              <a:t>Connecting</a:t>
            </a:r>
          </a:p>
          <a:p>
            <a:r>
              <a:rPr kumimoji="1" lang="en-US" sz="3600" dirty="0" smtClean="0"/>
              <a:t>Networking</a:t>
            </a:r>
          </a:p>
          <a:p>
            <a:r>
              <a:rPr kumimoji="1" lang="en-US" sz="3600" dirty="0" err="1" smtClean="0"/>
              <a:t>Lifestreaming</a:t>
            </a:r>
            <a:endParaRPr kumimoji="1" lang="en-US" sz="3600" dirty="0" smtClean="0"/>
          </a:p>
          <a:p>
            <a:endParaRPr lang="en-US" dirty="0"/>
          </a:p>
        </p:txBody>
      </p:sp>
      <p:pic>
        <p:nvPicPr>
          <p:cNvPr id="4" name="Picture 3" descr="IMG_0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038600"/>
            <a:ext cx="2338881" cy="15397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Authentic Examples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dirty="0" err="1" smtClean="0"/>
              <a:t>Facebook</a:t>
            </a:r>
            <a:r>
              <a:rPr lang="en-US" sz="4400" dirty="0" smtClean="0"/>
              <a:t> – social networking</a:t>
            </a:r>
          </a:p>
          <a:p>
            <a:r>
              <a:rPr lang="en-US" sz="4400" dirty="0" smtClean="0"/>
              <a:t>Twitter – micro blogging</a:t>
            </a:r>
          </a:p>
          <a:p>
            <a:r>
              <a:rPr lang="en-US" sz="4400" dirty="0" smtClean="0"/>
              <a:t>Jing – screen capture</a:t>
            </a:r>
          </a:p>
          <a:p>
            <a:r>
              <a:rPr lang="en-US" sz="4400" dirty="0" smtClean="0"/>
              <a:t>Skype - VoIP</a:t>
            </a:r>
          </a:p>
          <a:p>
            <a:r>
              <a:rPr lang="en-US" sz="4400" dirty="0" smtClean="0"/>
              <a:t>Web </a:t>
            </a:r>
            <a:r>
              <a:rPr lang="en-US" sz="4000" dirty="0" smtClean="0"/>
              <a:t>Conferencing</a:t>
            </a:r>
            <a:r>
              <a:rPr lang="en-US" sz="4400" dirty="0" smtClean="0"/>
              <a:t> – </a:t>
            </a:r>
            <a:r>
              <a:rPr lang="en-US" sz="3600" dirty="0" smtClean="0"/>
              <a:t>online presentation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3825"/>
            <a:ext cx="8428037" cy="6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1078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388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34349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74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ictur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52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</TotalTime>
  <Words>66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Online Spaces - Learning Places </vt:lpstr>
      <vt:lpstr>Slide 2</vt:lpstr>
      <vt:lpstr>Web 2.0</vt:lpstr>
      <vt:lpstr>Authentic Examples</vt:lpstr>
      <vt:lpstr>Slide 5</vt:lpstr>
      <vt:lpstr>Slide 6</vt:lpstr>
      <vt:lpstr>Slide 7</vt:lpstr>
      <vt:lpstr>Slide 8</vt:lpstr>
      <vt:lpstr>Slide 9</vt:lpstr>
      <vt:lpstr>Questions?</vt:lpstr>
    </vt:vector>
  </TitlesOfParts>
  <Company>Wilmington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glcole</dc:creator>
  <cp:lastModifiedBy>glcole</cp:lastModifiedBy>
  <cp:revision>10</cp:revision>
  <dcterms:created xsi:type="dcterms:W3CDTF">2009-04-03T02:17:13Z</dcterms:created>
  <dcterms:modified xsi:type="dcterms:W3CDTF">2009-04-03T03:44:48Z</dcterms:modified>
</cp:coreProperties>
</file>