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578C88-5F34-4675-AD17-96C391A9E2C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7659E-A29F-4010-992B-5DB318D7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/>
              <a:t>我的好朋友</a:t>
            </a:r>
            <a:endParaRPr lang="en-US" sz="6000" b="1" dirty="0"/>
          </a:p>
        </p:txBody>
      </p:sp>
      <p:pic>
        <p:nvPicPr>
          <p:cNvPr id="4" name="Picture 3" descr="motion.jpg"/>
          <p:cNvPicPr/>
          <p:nvPr/>
        </p:nvPicPr>
        <p:blipFill>
          <a:blip r:embed="rId2" cstate="print"/>
          <a:srcRect l="4845" t="10766" b="3104"/>
          <a:stretch>
            <a:fillRect/>
          </a:stretch>
        </p:blipFill>
        <p:spPr>
          <a:xfrm>
            <a:off x="1828800" y="2895600"/>
            <a:ext cx="5181600" cy="3200400"/>
          </a:xfrm>
          <a:prstGeom prst="rect">
            <a:avLst/>
          </a:prstGeom>
          <a:ln w="127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语法</a:t>
            </a:r>
            <a:r>
              <a:rPr lang="en-US" altLang="zh-CN" dirty="0" smtClean="0"/>
              <a:t>-</a:t>
            </a:r>
            <a:r>
              <a:rPr lang="zh-CN" altLang="en-US" dirty="0" smtClean="0"/>
              <a:t>写人的存现句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b="1" dirty="0" smtClean="0"/>
              <a:t>他穿着一件深蓝色衬衫，戴着一副眼镜。</a:t>
            </a:r>
            <a:endParaRPr lang="en-US" dirty="0" smtClean="0"/>
          </a:p>
          <a:p>
            <a:r>
              <a:rPr lang="zh-CN" altLang="en-US" b="1" dirty="0" smtClean="0"/>
              <a:t>那个女孩子很高，圆圆的脸上长着一双又大又黑的漂亮眼睛。</a:t>
            </a:r>
            <a:endParaRPr lang="en-US" dirty="0" smtClean="0"/>
          </a:p>
          <a:p>
            <a:r>
              <a:rPr lang="zh-CN" altLang="en-US" b="1" dirty="0" smtClean="0"/>
              <a:t>她左手拿着一本书，右手拿着一杯咖啡。</a:t>
            </a:r>
            <a:endParaRPr lang="en-US" dirty="0" smtClean="0"/>
          </a:p>
          <a:p>
            <a:r>
              <a:rPr lang="zh-CN" altLang="en-US" b="1" dirty="0" smtClean="0"/>
              <a:t>李友头发很长，常常梳着两个辫子 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请你选一个人说说他</a:t>
            </a:r>
            <a:r>
              <a:rPr lang="en-US" altLang="zh-CN" dirty="0" smtClean="0"/>
              <a:t>/</a:t>
            </a:r>
            <a:r>
              <a:rPr lang="zh-CN" altLang="en-US" dirty="0" smtClean="0"/>
              <a:t>她的样子</a:t>
            </a:r>
            <a:endParaRPr lang="en-US" dirty="0"/>
          </a:p>
        </p:txBody>
      </p:sp>
      <p:pic>
        <p:nvPicPr>
          <p:cNvPr id="22530" name="Picture 2" descr="http://comps.fotosearch.com/comp/GLW/GLW258/group-friends-talking_~gws159007.jpg"/>
          <p:cNvPicPr>
            <a:picLocks noChangeAspect="1" noChangeArrowheads="1"/>
          </p:cNvPicPr>
          <p:nvPr/>
        </p:nvPicPr>
        <p:blipFill>
          <a:blip r:embed="rId2" cstate="print"/>
          <a:srcRect l="-1370" b="14072"/>
          <a:stretch>
            <a:fillRect/>
          </a:stretch>
        </p:blipFill>
        <p:spPr bwMode="auto">
          <a:xfrm>
            <a:off x="1447800" y="1905000"/>
            <a:ext cx="5943600" cy="3694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语法</a:t>
            </a:r>
            <a:r>
              <a:rPr lang="en-US" altLang="zh-CN" dirty="0" smtClean="0"/>
              <a:t>-</a:t>
            </a:r>
            <a:r>
              <a:rPr lang="zh-CN" altLang="en-US" dirty="0" smtClean="0"/>
              <a:t>转折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关联词语（</a:t>
            </a:r>
            <a:r>
              <a:rPr lang="en-US" dirty="0" smtClean="0"/>
              <a:t>conjunctions</a:t>
            </a:r>
            <a:r>
              <a:rPr lang="zh-CN" altLang="en-US" dirty="0" smtClean="0"/>
              <a:t>）</a:t>
            </a:r>
            <a:endParaRPr lang="en-US" dirty="0" smtClean="0"/>
          </a:p>
          <a:p>
            <a:r>
              <a:rPr lang="zh-CN" altLang="en-US" dirty="0" smtClean="0"/>
              <a:t>虽然。。。 可是。。。</a:t>
            </a:r>
            <a:endParaRPr lang="en-US" dirty="0" smtClean="0"/>
          </a:p>
          <a:p>
            <a:pPr lvl="1"/>
            <a:r>
              <a:rPr lang="zh-CN" altLang="en-US" b="1" dirty="0" smtClean="0"/>
              <a:t>他们虽然兴趣不一样，可是还是聊得很高兴。</a:t>
            </a:r>
            <a:endParaRPr lang="en-US" dirty="0" smtClean="0"/>
          </a:p>
          <a:p>
            <a:r>
              <a:rPr lang="zh-CN" altLang="en-US" dirty="0" smtClean="0"/>
              <a:t>。。。却（</a:t>
            </a:r>
            <a:r>
              <a:rPr lang="en-US" dirty="0" smtClean="0"/>
              <a:t>often with emphatic effect</a:t>
            </a:r>
            <a:r>
              <a:rPr lang="zh-CN" altLang="en-US" dirty="0" smtClean="0"/>
              <a:t>）。。。</a:t>
            </a:r>
            <a:endParaRPr lang="en-US" dirty="0" smtClean="0"/>
          </a:p>
          <a:p>
            <a:pPr lvl="1"/>
            <a:r>
              <a:rPr lang="zh-CN" altLang="en-US" b="1" dirty="0" smtClean="0"/>
              <a:t>小高让我打扫房间，自己却睡觉了。</a:t>
            </a:r>
            <a:endParaRPr lang="en-US" dirty="0" smtClean="0"/>
          </a:p>
          <a:p>
            <a:r>
              <a:rPr lang="zh-CN" altLang="en-US" dirty="0" smtClean="0"/>
              <a:t>尽管。。。但是也</a:t>
            </a:r>
            <a:r>
              <a:rPr lang="en-US" dirty="0" smtClean="0"/>
              <a:t>/</a:t>
            </a:r>
            <a:r>
              <a:rPr lang="zh-CN" altLang="en-US" dirty="0" smtClean="0"/>
              <a:t>还。。</a:t>
            </a:r>
            <a:endParaRPr lang="en-US" dirty="0" smtClean="0"/>
          </a:p>
          <a:p>
            <a:pPr lvl="1"/>
            <a:r>
              <a:rPr lang="zh-CN" altLang="en-US" b="1" dirty="0" smtClean="0"/>
              <a:t>妈妈尽管工作很忙，但还是每天都去送小张上下学</a:t>
            </a:r>
            <a:endParaRPr lang="en-US" dirty="0" smtClean="0"/>
          </a:p>
          <a:p>
            <a:pPr lvl="1"/>
            <a:r>
              <a:rPr lang="zh-CN" altLang="en-US" b="1" dirty="0" smtClean="0"/>
              <a:t>尽管今天我病了，但还是把功课做完了才睡觉。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功课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400" b="1" dirty="0" smtClean="0"/>
              <a:t>生词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你知道这些字的偏旁部首吗？</a:t>
            </a:r>
            <a:endParaRPr lang="en-US" altLang="zh-CN" dirty="0" smtClean="0"/>
          </a:p>
          <a:p>
            <a:endParaRPr lang="en-US" dirty="0" smtClean="0"/>
          </a:p>
          <a:p>
            <a:pPr lvl="1"/>
            <a:r>
              <a:rPr lang="zh-CN" altLang="en-US" sz="3200" b="1" dirty="0" smtClean="0">
                <a:solidFill>
                  <a:schemeClr val="tx1"/>
                </a:solidFill>
              </a:rPr>
              <a:t>趣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勤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善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责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lvl="1"/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3200" b="1" dirty="0" smtClean="0">
                <a:solidFill>
                  <a:schemeClr val="tx1"/>
                </a:solidFill>
              </a:rPr>
              <a:t>忠 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戴 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辫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貌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lvl="1"/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3200" b="1" dirty="0" smtClean="0">
                <a:solidFill>
                  <a:schemeClr val="tx1"/>
                </a:solidFill>
              </a:rPr>
              <a:t>特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点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观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		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镜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关于一个人的性格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你可以说一个人：</a:t>
            </a:r>
            <a:endParaRPr lang="en-US" altLang="zh-CN" dirty="0" smtClean="0"/>
          </a:p>
          <a:p>
            <a:r>
              <a:rPr lang="zh-CN" altLang="en-US" dirty="0" smtClean="0"/>
              <a:t>我们可以想想， 在你喜欢的电影</a:t>
            </a:r>
            <a:r>
              <a:rPr lang="en-US" altLang="zh-CN" dirty="0" smtClean="0"/>
              <a:t>/</a:t>
            </a:r>
            <a:r>
              <a:rPr lang="zh-CN" altLang="en-US" dirty="0" smtClean="0"/>
              <a:t>电视里， 有什么人有这种性格？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开朗（</a:t>
            </a:r>
            <a:r>
              <a:rPr lang="en-US" altLang="zh-CN" dirty="0" smtClean="0"/>
              <a:t>kai1 lang3 )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outgoing; happy;</a:t>
            </a:r>
          </a:p>
          <a:p>
            <a:pPr lvl="1"/>
            <a:r>
              <a:rPr lang="zh-CN" altLang="en-US" dirty="0" smtClean="0"/>
              <a:t>乐观</a:t>
            </a:r>
            <a:r>
              <a:rPr lang="en-US" altLang="zh-CN" dirty="0" smtClean="0"/>
              <a:t> </a:t>
            </a:r>
          </a:p>
          <a:p>
            <a:pPr lvl="1"/>
            <a:r>
              <a:rPr lang="zh-CN" altLang="en-US" dirty="0" smtClean="0"/>
              <a:t>很好</a:t>
            </a:r>
            <a:r>
              <a:rPr lang="en-US" altLang="zh-CN" dirty="0" smtClean="0"/>
              <a:t>/</a:t>
            </a:r>
            <a:r>
              <a:rPr lang="zh-CN" altLang="en-US" dirty="0" smtClean="0"/>
              <a:t>容易相处（</a:t>
            </a:r>
            <a:r>
              <a:rPr lang="en-US" altLang="zh-CN" dirty="0" smtClean="0"/>
              <a:t>be with)</a:t>
            </a:r>
          </a:p>
          <a:p>
            <a:pPr lvl="1"/>
            <a:r>
              <a:rPr lang="zh-CN" altLang="en-US" dirty="0" smtClean="0"/>
              <a:t>幽默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温柔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脾气</a:t>
            </a:r>
            <a:r>
              <a:rPr lang="en-US" altLang="zh-CN" dirty="0" smtClean="0"/>
              <a:t>(temper)</a:t>
            </a:r>
            <a:r>
              <a:rPr lang="zh-CN" altLang="en-US" dirty="0" smtClean="0"/>
              <a:t>好</a:t>
            </a:r>
            <a:r>
              <a:rPr lang="en-US" altLang="zh-CN" dirty="0" smtClean="0"/>
              <a:t>/</a:t>
            </a:r>
            <a:r>
              <a:rPr lang="zh-CN" altLang="en-US" dirty="0" smtClean="0"/>
              <a:t>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浪漫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自私 ：</a:t>
            </a:r>
            <a:r>
              <a:rPr lang="en-US" altLang="zh-CN" dirty="0" smtClean="0"/>
              <a:t>selfish, self-centered</a:t>
            </a:r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关于一个人的品质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我们可以想想， 在你喜欢的电影</a:t>
            </a:r>
            <a:r>
              <a:rPr lang="en-US" altLang="zh-CN" dirty="0" smtClean="0"/>
              <a:t>/</a:t>
            </a:r>
            <a:r>
              <a:rPr lang="zh-CN" altLang="en-US" dirty="0" smtClean="0"/>
              <a:t>电视里， 有什么人有这种品质？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诚实</a:t>
            </a:r>
            <a:r>
              <a:rPr lang="en-US" altLang="zh-CN" dirty="0" smtClean="0"/>
              <a:t>			</a:t>
            </a:r>
            <a:r>
              <a:rPr lang="zh-CN" altLang="en-US" dirty="0" smtClean="0"/>
              <a:t>勤劳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细心体贴</a:t>
            </a:r>
            <a:r>
              <a:rPr lang="en-US" altLang="zh-CN" dirty="0" smtClean="0"/>
              <a:t>		</a:t>
            </a:r>
            <a:r>
              <a:rPr lang="zh-CN" altLang="en-US" dirty="0" smtClean="0"/>
              <a:t>乐观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善良</a:t>
            </a:r>
            <a:r>
              <a:rPr lang="en-US" altLang="zh-CN" dirty="0" smtClean="0"/>
              <a:t>			</a:t>
            </a:r>
            <a:r>
              <a:rPr lang="zh-CN" altLang="en-US" dirty="0" smtClean="0"/>
              <a:t>关心别人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有责任心</a:t>
            </a:r>
            <a:r>
              <a:rPr lang="en-US" altLang="zh-CN" dirty="0" smtClean="0"/>
              <a:t>		</a:t>
            </a:r>
            <a:r>
              <a:rPr lang="zh-CN" altLang="en-US" dirty="0" smtClean="0"/>
              <a:t>真诚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忠实</a:t>
            </a:r>
            <a:r>
              <a:rPr lang="en-US" altLang="zh-CN" dirty="0" smtClean="0"/>
              <a:t>			</a:t>
            </a:r>
            <a:r>
              <a:rPr lang="zh-CN" altLang="en-US" dirty="0" smtClean="0"/>
              <a:t>自私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不懂事</a:t>
            </a:r>
            <a:r>
              <a:rPr lang="en-US" altLang="zh-CN" dirty="0" smtClean="0"/>
              <a:t>		</a:t>
            </a:r>
            <a:r>
              <a:rPr lang="zh-CN" altLang="en-US" dirty="0" smtClean="0"/>
              <a:t>没有礼貌</a:t>
            </a:r>
            <a:endParaRPr lang="en-US" altLang="zh-C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关于一个人的特点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我们可以想想， 在你喜欢的电影</a:t>
            </a:r>
            <a:r>
              <a:rPr lang="en-US" altLang="zh-CN" dirty="0" smtClean="0"/>
              <a:t>/</a:t>
            </a:r>
            <a:r>
              <a:rPr lang="zh-CN" altLang="en-US" dirty="0" smtClean="0"/>
              <a:t>电视里， 有什么人有这种特点？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聪明</a:t>
            </a:r>
            <a:r>
              <a:rPr lang="en-US" altLang="zh-CN" dirty="0" smtClean="0"/>
              <a:t>		</a:t>
            </a:r>
            <a:r>
              <a:rPr lang="zh-CN" altLang="en-US" dirty="0" smtClean="0"/>
              <a:t>幽默</a:t>
            </a:r>
            <a:r>
              <a:rPr lang="en-US" altLang="zh-CN" dirty="0" smtClean="0"/>
              <a:t>		</a:t>
            </a:r>
            <a:r>
              <a:rPr lang="zh-CN" altLang="en-US" dirty="0" smtClean="0"/>
              <a:t>兴趣广泛</a:t>
            </a:r>
            <a:r>
              <a:rPr lang="en-US" altLang="zh-CN" dirty="0" smtClean="0"/>
              <a:t>	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精力充沛 （</a:t>
            </a:r>
            <a:r>
              <a:rPr lang="en-US" altLang="zh-CN" dirty="0" smtClean="0"/>
              <a:t>jing1 li4 chong1 pei4, energetic)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懒</a:t>
            </a:r>
            <a:r>
              <a:rPr lang="en-US" altLang="zh-CN" dirty="0" smtClean="0"/>
              <a:t>		</a:t>
            </a:r>
            <a:r>
              <a:rPr lang="zh-CN" altLang="en-US" dirty="0" smtClean="0"/>
              <a:t>话很多</a:t>
            </a:r>
            <a:r>
              <a:rPr lang="en-US" altLang="zh-CN" dirty="0" smtClean="0"/>
              <a:t>	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骄傲（</a:t>
            </a:r>
            <a:r>
              <a:rPr lang="en-US" altLang="zh-CN" dirty="0" smtClean="0"/>
              <a:t>jiao1 ao4, 	arrogant)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关于一个人的相貌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男生可以说很帅， 女生说很漂亮</a:t>
            </a:r>
            <a:endParaRPr lang="en-US" altLang="zh-CN" dirty="0" smtClean="0"/>
          </a:p>
          <a:p>
            <a:r>
              <a:rPr lang="zh-CN" altLang="en-US" dirty="0" smtClean="0"/>
              <a:t>个子： 高</a:t>
            </a:r>
            <a:r>
              <a:rPr lang="en-US" altLang="zh-CN" dirty="0" smtClean="0"/>
              <a:t>/</a:t>
            </a:r>
            <a:r>
              <a:rPr lang="zh-CN" altLang="en-US" dirty="0" smtClean="0"/>
              <a:t>矮， 中等</a:t>
            </a:r>
            <a:endParaRPr lang="en-US" altLang="zh-CN" dirty="0" smtClean="0"/>
          </a:p>
          <a:p>
            <a:r>
              <a:rPr lang="zh-CN" altLang="en-US" dirty="0" smtClean="0"/>
              <a:t>身材： 胖 瘦 苗条 健美</a:t>
            </a:r>
            <a:endParaRPr lang="en-US" altLang="zh-CN" dirty="0" smtClean="0"/>
          </a:p>
          <a:p>
            <a:r>
              <a:rPr lang="zh-CN" altLang="en-US" dirty="0" smtClean="0"/>
              <a:t>头发的长短和颜色：梳什么样的辫子</a:t>
            </a:r>
            <a:endParaRPr lang="en-US" altLang="zh-CN" dirty="0" smtClean="0"/>
          </a:p>
          <a:p>
            <a:r>
              <a:rPr lang="zh-CN" altLang="en-US" dirty="0" smtClean="0"/>
              <a:t>皮肤（</a:t>
            </a:r>
            <a:r>
              <a:rPr lang="en-US" altLang="zh-CN" dirty="0" smtClean="0"/>
              <a:t>pi2 fu1: skin) </a:t>
            </a:r>
            <a:r>
              <a:rPr lang="zh-CN" altLang="en-US" dirty="0" smtClean="0"/>
              <a:t>的颜色</a:t>
            </a:r>
            <a:endParaRPr lang="en-US" altLang="zh-CN" dirty="0" smtClean="0"/>
          </a:p>
          <a:p>
            <a:r>
              <a:rPr lang="zh-CN" altLang="en-US" dirty="0" smtClean="0"/>
              <a:t>脸</a:t>
            </a:r>
            <a:r>
              <a:rPr lang="en-US" altLang="zh-CN" dirty="0" smtClean="0"/>
              <a:t>-</a:t>
            </a:r>
            <a:r>
              <a:rPr lang="zh-CN" altLang="en-US" dirty="0" smtClean="0"/>
              <a:t>方，圆， 长， 尖 （</a:t>
            </a:r>
            <a:r>
              <a:rPr lang="en-US" altLang="zh-CN" dirty="0" smtClean="0"/>
              <a:t>jian1, pointy)</a:t>
            </a:r>
          </a:p>
          <a:p>
            <a:r>
              <a:rPr lang="zh-CN" altLang="en-US" dirty="0" smtClean="0"/>
              <a:t>眼睛的大小和颜色</a:t>
            </a:r>
            <a:endParaRPr lang="en-US" altLang="zh-CN" dirty="0" smtClean="0"/>
          </a:p>
          <a:p>
            <a:r>
              <a:rPr lang="zh-CN" altLang="en-US" dirty="0" smtClean="0"/>
              <a:t>鼻子， 嘴。。</a:t>
            </a:r>
            <a:endParaRPr lang="en-US" altLang="zh-CN" dirty="0" smtClean="0"/>
          </a:p>
          <a:p>
            <a:endParaRPr lang="zh-CN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说说这个人长的怎么样吧？</a:t>
            </a:r>
            <a:endParaRPr lang="en-US" dirty="0"/>
          </a:p>
        </p:txBody>
      </p:sp>
      <p:pic>
        <p:nvPicPr>
          <p:cNvPr id="1026" name="Picture 2" descr="http://img.ttbz8.com/%E6%98%8E%E6%98%9F%E5%A3%81%E7%BA%B8/%E5%8F%B0%E6%B9%BE%E7%94%B7%E6%98%8E%E6%98%9F/%E5%91%A8%E6%9D%B0%E4%BC%A6/%E7%BC%A9%E7%95%A5%E5%9B%BEB/%E5%91%A8%E6%9D%B0%E4%BC%A6_101.jpg"/>
          <p:cNvPicPr>
            <a:picLocks noChangeAspect="1" noChangeArrowheads="1"/>
          </p:cNvPicPr>
          <p:nvPr/>
        </p:nvPicPr>
        <p:blipFill>
          <a:blip r:embed="rId2" cstate="print"/>
          <a:srcRect l="29268" t="4336" r="4065"/>
          <a:stretch>
            <a:fillRect/>
          </a:stretch>
        </p:blipFill>
        <p:spPr bwMode="auto">
          <a:xfrm>
            <a:off x="685800" y="1828799"/>
            <a:ext cx="3962400" cy="4264413"/>
          </a:xfrm>
          <a:prstGeom prst="rect">
            <a:avLst/>
          </a:prstGeom>
          <a:noFill/>
        </p:spPr>
      </p:pic>
      <p:pic>
        <p:nvPicPr>
          <p:cNvPr id="1028" name="Picture 4" descr="http://www.gg88.com/A001/Wallpapers/F001M/G0006/GG88.NET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说说这两个人的样子吧？</a:t>
            </a:r>
            <a:endParaRPr lang="en-US" dirty="0"/>
          </a:p>
        </p:txBody>
      </p:sp>
      <p:pic>
        <p:nvPicPr>
          <p:cNvPr id="20482" name="Picture 2" descr="http://lh6.ggpht.com/_ZVssTLE1rUM/SJdCxRCBdLI/AAAAAAAAAFg/ujBzqUCiaJ4/%E8%B5%B5%E8%96%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2743200" cy="3749041"/>
          </a:xfrm>
          <a:prstGeom prst="rect">
            <a:avLst/>
          </a:prstGeom>
          <a:noFill/>
        </p:spPr>
      </p:pic>
      <p:pic>
        <p:nvPicPr>
          <p:cNvPr id="20484" name="Picture 4" descr="http://www.189ty.cn/deskphoto/3533/09110112/66374c009cc06dee3b727c810a75da73.jpg"/>
          <p:cNvPicPr>
            <a:picLocks noChangeAspect="1" noChangeArrowheads="1"/>
          </p:cNvPicPr>
          <p:nvPr/>
        </p:nvPicPr>
        <p:blipFill>
          <a:blip r:embed="rId3" cstate="print"/>
          <a:srcRect l="7143" t="12834"/>
          <a:stretch>
            <a:fillRect/>
          </a:stretch>
        </p:blipFill>
        <p:spPr bwMode="auto">
          <a:xfrm>
            <a:off x="4953000" y="2036872"/>
            <a:ext cx="2438400" cy="3582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肥姐和曾哥</a:t>
            </a:r>
            <a:endParaRPr lang="en-US" dirty="0"/>
          </a:p>
        </p:txBody>
      </p:sp>
      <p:pic>
        <p:nvPicPr>
          <p:cNvPr id="21506" name="Picture 2" descr="http://bp1.blogger.com/_kV6MZpWJ6oY/R8I1Z8qOWNI/AAAAAAAAARw/0bBI04vrqqI/s400/U2231P28T3D1919778F326DT20080221123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9875"/>
            <a:ext cx="2667000" cy="3658451"/>
          </a:xfrm>
          <a:prstGeom prst="rect">
            <a:avLst/>
          </a:prstGeom>
          <a:noFill/>
        </p:spPr>
      </p:pic>
      <p:pic>
        <p:nvPicPr>
          <p:cNvPr id="21508" name="Picture 4" descr="http://ent.cctv.com/20080609/images/102337_1212981612224_701482523_1.jpg"/>
          <p:cNvPicPr>
            <a:picLocks noChangeAspect="1" noChangeArrowheads="1"/>
          </p:cNvPicPr>
          <p:nvPr/>
        </p:nvPicPr>
        <p:blipFill>
          <a:blip r:embed="rId3" cstate="print"/>
          <a:srcRect l="37966" t="4336"/>
          <a:stretch>
            <a:fillRect/>
          </a:stretch>
        </p:blipFill>
        <p:spPr bwMode="auto">
          <a:xfrm>
            <a:off x="4114800" y="2133600"/>
            <a:ext cx="1828800" cy="3527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524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我的好朋友</vt:lpstr>
      <vt:lpstr>生词</vt:lpstr>
      <vt:lpstr>关于一个人的性格</vt:lpstr>
      <vt:lpstr>关于一个人的品质</vt:lpstr>
      <vt:lpstr>关于一个人的特点</vt:lpstr>
      <vt:lpstr>关于一个人的相貌</vt:lpstr>
      <vt:lpstr>说说这个人长的怎么样吧？</vt:lpstr>
      <vt:lpstr>说说这两个人的样子吧？</vt:lpstr>
      <vt:lpstr>肥姐和曾哥</vt:lpstr>
      <vt:lpstr>语法-写人的存现句</vt:lpstr>
      <vt:lpstr>请你选一个人说说他/她的样子</vt:lpstr>
      <vt:lpstr>语法-转折</vt:lpstr>
      <vt:lpstr>功课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我的好朋友</dc:title>
  <dc:creator>Dong, Renee</dc:creator>
  <cp:lastModifiedBy>Dong, Renee</cp:lastModifiedBy>
  <cp:revision>12</cp:revision>
  <dcterms:created xsi:type="dcterms:W3CDTF">2010-11-07T01:32:08Z</dcterms:created>
  <dcterms:modified xsi:type="dcterms:W3CDTF">2010-11-14T18:24:34Z</dcterms:modified>
</cp:coreProperties>
</file>