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B0D3DE-64E9-4F06-88EC-5AB791BE7E93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5720CCD0-157C-4F15-A1D8-FBAEA2ECE828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Enter</a:t>
          </a:r>
          <a:endParaRPr lang="en-US" b="1" dirty="0">
            <a:solidFill>
              <a:schemeClr val="tx1"/>
            </a:solidFill>
          </a:endParaRPr>
        </a:p>
      </dgm:t>
    </dgm:pt>
    <dgm:pt modelId="{0409B0F6-4A20-4A1E-8302-0E839C66B3EF}" type="sibTrans" cxnId="{26ABC851-A78D-452C-9FDC-7656ADE7FBA6}">
      <dgm:prSet/>
      <dgm:spPr/>
      <dgm:t>
        <a:bodyPr/>
        <a:lstStyle/>
        <a:p>
          <a:endParaRPr lang="en-US"/>
        </a:p>
      </dgm:t>
    </dgm:pt>
    <dgm:pt modelId="{01B1A778-8EBA-43BD-982E-3E611EE93262}" type="parTrans" cxnId="{26ABC851-A78D-452C-9FDC-7656ADE7FBA6}">
      <dgm:prSet/>
      <dgm:spPr/>
      <dgm:t>
        <a:bodyPr/>
        <a:lstStyle/>
        <a:p>
          <a:endParaRPr lang="en-US"/>
        </a:p>
      </dgm:t>
    </dgm:pt>
    <dgm:pt modelId="{AAE1FF03-0430-486A-BFFF-134C2F8280CB}" type="pres">
      <dgm:prSet presAssocID="{32B0D3DE-64E9-4F06-88EC-5AB791BE7E93}" presName="Name0" presStyleCnt="0">
        <dgm:presLayoutVars>
          <dgm:dir/>
          <dgm:animLvl val="lvl"/>
          <dgm:resizeHandles val="exact"/>
        </dgm:presLayoutVars>
      </dgm:prSet>
      <dgm:spPr/>
    </dgm:pt>
    <dgm:pt modelId="{6541D217-103C-42BA-86D6-2C74C7DDD12B}" type="pres">
      <dgm:prSet presAssocID="{32B0D3DE-64E9-4F06-88EC-5AB791BE7E93}" presName="dummy" presStyleCnt="0"/>
      <dgm:spPr/>
    </dgm:pt>
    <dgm:pt modelId="{8D56BBEF-7DE3-4F8F-8383-5F46F5305326}" type="pres">
      <dgm:prSet presAssocID="{32B0D3DE-64E9-4F06-88EC-5AB791BE7E93}" presName="linH" presStyleCnt="0"/>
      <dgm:spPr/>
    </dgm:pt>
    <dgm:pt modelId="{99092B41-936A-4365-8DDA-6F97B9443A7D}" type="pres">
      <dgm:prSet presAssocID="{32B0D3DE-64E9-4F06-88EC-5AB791BE7E93}" presName="padding1" presStyleCnt="0"/>
      <dgm:spPr/>
    </dgm:pt>
    <dgm:pt modelId="{E3A16194-1C35-40C4-9E95-F40CE7A8C09A}" type="pres">
      <dgm:prSet presAssocID="{5720CCD0-157C-4F15-A1D8-FBAEA2ECE828}" presName="linV" presStyleCnt="0"/>
      <dgm:spPr/>
    </dgm:pt>
    <dgm:pt modelId="{E53BBE94-8DC4-45EF-AF80-D5BC97712BBC}" type="pres">
      <dgm:prSet presAssocID="{5720CCD0-157C-4F15-A1D8-FBAEA2ECE828}" presName="spVertical1" presStyleCnt="0"/>
      <dgm:spPr/>
    </dgm:pt>
    <dgm:pt modelId="{793C6C48-FCEC-4631-8641-A1888500AE97}" type="pres">
      <dgm:prSet presAssocID="{5720CCD0-157C-4F15-A1D8-FBAEA2ECE828}" presName="parTx" presStyleLbl="revTx" presStyleIdx="0" presStyleCnt="1" custLinFactNeighborX="-18479" custLinFactNeighborY="1166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BB7FD0-FE87-4FF4-9B57-16EF738AE540}" type="pres">
      <dgm:prSet presAssocID="{5720CCD0-157C-4F15-A1D8-FBAEA2ECE828}" presName="spVertical2" presStyleCnt="0"/>
      <dgm:spPr/>
    </dgm:pt>
    <dgm:pt modelId="{A9316C5F-24E1-49BE-9F74-C681D8DE9A0B}" type="pres">
      <dgm:prSet presAssocID="{5720CCD0-157C-4F15-A1D8-FBAEA2ECE828}" presName="spVertical3" presStyleCnt="0"/>
      <dgm:spPr/>
    </dgm:pt>
    <dgm:pt modelId="{829EEB02-85D6-4C73-B16B-D30FC7C62AA3}" type="pres">
      <dgm:prSet presAssocID="{32B0D3DE-64E9-4F06-88EC-5AB791BE7E93}" presName="padding2" presStyleCnt="0"/>
      <dgm:spPr/>
    </dgm:pt>
    <dgm:pt modelId="{D880BF54-6E3B-47AF-AD79-1E26973854DE}" type="pres">
      <dgm:prSet presAssocID="{32B0D3DE-64E9-4F06-88EC-5AB791BE7E93}" presName="negArrow" presStyleCnt="0"/>
      <dgm:spPr/>
    </dgm:pt>
    <dgm:pt modelId="{618F4E91-B1C6-42F6-99ED-FCE44E323AF0}" type="pres">
      <dgm:prSet presAssocID="{32B0D3DE-64E9-4F06-88EC-5AB791BE7E93}" presName="backgroundArrow" presStyleLbl="node1" presStyleIdx="0" presStyleCnt="1" custScaleX="36538" custLinFactNeighborX="-3537" custLinFactNeighborY="-340"/>
      <dgm:spPr>
        <a:solidFill>
          <a:srgbClr val="FFC000"/>
        </a:solidFill>
      </dgm:spPr>
    </dgm:pt>
  </dgm:ptLst>
  <dgm:cxnLst>
    <dgm:cxn modelId="{86A103D6-1EC8-484C-9673-0F6D44522446}" type="presOf" srcId="{5720CCD0-157C-4F15-A1D8-FBAEA2ECE828}" destId="{793C6C48-FCEC-4631-8641-A1888500AE97}" srcOrd="0" destOrd="0" presId="urn:microsoft.com/office/officeart/2005/8/layout/hProcess3"/>
    <dgm:cxn modelId="{6089CCC3-1144-43DD-84C8-F361202EDBE9}" type="presOf" srcId="{32B0D3DE-64E9-4F06-88EC-5AB791BE7E93}" destId="{AAE1FF03-0430-486A-BFFF-134C2F8280CB}" srcOrd="0" destOrd="0" presId="urn:microsoft.com/office/officeart/2005/8/layout/hProcess3"/>
    <dgm:cxn modelId="{26ABC851-A78D-452C-9FDC-7656ADE7FBA6}" srcId="{32B0D3DE-64E9-4F06-88EC-5AB791BE7E93}" destId="{5720CCD0-157C-4F15-A1D8-FBAEA2ECE828}" srcOrd="0" destOrd="0" parTransId="{01B1A778-8EBA-43BD-982E-3E611EE93262}" sibTransId="{0409B0F6-4A20-4A1E-8302-0E839C66B3EF}"/>
    <dgm:cxn modelId="{14D9D918-DADE-4BD4-BD22-D08F892E8238}" type="presParOf" srcId="{AAE1FF03-0430-486A-BFFF-134C2F8280CB}" destId="{6541D217-103C-42BA-86D6-2C74C7DDD12B}" srcOrd="0" destOrd="0" presId="urn:microsoft.com/office/officeart/2005/8/layout/hProcess3"/>
    <dgm:cxn modelId="{F94D9A48-9561-4765-9017-D382FA629679}" type="presParOf" srcId="{AAE1FF03-0430-486A-BFFF-134C2F8280CB}" destId="{8D56BBEF-7DE3-4F8F-8383-5F46F5305326}" srcOrd="1" destOrd="0" presId="urn:microsoft.com/office/officeart/2005/8/layout/hProcess3"/>
    <dgm:cxn modelId="{B029C418-FF07-4907-AE3E-E8CD7404BE3E}" type="presParOf" srcId="{8D56BBEF-7DE3-4F8F-8383-5F46F5305326}" destId="{99092B41-936A-4365-8DDA-6F97B9443A7D}" srcOrd="0" destOrd="0" presId="urn:microsoft.com/office/officeart/2005/8/layout/hProcess3"/>
    <dgm:cxn modelId="{5DC84A46-8E91-4086-8C1A-BEBA655324BA}" type="presParOf" srcId="{8D56BBEF-7DE3-4F8F-8383-5F46F5305326}" destId="{E3A16194-1C35-40C4-9E95-F40CE7A8C09A}" srcOrd="1" destOrd="0" presId="urn:microsoft.com/office/officeart/2005/8/layout/hProcess3"/>
    <dgm:cxn modelId="{380A82AA-02DC-42AA-B9B2-11DC9A5E95DD}" type="presParOf" srcId="{E3A16194-1C35-40C4-9E95-F40CE7A8C09A}" destId="{E53BBE94-8DC4-45EF-AF80-D5BC97712BBC}" srcOrd="0" destOrd="0" presId="urn:microsoft.com/office/officeart/2005/8/layout/hProcess3"/>
    <dgm:cxn modelId="{EB348108-CFEB-4814-8DB0-165B15854777}" type="presParOf" srcId="{E3A16194-1C35-40C4-9E95-F40CE7A8C09A}" destId="{793C6C48-FCEC-4631-8641-A1888500AE97}" srcOrd="1" destOrd="0" presId="urn:microsoft.com/office/officeart/2005/8/layout/hProcess3"/>
    <dgm:cxn modelId="{86858FB1-D387-479D-A844-64B42401C53D}" type="presParOf" srcId="{E3A16194-1C35-40C4-9E95-F40CE7A8C09A}" destId="{11BB7FD0-FE87-4FF4-9B57-16EF738AE540}" srcOrd="2" destOrd="0" presId="urn:microsoft.com/office/officeart/2005/8/layout/hProcess3"/>
    <dgm:cxn modelId="{7995DAEF-FE30-4D7C-9431-BC61D08AEC14}" type="presParOf" srcId="{E3A16194-1C35-40C4-9E95-F40CE7A8C09A}" destId="{A9316C5F-24E1-49BE-9F74-C681D8DE9A0B}" srcOrd="3" destOrd="0" presId="urn:microsoft.com/office/officeart/2005/8/layout/hProcess3"/>
    <dgm:cxn modelId="{9A80BA02-2B87-40CB-AC87-FA227A59C2B7}" type="presParOf" srcId="{8D56BBEF-7DE3-4F8F-8383-5F46F5305326}" destId="{829EEB02-85D6-4C73-B16B-D30FC7C62AA3}" srcOrd="2" destOrd="0" presId="urn:microsoft.com/office/officeart/2005/8/layout/hProcess3"/>
    <dgm:cxn modelId="{605487D4-59E8-4B4C-B321-0CD60B9A2020}" type="presParOf" srcId="{8D56BBEF-7DE3-4F8F-8383-5F46F5305326}" destId="{D880BF54-6E3B-47AF-AD79-1E26973854DE}" srcOrd="3" destOrd="0" presId="urn:microsoft.com/office/officeart/2005/8/layout/hProcess3"/>
    <dgm:cxn modelId="{E915F89E-B405-4A1E-8FB5-3989D0654641}" type="presParOf" srcId="{8D56BBEF-7DE3-4F8F-8383-5F46F5305326}" destId="{618F4E91-B1C6-42F6-99ED-FCE44E323AF0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6AC2FE-AE20-409E-8DB2-89C6B0005950}" type="doc">
      <dgm:prSet loTypeId="urn:microsoft.com/office/officeart/2005/8/layout/venn2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949162E-6AC5-48EC-B203-026A4A975349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Structure</a:t>
          </a:r>
          <a:endParaRPr lang="en-US" b="1" dirty="0">
            <a:solidFill>
              <a:schemeClr val="bg1"/>
            </a:solidFill>
          </a:endParaRPr>
        </a:p>
      </dgm:t>
      <dgm:extLst/>
    </dgm:pt>
    <dgm:pt modelId="{22F1B68A-6951-4BAE-A529-76F04D1B8007}" type="parTrans" cxnId="{1CEAD079-6208-49CC-96E5-DCA4101967AE}">
      <dgm:prSet/>
      <dgm:spPr/>
      <dgm:t>
        <a:bodyPr/>
        <a:lstStyle/>
        <a:p>
          <a:endParaRPr lang="en-US"/>
        </a:p>
      </dgm:t>
    </dgm:pt>
    <dgm:pt modelId="{5002B765-115B-4B37-9AE3-EEC73DA7B122}" type="sibTrans" cxnId="{1CEAD079-6208-49CC-96E5-DCA4101967AE}">
      <dgm:prSet/>
      <dgm:spPr/>
      <dgm:t>
        <a:bodyPr/>
        <a:lstStyle/>
        <a:p>
          <a:endParaRPr lang="en-US"/>
        </a:p>
      </dgm:t>
    </dgm:pt>
    <dgm:pt modelId="{AC8FF4A8-92C1-4F2F-9167-403CF5183EC5}">
      <dgm:prSet phldrT="[Text]"/>
      <dgm:spPr/>
      <dgm:t>
        <a:bodyPr/>
        <a:lstStyle/>
        <a:p>
          <a:r>
            <a:rPr lang="en-US" b="1" dirty="0" smtClean="0"/>
            <a:t>About this course</a:t>
          </a:r>
          <a:endParaRPr lang="en-US" b="1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 action="ppaction://hlinksldjump"/>
          </dgm14:cNvPr>
        </a:ext>
      </dgm:extLst>
    </dgm:pt>
    <dgm:pt modelId="{F8D4F36C-9C04-4A2E-B825-90498C9EE411}" type="parTrans" cxnId="{56A3311E-C1EC-4AE0-BB33-477FE646CA1F}">
      <dgm:prSet/>
      <dgm:spPr/>
      <dgm:t>
        <a:bodyPr/>
        <a:lstStyle/>
        <a:p>
          <a:endParaRPr lang="en-US"/>
        </a:p>
      </dgm:t>
    </dgm:pt>
    <dgm:pt modelId="{1B633E11-301A-4C92-8EA7-B2B507C15673}" type="sibTrans" cxnId="{56A3311E-C1EC-4AE0-BB33-477FE646CA1F}">
      <dgm:prSet/>
      <dgm:spPr/>
      <dgm:t>
        <a:bodyPr/>
        <a:lstStyle/>
        <a:p>
          <a:endParaRPr lang="en-US"/>
        </a:p>
      </dgm:t>
    </dgm:pt>
    <dgm:pt modelId="{0CE81B3A-4D98-4406-BF85-61339036DA91}">
      <dgm:prSet/>
      <dgm:spPr/>
      <dgm:t>
        <a:bodyPr/>
        <a:lstStyle/>
        <a:p>
          <a:endParaRPr lang="en-US"/>
        </a:p>
      </dgm:t>
      <dgm:extLst/>
    </dgm:pt>
    <dgm:pt modelId="{644438F2-FDE0-4464-AA06-6B7850579B50}" type="parTrans" cxnId="{BC2CA242-FE4F-414E-A907-38EA576E64D6}">
      <dgm:prSet/>
      <dgm:spPr/>
      <dgm:t>
        <a:bodyPr/>
        <a:lstStyle/>
        <a:p>
          <a:endParaRPr lang="en-US"/>
        </a:p>
      </dgm:t>
    </dgm:pt>
    <dgm:pt modelId="{0A57350B-C800-46E7-AE2D-533EDCCCC410}" type="sibTrans" cxnId="{BC2CA242-FE4F-414E-A907-38EA576E64D6}">
      <dgm:prSet/>
      <dgm:spPr/>
      <dgm:t>
        <a:bodyPr/>
        <a:lstStyle/>
        <a:p>
          <a:endParaRPr lang="en-US"/>
        </a:p>
      </dgm:t>
    </dgm:pt>
    <dgm:pt modelId="{20305816-E252-4358-82F9-C8371D162966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</a:rPr>
            <a:t>Objectives</a:t>
          </a:r>
          <a:endParaRPr lang="en-US" b="1" dirty="0">
            <a:solidFill>
              <a:schemeClr val="bg1"/>
            </a:solidFill>
          </a:endParaRPr>
        </a:p>
      </dgm:t>
      <dgm:extLst/>
    </dgm:pt>
    <dgm:pt modelId="{B4E92BC8-5DE6-495D-9138-A329AA906591}" type="sibTrans" cxnId="{68BEA7E1-3B5C-4B2C-B542-556C314F945B}">
      <dgm:prSet/>
      <dgm:spPr/>
      <dgm:t>
        <a:bodyPr/>
        <a:lstStyle/>
        <a:p>
          <a:endParaRPr lang="en-US"/>
        </a:p>
      </dgm:t>
    </dgm:pt>
    <dgm:pt modelId="{060EB243-06FF-431B-BCB9-1DE5319D2977}" type="parTrans" cxnId="{68BEA7E1-3B5C-4B2C-B542-556C314F945B}">
      <dgm:prSet/>
      <dgm:spPr/>
      <dgm:t>
        <a:bodyPr/>
        <a:lstStyle/>
        <a:p>
          <a:endParaRPr lang="en-US"/>
        </a:p>
      </dgm:t>
    </dgm:pt>
    <dgm:pt modelId="{2C53D7E9-1510-4D08-AB30-62579FF7FC4F}" type="pres">
      <dgm:prSet presAssocID="{5C6AC2FE-AE20-409E-8DB2-89C6B0005950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0F877CA-422B-45A4-B102-D51F0B19226A}" type="pres">
      <dgm:prSet presAssocID="{5C6AC2FE-AE20-409E-8DB2-89C6B0005950}" presName="comp1" presStyleCnt="0"/>
      <dgm:spPr/>
    </dgm:pt>
    <dgm:pt modelId="{8B9A7C82-1351-4095-9AD5-88C31AD184FE}" type="pres">
      <dgm:prSet presAssocID="{5C6AC2FE-AE20-409E-8DB2-89C6B0005950}" presName="circle1" presStyleLbl="node1" presStyleIdx="0" presStyleCnt="4" custScaleX="106500" custLinFactNeighborX="0" custLinFactNeighborY="-1500"/>
      <dgm:spPr/>
      <dgm:t>
        <a:bodyPr/>
        <a:lstStyle/>
        <a:p>
          <a:endParaRPr lang="en-US"/>
        </a:p>
      </dgm:t>
    </dgm:pt>
    <dgm:pt modelId="{BAB281E2-F43F-40FC-B614-B37FE0978480}" type="pres">
      <dgm:prSet presAssocID="{5C6AC2FE-AE20-409E-8DB2-89C6B0005950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6428F-EF6F-4A92-A044-39232D06A4DE}" type="pres">
      <dgm:prSet presAssocID="{5C6AC2FE-AE20-409E-8DB2-89C6B0005950}" presName="comp2" presStyleCnt="0"/>
      <dgm:spPr/>
    </dgm:pt>
    <dgm:pt modelId="{530DD3AB-77AA-4155-9E4A-C77FA232EB26}" type="pres">
      <dgm:prSet presAssocID="{5C6AC2FE-AE20-409E-8DB2-89C6B0005950}" presName="circle2" presStyleLbl="node1" presStyleIdx="1" presStyleCnt="4" custScaleX="110625"/>
      <dgm:spPr/>
      <dgm:t>
        <a:bodyPr/>
        <a:lstStyle/>
        <a:p>
          <a:endParaRPr lang="en-US"/>
        </a:p>
      </dgm:t>
    </dgm:pt>
    <dgm:pt modelId="{B723AA58-C680-418B-9201-2585D31C59B8}" type="pres">
      <dgm:prSet presAssocID="{5C6AC2FE-AE20-409E-8DB2-89C6B0005950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57BAB7-FC1E-49BF-8899-51EB574CFAC3}" type="pres">
      <dgm:prSet presAssocID="{5C6AC2FE-AE20-409E-8DB2-89C6B0005950}" presName="comp3" presStyleCnt="0"/>
      <dgm:spPr/>
    </dgm:pt>
    <dgm:pt modelId="{D2D518D6-66DA-4820-97C0-B1B0645CFFC2}" type="pres">
      <dgm:prSet presAssocID="{5C6AC2FE-AE20-409E-8DB2-89C6B0005950}" presName="circle3" presStyleLbl="node1" presStyleIdx="2" presStyleCnt="4" custLinFactNeighborX="-1250" custLinFactNeighborY="-1667"/>
      <dgm:spPr/>
      <dgm:t>
        <a:bodyPr/>
        <a:lstStyle/>
        <a:p>
          <a:endParaRPr lang="en-US"/>
        </a:p>
      </dgm:t>
    </dgm:pt>
    <dgm:pt modelId="{A2EF948C-4BE8-4594-A094-5F3C2C97F9C6}" type="pres">
      <dgm:prSet presAssocID="{5C6AC2FE-AE20-409E-8DB2-89C6B0005950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05DD6B-7236-49A9-B935-1FF612F7B251}" type="pres">
      <dgm:prSet presAssocID="{5C6AC2FE-AE20-409E-8DB2-89C6B0005950}" presName="comp4" presStyleCnt="0"/>
      <dgm:spPr/>
    </dgm:pt>
    <dgm:pt modelId="{411A2945-A26B-45AB-A79E-EB505F19C104}" type="pres">
      <dgm:prSet presAssocID="{5C6AC2FE-AE20-409E-8DB2-89C6B0005950}" presName="circle4" presStyleLbl="node1" presStyleIdx="3" presStyleCnt="4"/>
      <dgm:spPr/>
      <dgm:t>
        <a:bodyPr/>
        <a:lstStyle/>
        <a:p>
          <a:endParaRPr lang="en-US"/>
        </a:p>
      </dgm:t>
    </dgm:pt>
    <dgm:pt modelId="{46DB400E-442C-4925-AD7D-31AE42558387}" type="pres">
      <dgm:prSet presAssocID="{5C6AC2FE-AE20-409E-8DB2-89C6B0005950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FD09319-4930-42B2-A09E-7D3CA266B975}" type="presOf" srcId="{20305816-E252-4358-82F9-C8371D162966}" destId="{D2D518D6-66DA-4820-97C0-B1B0645CFFC2}" srcOrd="0" destOrd="0" presId="urn:microsoft.com/office/officeart/2005/8/layout/venn2"/>
    <dgm:cxn modelId="{BC2CA242-FE4F-414E-A907-38EA576E64D6}" srcId="{5C6AC2FE-AE20-409E-8DB2-89C6B0005950}" destId="{0CE81B3A-4D98-4406-BF85-61339036DA91}" srcOrd="0" destOrd="0" parTransId="{644438F2-FDE0-4464-AA06-6B7850579B50}" sibTransId="{0A57350B-C800-46E7-AE2D-533EDCCCC410}"/>
    <dgm:cxn modelId="{C9BF0A5D-3085-42C5-A265-D5645738329E}" type="presOf" srcId="{AC8FF4A8-92C1-4F2F-9167-403CF5183EC5}" destId="{411A2945-A26B-45AB-A79E-EB505F19C104}" srcOrd="0" destOrd="0" presId="urn:microsoft.com/office/officeart/2005/8/layout/venn2"/>
    <dgm:cxn modelId="{EE0C4B11-4A05-4A2B-9560-0BDC820D9869}" type="presOf" srcId="{AC8FF4A8-92C1-4F2F-9167-403CF5183EC5}" destId="{46DB400E-442C-4925-AD7D-31AE42558387}" srcOrd="1" destOrd="0" presId="urn:microsoft.com/office/officeart/2005/8/layout/venn2"/>
    <dgm:cxn modelId="{2DF5ED3D-B34C-418A-8FEC-E892E26E77D7}" type="presOf" srcId="{0CE81B3A-4D98-4406-BF85-61339036DA91}" destId="{8B9A7C82-1351-4095-9AD5-88C31AD184FE}" srcOrd="0" destOrd="0" presId="urn:microsoft.com/office/officeart/2005/8/layout/venn2"/>
    <dgm:cxn modelId="{1F66189F-C636-4567-8B54-42C43B48061F}" type="presOf" srcId="{8949162E-6AC5-48EC-B203-026A4A975349}" destId="{B723AA58-C680-418B-9201-2585D31C59B8}" srcOrd="1" destOrd="0" presId="urn:microsoft.com/office/officeart/2005/8/layout/venn2"/>
    <dgm:cxn modelId="{1CEAD079-6208-49CC-96E5-DCA4101967AE}" srcId="{5C6AC2FE-AE20-409E-8DB2-89C6B0005950}" destId="{8949162E-6AC5-48EC-B203-026A4A975349}" srcOrd="1" destOrd="0" parTransId="{22F1B68A-6951-4BAE-A529-76F04D1B8007}" sibTransId="{5002B765-115B-4B37-9AE3-EEC73DA7B122}"/>
    <dgm:cxn modelId="{56A3311E-C1EC-4AE0-BB33-477FE646CA1F}" srcId="{5C6AC2FE-AE20-409E-8DB2-89C6B0005950}" destId="{AC8FF4A8-92C1-4F2F-9167-403CF5183EC5}" srcOrd="3" destOrd="0" parTransId="{F8D4F36C-9C04-4A2E-B825-90498C9EE411}" sibTransId="{1B633E11-301A-4C92-8EA7-B2B507C15673}"/>
    <dgm:cxn modelId="{B2BEE82E-5258-4460-9821-BE8258A47A62}" type="presOf" srcId="{8949162E-6AC5-48EC-B203-026A4A975349}" destId="{530DD3AB-77AA-4155-9E4A-C77FA232EB26}" srcOrd="0" destOrd="0" presId="urn:microsoft.com/office/officeart/2005/8/layout/venn2"/>
    <dgm:cxn modelId="{6839303C-3731-4C1A-9F6B-EE9AAAFDA9ED}" type="presOf" srcId="{5C6AC2FE-AE20-409E-8DB2-89C6B0005950}" destId="{2C53D7E9-1510-4D08-AB30-62579FF7FC4F}" srcOrd="0" destOrd="0" presId="urn:microsoft.com/office/officeart/2005/8/layout/venn2"/>
    <dgm:cxn modelId="{EB10AFE8-53C7-454F-90AF-6CB1D0F8DBF8}" type="presOf" srcId="{20305816-E252-4358-82F9-C8371D162966}" destId="{A2EF948C-4BE8-4594-A094-5F3C2C97F9C6}" srcOrd="1" destOrd="0" presId="urn:microsoft.com/office/officeart/2005/8/layout/venn2"/>
    <dgm:cxn modelId="{68BEA7E1-3B5C-4B2C-B542-556C314F945B}" srcId="{5C6AC2FE-AE20-409E-8DB2-89C6B0005950}" destId="{20305816-E252-4358-82F9-C8371D162966}" srcOrd="2" destOrd="0" parTransId="{060EB243-06FF-431B-BCB9-1DE5319D2977}" sibTransId="{B4E92BC8-5DE6-495D-9138-A329AA906591}"/>
    <dgm:cxn modelId="{9B0A3BBD-3120-4329-B296-691DBDCC6186}" type="presOf" srcId="{0CE81B3A-4D98-4406-BF85-61339036DA91}" destId="{BAB281E2-F43F-40FC-B614-B37FE0978480}" srcOrd="1" destOrd="0" presId="urn:microsoft.com/office/officeart/2005/8/layout/venn2"/>
    <dgm:cxn modelId="{3822D423-25ED-46F4-8E3E-081CEB37D0D1}" type="presParOf" srcId="{2C53D7E9-1510-4D08-AB30-62579FF7FC4F}" destId="{A0F877CA-422B-45A4-B102-D51F0B19226A}" srcOrd="0" destOrd="0" presId="urn:microsoft.com/office/officeart/2005/8/layout/venn2"/>
    <dgm:cxn modelId="{D49C7D59-EEDE-45CB-BC5E-0C67C1988F49}" type="presParOf" srcId="{A0F877CA-422B-45A4-B102-D51F0B19226A}" destId="{8B9A7C82-1351-4095-9AD5-88C31AD184FE}" srcOrd="0" destOrd="0" presId="urn:microsoft.com/office/officeart/2005/8/layout/venn2"/>
    <dgm:cxn modelId="{4CDF9B1C-138F-4CB4-BA6E-F3017AE05898}" type="presParOf" srcId="{A0F877CA-422B-45A4-B102-D51F0B19226A}" destId="{BAB281E2-F43F-40FC-B614-B37FE0978480}" srcOrd="1" destOrd="0" presId="urn:microsoft.com/office/officeart/2005/8/layout/venn2"/>
    <dgm:cxn modelId="{5D42A319-A06D-479E-BC3F-FE24F4C47547}" type="presParOf" srcId="{2C53D7E9-1510-4D08-AB30-62579FF7FC4F}" destId="{4D86428F-EF6F-4A92-A044-39232D06A4DE}" srcOrd="1" destOrd="0" presId="urn:microsoft.com/office/officeart/2005/8/layout/venn2"/>
    <dgm:cxn modelId="{4123FEB6-8841-4D51-B7C6-5F5A0D86CB0D}" type="presParOf" srcId="{4D86428F-EF6F-4A92-A044-39232D06A4DE}" destId="{530DD3AB-77AA-4155-9E4A-C77FA232EB26}" srcOrd="0" destOrd="0" presId="urn:microsoft.com/office/officeart/2005/8/layout/venn2"/>
    <dgm:cxn modelId="{A758A26A-B3D8-484C-9C8C-878A0B63AD69}" type="presParOf" srcId="{4D86428F-EF6F-4A92-A044-39232D06A4DE}" destId="{B723AA58-C680-418B-9201-2585D31C59B8}" srcOrd="1" destOrd="0" presId="urn:microsoft.com/office/officeart/2005/8/layout/venn2"/>
    <dgm:cxn modelId="{F56FE703-3F39-4CE1-82EE-689C84F72F60}" type="presParOf" srcId="{2C53D7E9-1510-4D08-AB30-62579FF7FC4F}" destId="{2357BAB7-FC1E-49BF-8899-51EB574CFAC3}" srcOrd="2" destOrd="0" presId="urn:microsoft.com/office/officeart/2005/8/layout/venn2"/>
    <dgm:cxn modelId="{E1FC8F36-AAB3-424C-92EA-4A1F3AFDAB2E}" type="presParOf" srcId="{2357BAB7-FC1E-49BF-8899-51EB574CFAC3}" destId="{D2D518D6-66DA-4820-97C0-B1B0645CFFC2}" srcOrd="0" destOrd="0" presId="urn:microsoft.com/office/officeart/2005/8/layout/venn2"/>
    <dgm:cxn modelId="{D0ED0BFE-CE60-4487-BFB2-A9D22C2EF8E1}" type="presParOf" srcId="{2357BAB7-FC1E-49BF-8899-51EB574CFAC3}" destId="{A2EF948C-4BE8-4594-A094-5F3C2C97F9C6}" srcOrd="1" destOrd="0" presId="urn:microsoft.com/office/officeart/2005/8/layout/venn2"/>
    <dgm:cxn modelId="{14D37959-D252-4CF1-871D-55B05435F262}" type="presParOf" srcId="{2C53D7E9-1510-4D08-AB30-62579FF7FC4F}" destId="{9F05DD6B-7236-49A9-B935-1FF612F7B251}" srcOrd="3" destOrd="0" presId="urn:microsoft.com/office/officeart/2005/8/layout/venn2"/>
    <dgm:cxn modelId="{45C1ADFC-E6F9-459C-BACE-4BD70AEA878D}" type="presParOf" srcId="{9F05DD6B-7236-49A9-B935-1FF612F7B251}" destId="{411A2945-A26B-45AB-A79E-EB505F19C104}" srcOrd="0" destOrd="0" presId="urn:microsoft.com/office/officeart/2005/8/layout/venn2"/>
    <dgm:cxn modelId="{F5BBE2A4-79EE-434F-BD43-C7B7CFEE465F}" type="presParOf" srcId="{9F05DD6B-7236-49A9-B935-1FF612F7B251}" destId="{46DB400E-442C-4925-AD7D-31AE42558387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B1780B5-6213-42E8-9181-77B98BB98025}" type="doc">
      <dgm:prSet loTypeId="urn:microsoft.com/office/officeart/2005/8/layout/hierarchy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F6984FC-F171-48E1-BBA9-A207B7F21DA8}">
      <dgm:prSet phldrT="[Text]" custT="1"/>
      <dgm:spPr/>
      <dgm:t>
        <a:bodyPr/>
        <a:lstStyle/>
        <a:p>
          <a:r>
            <a:rPr lang="en-US" sz="2800" b="1" dirty="0" smtClean="0"/>
            <a:t>Professor John Doe</a:t>
          </a:r>
          <a:endParaRPr lang="en-US" sz="2800" b="1" dirty="0"/>
        </a:p>
      </dgm:t>
    </dgm:pt>
    <dgm:pt modelId="{D80DFF26-3504-471E-96E1-5F4D405BB601}" type="parTrans" cxnId="{D70052BD-A2D5-49CC-BA8E-F1F5AD38D272}">
      <dgm:prSet/>
      <dgm:spPr/>
      <dgm:t>
        <a:bodyPr/>
        <a:lstStyle/>
        <a:p>
          <a:endParaRPr lang="en-US"/>
        </a:p>
      </dgm:t>
    </dgm:pt>
    <dgm:pt modelId="{0662038E-E235-48E5-BAE1-BAFF543CD278}" type="sibTrans" cxnId="{D70052BD-A2D5-49CC-BA8E-F1F5AD38D272}">
      <dgm:prSet/>
      <dgm:spPr/>
      <dgm:t>
        <a:bodyPr/>
        <a:lstStyle/>
        <a:p>
          <a:endParaRPr lang="en-US"/>
        </a:p>
      </dgm:t>
    </dgm:pt>
    <dgm:pt modelId="{E7088C31-439E-46A3-B362-030B844E285B}">
      <dgm:prSet phldrT="[Text]" custT="1"/>
      <dgm:spPr/>
      <dgm:t>
        <a:bodyPr/>
        <a:lstStyle/>
        <a:p>
          <a:r>
            <a:rPr lang="en-US" sz="1800" b="1" dirty="0" smtClean="0"/>
            <a:t>Office phone: </a:t>
          </a:r>
        </a:p>
        <a:p>
          <a:r>
            <a:rPr lang="en-US" sz="1800" b="1" dirty="0" smtClean="0"/>
            <a:t>616-278-1458</a:t>
          </a:r>
          <a:endParaRPr lang="en-US" sz="1800" b="1" dirty="0"/>
        </a:p>
      </dgm:t>
    </dgm:pt>
    <dgm:pt modelId="{B5151DD1-3EF7-4B7E-9C9D-FDF086DBA134}" type="parTrans" cxnId="{A9D33537-36F3-4755-8D17-9F2DD623BA89}">
      <dgm:prSet/>
      <dgm:spPr/>
      <dgm:t>
        <a:bodyPr/>
        <a:lstStyle/>
        <a:p>
          <a:endParaRPr lang="en-US"/>
        </a:p>
      </dgm:t>
    </dgm:pt>
    <dgm:pt modelId="{589CF158-CE75-4502-A497-527850D2B2D6}" type="sibTrans" cxnId="{A9D33537-36F3-4755-8D17-9F2DD623BA89}">
      <dgm:prSet/>
      <dgm:spPr/>
      <dgm:t>
        <a:bodyPr/>
        <a:lstStyle/>
        <a:p>
          <a:endParaRPr lang="en-US"/>
        </a:p>
      </dgm:t>
    </dgm:pt>
    <dgm:pt modelId="{6B578B2D-7903-41E8-988F-0B893814ED75}">
      <dgm:prSet phldrT="[Text]" custT="1"/>
      <dgm:spPr/>
      <dgm:t>
        <a:bodyPr/>
        <a:lstStyle/>
        <a:p>
          <a:r>
            <a:rPr lang="en-US" sz="1800" b="1" dirty="0" smtClean="0"/>
            <a:t>Email:</a:t>
          </a:r>
        </a:p>
        <a:p>
          <a:r>
            <a:rPr lang="en-US" sz="1800" b="1" dirty="0" smtClean="0"/>
            <a:t>doe@email.com</a:t>
          </a:r>
          <a:endParaRPr lang="en-US" sz="1800" b="1" dirty="0"/>
        </a:p>
      </dgm:t>
    </dgm:pt>
    <dgm:pt modelId="{CDEBB660-AEB5-4541-ACFB-A99F50B516B7}" type="parTrans" cxnId="{72CF41E0-8517-4EA6-8FC9-F00147F8500B}">
      <dgm:prSet/>
      <dgm:spPr/>
      <dgm:t>
        <a:bodyPr/>
        <a:lstStyle/>
        <a:p>
          <a:endParaRPr lang="en-US"/>
        </a:p>
      </dgm:t>
    </dgm:pt>
    <dgm:pt modelId="{8F9B119B-121C-41BD-955A-F2D080AFD9BA}" type="sibTrans" cxnId="{72CF41E0-8517-4EA6-8FC9-F00147F8500B}">
      <dgm:prSet/>
      <dgm:spPr/>
      <dgm:t>
        <a:bodyPr/>
        <a:lstStyle/>
        <a:p>
          <a:endParaRPr lang="en-US"/>
        </a:p>
      </dgm:t>
    </dgm:pt>
    <dgm:pt modelId="{36E2B053-7DA7-4809-82BB-62D4920BF3B2}">
      <dgm:prSet phldrT="[Text]" custT="1"/>
      <dgm:spPr/>
      <dgm:t>
        <a:bodyPr/>
        <a:lstStyle/>
        <a:p>
          <a:r>
            <a:rPr lang="en-US" sz="2800" b="1" dirty="0" smtClean="0"/>
            <a:t>Text Books</a:t>
          </a:r>
          <a:endParaRPr lang="en-US" sz="2800" b="1" dirty="0"/>
        </a:p>
      </dgm:t>
    </dgm:pt>
    <dgm:pt modelId="{D1CDDEE2-490A-412B-9FD0-3A2C4C37A86D}" type="parTrans" cxnId="{E1FDF7F9-685C-436D-B144-BEDFDAFC3B52}">
      <dgm:prSet/>
      <dgm:spPr/>
      <dgm:t>
        <a:bodyPr/>
        <a:lstStyle/>
        <a:p>
          <a:endParaRPr lang="en-US"/>
        </a:p>
      </dgm:t>
    </dgm:pt>
    <dgm:pt modelId="{13E1459C-4EC1-4F3E-94BD-F8A3871A43B0}" type="sibTrans" cxnId="{E1FDF7F9-685C-436D-B144-BEDFDAFC3B52}">
      <dgm:prSet/>
      <dgm:spPr/>
      <dgm:t>
        <a:bodyPr/>
        <a:lstStyle/>
        <a:p>
          <a:endParaRPr lang="en-US"/>
        </a:p>
      </dgm:t>
    </dgm:pt>
    <dgm:pt modelId="{64DF227C-119E-4F93-9C5F-7A091394A2CC}">
      <dgm:prSet phldrT="[Text]" custT="1"/>
      <dgm:spPr/>
      <dgm:t>
        <a:bodyPr/>
        <a:lstStyle/>
        <a:p>
          <a:endParaRPr lang="en-US" sz="1800" dirty="0"/>
        </a:p>
      </dgm:t>
    </dgm:pt>
    <dgm:pt modelId="{60CEB228-8103-4C10-97A7-9F8DFCC65073}" type="parTrans" cxnId="{E778D0C2-3361-474F-8DBC-C87506FB2B28}">
      <dgm:prSet/>
      <dgm:spPr/>
      <dgm:t>
        <a:bodyPr/>
        <a:lstStyle/>
        <a:p>
          <a:endParaRPr lang="en-US"/>
        </a:p>
      </dgm:t>
    </dgm:pt>
    <dgm:pt modelId="{B0CFF0A1-369F-4AD8-AEF4-671D2FA7F0DC}" type="sibTrans" cxnId="{E778D0C2-3361-474F-8DBC-C87506FB2B28}">
      <dgm:prSet/>
      <dgm:spPr/>
      <dgm:t>
        <a:bodyPr/>
        <a:lstStyle/>
        <a:p>
          <a:endParaRPr lang="en-US"/>
        </a:p>
      </dgm:t>
    </dgm:pt>
    <dgm:pt modelId="{31415265-5605-4366-B13E-9E47E6246F69}">
      <dgm:prSet phldrT="[Text]" custT="1"/>
      <dgm:spPr/>
      <dgm:t>
        <a:bodyPr/>
        <a:lstStyle/>
        <a:p>
          <a:r>
            <a:rPr lang="en-US" sz="1800" b="1" dirty="0" smtClean="0">
              <a:solidFill>
                <a:schemeClr val="tx1"/>
              </a:solidFill>
            </a:rPr>
            <a:t>Statistics Third Edition</a:t>
          </a:r>
        </a:p>
        <a:p>
          <a:r>
            <a:rPr lang="en-US" sz="1800" b="1" dirty="0" smtClean="0">
              <a:solidFill>
                <a:schemeClr val="tx1"/>
              </a:solidFill>
            </a:rPr>
            <a:t>David Freedman, Robert </a:t>
          </a:r>
          <a:r>
            <a:rPr lang="en-US" sz="1800" b="1" dirty="0" err="1" smtClean="0">
              <a:solidFill>
                <a:schemeClr val="tx1"/>
              </a:solidFill>
            </a:rPr>
            <a:t>Pisani</a:t>
          </a:r>
          <a:r>
            <a:rPr lang="en-US" sz="1800" b="1" dirty="0" smtClean="0">
              <a:solidFill>
                <a:schemeClr val="tx1"/>
              </a:solidFill>
            </a:rPr>
            <a:t>, Roger </a:t>
          </a:r>
          <a:r>
            <a:rPr lang="en-US" sz="1800" b="1" dirty="0" err="1" smtClean="0">
              <a:solidFill>
                <a:schemeClr val="tx1"/>
              </a:solidFill>
            </a:rPr>
            <a:t>Purves</a:t>
          </a:r>
          <a:endParaRPr lang="en-US" sz="1800" b="1" dirty="0">
            <a:solidFill>
              <a:schemeClr val="tx1"/>
            </a:solidFill>
          </a:endParaRPr>
        </a:p>
      </dgm:t>
    </dgm:pt>
    <dgm:pt modelId="{DA57E146-3A44-4C65-9D3C-A98259AF7890}" type="parTrans" cxnId="{FB09E9A1-5FF8-400C-ACA8-853E591DB3B1}">
      <dgm:prSet/>
      <dgm:spPr/>
      <dgm:t>
        <a:bodyPr/>
        <a:lstStyle/>
        <a:p>
          <a:endParaRPr lang="en-US"/>
        </a:p>
      </dgm:t>
    </dgm:pt>
    <dgm:pt modelId="{A0059867-4437-4346-BBCF-6D0DF269AF9F}" type="sibTrans" cxnId="{FB09E9A1-5FF8-400C-ACA8-853E591DB3B1}">
      <dgm:prSet/>
      <dgm:spPr/>
      <dgm:t>
        <a:bodyPr/>
        <a:lstStyle/>
        <a:p>
          <a:endParaRPr lang="en-US"/>
        </a:p>
      </dgm:t>
    </dgm:pt>
    <dgm:pt modelId="{B9BBB05B-4A36-4EA4-A8C5-8C868439A9DB}">
      <dgm:prSet/>
      <dgm:spPr/>
      <dgm:t>
        <a:bodyPr/>
        <a:lstStyle/>
        <a:p>
          <a:endParaRPr lang="en-US"/>
        </a:p>
      </dgm:t>
    </dgm:pt>
    <dgm:pt modelId="{C5C40B00-A0FF-400E-845A-1507DB9842DC}" type="parTrans" cxnId="{E569DCD6-131F-4380-A505-2BAF24375331}">
      <dgm:prSet/>
      <dgm:spPr/>
      <dgm:t>
        <a:bodyPr/>
        <a:lstStyle/>
        <a:p>
          <a:endParaRPr lang="en-US"/>
        </a:p>
      </dgm:t>
    </dgm:pt>
    <dgm:pt modelId="{E8547883-D5FC-4755-BADC-C403CBC70286}" type="sibTrans" cxnId="{E569DCD6-131F-4380-A505-2BAF24375331}">
      <dgm:prSet/>
      <dgm:spPr/>
      <dgm:t>
        <a:bodyPr/>
        <a:lstStyle/>
        <a:p>
          <a:endParaRPr lang="en-US"/>
        </a:p>
      </dgm:t>
    </dgm:pt>
    <dgm:pt modelId="{BB87FEC6-8A85-4D71-A462-66BFBD487DD5}" type="pres">
      <dgm:prSet presAssocID="{FB1780B5-6213-42E8-9181-77B98BB9802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A38348D-65B8-4126-8C01-EE9ED52C0C8A}" type="pres">
      <dgm:prSet presAssocID="{BF6984FC-F171-48E1-BBA9-A207B7F21DA8}" presName="root" presStyleCnt="0"/>
      <dgm:spPr/>
    </dgm:pt>
    <dgm:pt modelId="{39CBD8FE-06A3-4F53-AA24-93F425B789BA}" type="pres">
      <dgm:prSet presAssocID="{BF6984FC-F171-48E1-BBA9-A207B7F21DA8}" presName="rootComposite" presStyleCnt="0"/>
      <dgm:spPr/>
    </dgm:pt>
    <dgm:pt modelId="{617C7BCA-7751-4596-9DBE-42371FEA8D9C}" type="pres">
      <dgm:prSet presAssocID="{BF6984FC-F171-48E1-BBA9-A207B7F21DA8}" presName="rootText" presStyleLbl="node1" presStyleIdx="0" presStyleCnt="2"/>
      <dgm:spPr/>
      <dgm:t>
        <a:bodyPr/>
        <a:lstStyle/>
        <a:p>
          <a:endParaRPr lang="en-US"/>
        </a:p>
      </dgm:t>
    </dgm:pt>
    <dgm:pt modelId="{93902EB8-63FC-41E7-A71D-DA6C4966F14E}" type="pres">
      <dgm:prSet presAssocID="{BF6984FC-F171-48E1-BBA9-A207B7F21DA8}" presName="rootConnector" presStyleLbl="node1" presStyleIdx="0" presStyleCnt="2"/>
      <dgm:spPr/>
      <dgm:t>
        <a:bodyPr/>
        <a:lstStyle/>
        <a:p>
          <a:endParaRPr lang="en-US"/>
        </a:p>
      </dgm:t>
    </dgm:pt>
    <dgm:pt modelId="{46F5AFA5-271B-4276-8A45-803A410CD9D2}" type="pres">
      <dgm:prSet presAssocID="{BF6984FC-F171-48E1-BBA9-A207B7F21DA8}" presName="childShape" presStyleCnt="0"/>
      <dgm:spPr/>
    </dgm:pt>
    <dgm:pt modelId="{1BADB1EE-57AE-4121-9429-AB5D1BCF78B1}" type="pres">
      <dgm:prSet presAssocID="{B5151DD1-3EF7-4B7E-9C9D-FDF086DBA134}" presName="Name13" presStyleLbl="parChTrans1D2" presStyleIdx="0" presStyleCnt="5"/>
      <dgm:spPr/>
      <dgm:t>
        <a:bodyPr/>
        <a:lstStyle/>
        <a:p>
          <a:endParaRPr lang="en-US"/>
        </a:p>
      </dgm:t>
    </dgm:pt>
    <dgm:pt modelId="{4CBC1331-0186-44C5-B881-4D3CFB381D7A}" type="pres">
      <dgm:prSet presAssocID="{E7088C31-439E-46A3-B362-030B844E285B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4EA222-3F4A-49AC-BAF7-ED936386FDFD}" type="pres">
      <dgm:prSet presAssocID="{CDEBB660-AEB5-4541-ACFB-A99F50B516B7}" presName="Name13" presStyleLbl="parChTrans1D2" presStyleIdx="1" presStyleCnt="5"/>
      <dgm:spPr/>
      <dgm:t>
        <a:bodyPr/>
        <a:lstStyle/>
        <a:p>
          <a:endParaRPr lang="en-US"/>
        </a:p>
      </dgm:t>
    </dgm:pt>
    <dgm:pt modelId="{9DBEDF83-E423-4863-88E4-FABCDECA5B99}" type="pres">
      <dgm:prSet presAssocID="{6B578B2D-7903-41E8-988F-0B893814ED75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71ABE1-1989-4A2A-AFE0-408CF44CECD3}" type="pres">
      <dgm:prSet presAssocID="{C5C40B00-A0FF-400E-845A-1507DB9842DC}" presName="Name13" presStyleLbl="parChTrans1D2" presStyleIdx="2" presStyleCnt="5"/>
      <dgm:spPr/>
      <dgm:t>
        <a:bodyPr/>
        <a:lstStyle/>
        <a:p>
          <a:endParaRPr lang="en-US"/>
        </a:p>
      </dgm:t>
    </dgm:pt>
    <dgm:pt modelId="{D3C8D784-A721-4B4A-93B2-82B672028CFE}" type="pres">
      <dgm:prSet presAssocID="{B9BBB05B-4A36-4EA4-A8C5-8C868439A9DB}" presName="childText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12E4C3-638D-46F0-88D4-96976AA89518}" type="pres">
      <dgm:prSet presAssocID="{36E2B053-7DA7-4809-82BB-62D4920BF3B2}" presName="root" presStyleCnt="0"/>
      <dgm:spPr/>
    </dgm:pt>
    <dgm:pt modelId="{77D9A8B8-01DB-4354-B908-10D6F72E5240}" type="pres">
      <dgm:prSet presAssocID="{36E2B053-7DA7-4809-82BB-62D4920BF3B2}" presName="rootComposite" presStyleCnt="0"/>
      <dgm:spPr/>
    </dgm:pt>
    <dgm:pt modelId="{480CF362-FC6A-4FE8-B5A9-24B42EE74DD3}" type="pres">
      <dgm:prSet presAssocID="{36E2B053-7DA7-4809-82BB-62D4920BF3B2}" presName="rootText" presStyleLbl="node1" presStyleIdx="1" presStyleCnt="2"/>
      <dgm:spPr/>
      <dgm:t>
        <a:bodyPr/>
        <a:lstStyle/>
        <a:p>
          <a:endParaRPr lang="en-US"/>
        </a:p>
      </dgm:t>
    </dgm:pt>
    <dgm:pt modelId="{7A42C731-8663-4B5F-B716-85DBA7626C00}" type="pres">
      <dgm:prSet presAssocID="{36E2B053-7DA7-4809-82BB-62D4920BF3B2}" presName="rootConnector" presStyleLbl="node1" presStyleIdx="1" presStyleCnt="2"/>
      <dgm:spPr/>
      <dgm:t>
        <a:bodyPr/>
        <a:lstStyle/>
        <a:p>
          <a:endParaRPr lang="en-US"/>
        </a:p>
      </dgm:t>
    </dgm:pt>
    <dgm:pt modelId="{89A6BE59-34BD-4B66-A6C5-956D9768F092}" type="pres">
      <dgm:prSet presAssocID="{36E2B053-7DA7-4809-82BB-62D4920BF3B2}" presName="childShape" presStyleCnt="0"/>
      <dgm:spPr/>
    </dgm:pt>
    <dgm:pt modelId="{6BF8D5EC-4629-4182-ABA0-31032F3B335A}" type="pres">
      <dgm:prSet presAssocID="{60CEB228-8103-4C10-97A7-9F8DFCC65073}" presName="Name13" presStyleLbl="parChTrans1D2" presStyleIdx="3" presStyleCnt="5"/>
      <dgm:spPr/>
      <dgm:t>
        <a:bodyPr/>
        <a:lstStyle/>
        <a:p>
          <a:endParaRPr lang="en-US"/>
        </a:p>
      </dgm:t>
    </dgm:pt>
    <dgm:pt modelId="{FE252387-F10A-487B-B316-1E0647B3C4AC}" type="pres">
      <dgm:prSet presAssocID="{64DF227C-119E-4F93-9C5F-7A091394A2CC}" presName="childText" presStyleLbl="bgAcc1" presStyleIdx="3" presStyleCnt="5" custScaleX="211597" custLinFactNeighborX="1903" custLinFactNeighborY="58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ABE66-3B7B-4DCF-A42E-11ED2990F450}" type="pres">
      <dgm:prSet presAssocID="{DA57E146-3A44-4C65-9D3C-A98259AF7890}" presName="Name13" presStyleLbl="parChTrans1D2" presStyleIdx="4" presStyleCnt="5"/>
      <dgm:spPr/>
      <dgm:t>
        <a:bodyPr/>
        <a:lstStyle/>
        <a:p>
          <a:endParaRPr lang="en-US"/>
        </a:p>
      </dgm:t>
    </dgm:pt>
    <dgm:pt modelId="{AF523E3E-E942-4709-9DE0-3A00870E54F1}" type="pres">
      <dgm:prSet presAssocID="{31415265-5605-4366-B13E-9E47E6246F69}" presName="childText" presStyleLbl="bgAcc1" presStyleIdx="4" presStyleCnt="5" custScaleX="214051" custScaleY="112447" custLinFactNeighborX="1558" custLinFactNeighborY="582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70052BD-A2D5-49CC-BA8E-F1F5AD38D272}" srcId="{FB1780B5-6213-42E8-9181-77B98BB98025}" destId="{BF6984FC-F171-48E1-BBA9-A207B7F21DA8}" srcOrd="0" destOrd="0" parTransId="{D80DFF26-3504-471E-96E1-5F4D405BB601}" sibTransId="{0662038E-E235-48E5-BAE1-BAFF543CD278}"/>
    <dgm:cxn modelId="{A2CD0452-F584-4980-8931-450FF799423E}" type="presOf" srcId="{36E2B053-7DA7-4809-82BB-62D4920BF3B2}" destId="{480CF362-FC6A-4FE8-B5A9-24B42EE74DD3}" srcOrd="0" destOrd="0" presId="urn:microsoft.com/office/officeart/2005/8/layout/hierarchy3"/>
    <dgm:cxn modelId="{555E06AF-D9CE-4849-9D2E-B5CDA1B14BD7}" type="presOf" srcId="{DA57E146-3A44-4C65-9D3C-A98259AF7890}" destId="{257ABE66-3B7B-4DCF-A42E-11ED2990F450}" srcOrd="0" destOrd="0" presId="urn:microsoft.com/office/officeart/2005/8/layout/hierarchy3"/>
    <dgm:cxn modelId="{72CF41E0-8517-4EA6-8FC9-F00147F8500B}" srcId="{BF6984FC-F171-48E1-BBA9-A207B7F21DA8}" destId="{6B578B2D-7903-41E8-988F-0B893814ED75}" srcOrd="1" destOrd="0" parTransId="{CDEBB660-AEB5-4541-ACFB-A99F50B516B7}" sibTransId="{8F9B119B-121C-41BD-955A-F2D080AFD9BA}"/>
    <dgm:cxn modelId="{83EBE036-6F14-40EF-85BA-FAB5CFB10E74}" type="presOf" srcId="{36E2B053-7DA7-4809-82BB-62D4920BF3B2}" destId="{7A42C731-8663-4B5F-B716-85DBA7626C00}" srcOrd="1" destOrd="0" presId="urn:microsoft.com/office/officeart/2005/8/layout/hierarchy3"/>
    <dgm:cxn modelId="{3BD6231D-F768-4603-A67F-7058C70938C5}" type="presOf" srcId="{60CEB228-8103-4C10-97A7-9F8DFCC65073}" destId="{6BF8D5EC-4629-4182-ABA0-31032F3B335A}" srcOrd="0" destOrd="0" presId="urn:microsoft.com/office/officeart/2005/8/layout/hierarchy3"/>
    <dgm:cxn modelId="{E6365943-A6D0-4CFA-A08E-7240BC2974B0}" type="presOf" srcId="{6B578B2D-7903-41E8-988F-0B893814ED75}" destId="{9DBEDF83-E423-4863-88E4-FABCDECA5B99}" srcOrd="0" destOrd="0" presId="urn:microsoft.com/office/officeart/2005/8/layout/hierarchy3"/>
    <dgm:cxn modelId="{8517E849-4C56-4CE8-9B8F-A9B9CA830B22}" type="presOf" srcId="{E7088C31-439E-46A3-B362-030B844E285B}" destId="{4CBC1331-0186-44C5-B881-4D3CFB381D7A}" srcOrd="0" destOrd="0" presId="urn:microsoft.com/office/officeart/2005/8/layout/hierarchy3"/>
    <dgm:cxn modelId="{917EDC64-B3D4-47FB-9BE7-2A5A68C6DB12}" type="presOf" srcId="{64DF227C-119E-4F93-9C5F-7A091394A2CC}" destId="{FE252387-F10A-487B-B316-1E0647B3C4AC}" srcOrd="0" destOrd="0" presId="urn:microsoft.com/office/officeart/2005/8/layout/hierarchy3"/>
    <dgm:cxn modelId="{8E1A4823-A399-4677-8BAD-A71EC9A7E72B}" type="presOf" srcId="{B5151DD1-3EF7-4B7E-9C9D-FDF086DBA134}" destId="{1BADB1EE-57AE-4121-9429-AB5D1BCF78B1}" srcOrd="0" destOrd="0" presId="urn:microsoft.com/office/officeart/2005/8/layout/hierarchy3"/>
    <dgm:cxn modelId="{8BAD673A-3B5F-489A-9528-21CCE5CE0942}" type="presOf" srcId="{BF6984FC-F171-48E1-BBA9-A207B7F21DA8}" destId="{93902EB8-63FC-41E7-A71D-DA6C4966F14E}" srcOrd="1" destOrd="0" presId="urn:microsoft.com/office/officeart/2005/8/layout/hierarchy3"/>
    <dgm:cxn modelId="{70292550-1BB2-43EC-BC4E-C588795EC0BB}" type="presOf" srcId="{31415265-5605-4366-B13E-9E47E6246F69}" destId="{AF523E3E-E942-4709-9DE0-3A00870E54F1}" srcOrd="0" destOrd="0" presId="urn:microsoft.com/office/officeart/2005/8/layout/hierarchy3"/>
    <dgm:cxn modelId="{1CFFD635-9F61-4DF4-BE5C-9995F0F7C319}" type="presOf" srcId="{B9BBB05B-4A36-4EA4-A8C5-8C868439A9DB}" destId="{D3C8D784-A721-4B4A-93B2-82B672028CFE}" srcOrd="0" destOrd="0" presId="urn:microsoft.com/office/officeart/2005/8/layout/hierarchy3"/>
    <dgm:cxn modelId="{7BBFD0CC-97F3-4040-B509-772B8EB4EC41}" type="presOf" srcId="{CDEBB660-AEB5-4541-ACFB-A99F50B516B7}" destId="{CF4EA222-3F4A-49AC-BAF7-ED936386FDFD}" srcOrd="0" destOrd="0" presId="urn:microsoft.com/office/officeart/2005/8/layout/hierarchy3"/>
    <dgm:cxn modelId="{CFFE72FE-8A07-4E6D-90FA-FB2EB740379C}" type="presOf" srcId="{FB1780B5-6213-42E8-9181-77B98BB98025}" destId="{BB87FEC6-8A85-4D71-A462-66BFBD487DD5}" srcOrd="0" destOrd="0" presId="urn:microsoft.com/office/officeart/2005/8/layout/hierarchy3"/>
    <dgm:cxn modelId="{A9D33537-36F3-4755-8D17-9F2DD623BA89}" srcId="{BF6984FC-F171-48E1-BBA9-A207B7F21DA8}" destId="{E7088C31-439E-46A3-B362-030B844E285B}" srcOrd="0" destOrd="0" parTransId="{B5151DD1-3EF7-4B7E-9C9D-FDF086DBA134}" sibTransId="{589CF158-CE75-4502-A497-527850D2B2D6}"/>
    <dgm:cxn modelId="{FB09E9A1-5FF8-400C-ACA8-853E591DB3B1}" srcId="{36E2B053-7DA7-4809-82BB-62D4920BF3B2}" destId="{31415265-5605-4366-B13E-9E47E6246F69}" srcOrd="1" destOrd="0" parTransId="{DA57E146-3A44-4C65-9D3C-A98259AF7890}" sibTransId="{A0059867-4437-4346-BBCF-6D0DF269AF9F}"/>
    <dgm:cxn modelId="{50C81F2D-ACD8-4FB1-B771-90E42B954C75}" type="presOf" srcId="{BF6984FC-F171-48E1-BBA9-A207B7F21DA8}" destId="{617C7BCA-7751-4596-9DBE-42371FEA8D9C}" srcOrd="0" destOrd="0" presId="urn:microsoft.com/office/officeart/2005/8/layout/hierarchy3"/>
    <dgm:cxn modelId="{E1FDF7F9-685C-436D-B144-BEDFDAFC3B52}" srcId="{FB1780B5-6213-42E8-9181-77B98BB98025}" destId="{36E2B053-7DA7-4809-82BB-62D4920BF3B2}" srcOrd="1" destOrd="0" parTransId="{D1CDDEE2-490A-412B-9FD0-3A2C4C37A86D}" sibTransId="{13E1459C-4EC1-4F3E-94BD-F8A3871A43B0}"/>
    <dgm:cxn modelId="{E569DCD6-131F-4380-A505-2BAF24375331}" srcId="{BF6984FC-F171-48E1-BBA9-A207B7F21DA8}" destId="{B9BBB05B-4A36-4EA4-A8C5-8C868439A9DB}" srcOrd="2" destOrd="0" parTransId="{C5C40B00-A0FF-400E-845A-1507DB9842DC}" sibTransId="{E8547883-D5FC-4755-BADC-C403CBC70286}"/>
    <dgm:cxn modelId="{E778D0C2-3361-474F-8DBC-C87506FB2B28}" srcId="{36E2B053-7DA7-4809-82BB-62D4920BF3B2}" destId="{64DF227C-119E-4F93-9C5F-7A091394A2CC}" srcOrd="0" destOrd="0" parTransId="{60CEB228-8103-4C10-97A7-9F8DFCC65073}" sibTransId="{B0CFF0A1-369F-4AD8-AEF4-671D2FA7F0DC}"/>
    <dgm:cxn modelId="{F57A2817-1E59-4FFE-BD3C-0EC5209E3E1A}" type="presOf" srcId="{C5C40B00-A0FF-400E-845A-1507DB9842DC}" destId="{FB71ABE1-1989-4A2A-AFE0-408CF44CECD3}" srcOrd="0" destOrd="0" presId="urn:microsoft.com/office/officeart/2005/8/layout/hierarchy3"/>
    <dgm:cxn modelId="{1CFEDE7D-52D4-4772-B2A2-78CC777D5D38}" type="presParOf" srcId="{BB87FEC6-8A85-4D71-A462-66BFBD487DD5}" destId="{9A38348D-65B8-4126-8C01-EE9ED52C0C8A}" srcOrd="0" destOrd="0" presId="urn:microsoft.com/office/officeart/2005/8/layout/hierarchy3"/>
    <dgm:cxn modelId="{B2F9EF0A-05C6-4246-A950-2DDFC5D5D9F6}" type="presParOf" srcId="{9A38348D-65B8-4126-8C01-EE9ED52C0C8A}" destId="{39CBD8FE-06A3-4F53-AA24-93F425B789BA}" srcOrd="0" destOrd="0" presId="urn:microsoft.com/office/officeart/2005/8/layout/hierarchy3"/>
    <dgm:cxn modelId="{784B9F73-ED6C-4F04-8207-449C61149C11}" type="presParOf" srcId="{39CBD8FE-06A3-4F53-AA24-93F425B789BA}" destId="{617C7BCA-7751-4596-9DBE-42371FEA8D9C}" srcOrd="0" destOrd="0" presId="urn:microsoft.com/office/officeart/2005/8/layout/hierarchy3"/>
    <dgm:cxn modelId="{E6F2974F-0113-436D-B2E3-C05B9865898C}" type="presParOf" srcId="{39CBD8FE-06A3-4F53-AA24-93F425B789BA}" destId="{93902EB8-63FC-41E7-A71D-DA6C4966F14E}" srcOrd="1" destOrd="0" presId="urn:microsoft.com/office/officeart/2005/8/layout/hierarchy3"/>
    <dgm:cxn modelId="{FEB33C4B-5ADB-43F8-9742-556EB5DFC8B6}" type="presParOf" srcId="{9A38348D-65B8-4126-8C01-EE9ED52C0C8A}" destId="{46F5AFA5-271B-4276-8A45-803A410CD9D2}" srcOrd="1" destOrd="0" presId="urn:microsoft.com/office/officeart/2005/8/layout/hierarchy3"/>
    <dgm:cxn modelId="{3A31FE6A-F966-4588-9AA0-DE8E00BDB69C}" type="presParOf" srcId="{46F5AFA5-271B-4276-8A45-803A410CD9D2}" destId="{1BADB1EE-57AE-4121-9429-AB5D1BCF78B1}" srcOrd="0" destOrd="0" presId="urn:microsoft.com/office/officeart/2005/8/layout/hierarchy3"/>
    <dgm:cxn modelId="{1FE7DB7C-0C87-4634-89F2-0727395E53F4}" type="presParOf" srcId="{46F5AFA5-271B-4276-8A45-803A410CD9D2}" destId="{4CBC1331-0186-44C5-B881-4D3CFB381D7A}" srcOrd="1" destOrd="0" presId="urn:microsoft.com/office/officeart/2005/8/layout/hierarchy3"/>
    <dgm:cxn modelId="{268357CB-BCF0-4BB8-B805-2D5AE818D0FD}" type="presParOf" srcId="{46F5AFA5-271B-4276-8A45-803A410CD9D2}" destId="{CF4EA222-3F4A-49AC-BAF7-ED936386FDFD}" srcOrd="2" destOrd="0" presId="urn:microsoft.com/office/officeart/2005/8/layout/hierarchy3"/>
    <dgm:cxn modelId="{488C6BFE-9C60-436A-8887-7ACDDBB5F57E}" type="presParOf" srcId="{46F5AFA5-271B-4276-8A45-803A410CD9D2}" destId="{9DBEDF83-E423-4863-88E4-FABCDECA5B99}" srcOrd="3" destOrd="0" presId="urn:microsoft.com/office/officeart/2005/8/layout/hierarchy3"/>
    <dgm:cxn modelId="{A52EFB13-B3B9-4735-887B-2B9CACB47771}" type="presParOf" srcId="{46F5AFA5-271B-4276-8A45-803A410CD9D2}" destId="{FB71ABE1-1989-4A2A-AFE0-408CF44CECD3}" srcOrd="4" destOrd="0" presId="urn:microsoft.com/office/officeart/2005/8/layout/hierarchy3"/>
    <dgm:cxn modelId="{94AF1FC7-D57D-41B4-B619-5B22CB341B45}" type="presParOf" srcId="{46F5AFA5-271B-4276-8A45-803A410CD9D2}" destId="{D3C8D784-A721-4B4A-93B2-82B672028CFE}" srcOrd="5" destOrd="0" presId="urn:microsoft.com/office/officeart/2005/8/layout/hierarchy3"/>
    <dgm:cxn modelId="{C077A497-E1A9-4ED8-8022-9624B13E7665}" type="presParOf" srcId="{BB87FEC6-8A85-4D71-A462-66BFBD487DD5}" destId="{6D12E4C3-638D-46F0-88D4-96976AA89518}" srcOrd="1" destOrd="0" presId="urn:microsoft.com/office/officeart/2005/8/layout/hierarchy3"/>
    <dgm:cxn modelId="{A32246A0-576F-40E7-AF10-44C274EECC69}" type="presParOf" srcId="{6D12E4C3-638D-46F0-88D4-96976AA89518}" destId="{77D9A8B8-01DB-4354-B908-10D6F72E5240}" srcOrd="0" destOrd="0" presId="urn:microsoft.com/office/officeart/2005/8/layout/hierarchy3"/>
    <dgm:cxn modelId="{E6AD92E9-FA64-4571-9D43-FD5ABCD576AC}" type="presParOf" srcId="{77D9A8B8-01DB-4354-B908-10D6F72E5240}" destId="{480CF362-FC6A-4FE8-B5A9-24B42EE74DD3}" srcOrd="0" destOrd="0" presId="urn:microsoft.com/office/officeart/2005/8/layout/hierarchy3"/>
    <dgm:cxn modelId="{ECC59AFF-A588-4FE4-99CB-7948EFB826E5}" type="presParOf" srcId="{77D9A8B8-01DB-4354-B908-10D6F72E5240}" destId="{7A42C731-8663-4B5F-B716-85DBA7626C00}" srcOrd="1" destOrd="0" presId="urn:microsoft.com/office/officeart/2005/8/layout/hierarchy3"/>
    <dgm:cxn modelId="{80A6066D-C8BC-4662-871D-C74C6E3B1846}" type="presParOf" srcId="{6D12E4C3-638D-46F0-88D4-96976AA89518}" destId="{89A6BE59-34BD-4B66-A6C5-956D9768F092}" srcOrd="1" destOrd="0" presId="urn:microsoft.com/office/officeart/2005/8/layout/hierarchy3"/>
    <dgm:cxn modelId="{89113833-7384-4110-B726-51237AFA8EC4}" type="presParOf" srcId="{89A6BE59-34BD-4B66-A6C5-956D9768F092}" destId="{6BF8D5EC-4629-4182-ABA0-31032F3B335A}" srcOrd="0" destOrd="0" presId="urn:microsoft.com/office/officeart/2005/8/layout/hierarchy3"/>
    <dgm:cxn modelId="{4697BEA4-0468-4039-9151-A2DD00CE7B6C}" type="presParOf" srcId="{89A6BE59-34BD-4B66-A6C5-956D9768F092}" destId="{FE252387-F10A-487B-B316-1E0647B3C4AC}" srcOrd="1" destOrd="0" presId="urn:microsoft.com/office/officeart/2005/8/layout/hierarchy3"/>
    <dgm:cxn modelId="{A41D2036-1D50-4F01-B0FF-ECF433C1AD36}" type="presParOf" srcId="{89A6BE59-34BD-4B66-A6C5-956D9768F092}" destId="{257ABE66-3B7B-4DCF-A42E-11ED2990F450}" srcOrd="2" destOrd="0" presId="urn:microsoft.com/office/officeart/2005/8/layout/hierarchy3"/>
    <dgm:cxn modelId="{6F603739-1F51-4C5A-8F5B-A9F9C9E1890C}" type="presParOf" srcId="{89A6BE59-34BD-4B66-A6C5-956D9768F092}" destId="{AF523E3E-E942-4709-9DE0-3A00870E54F1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D8CF709-70F9-4EE2-9A78-7CC7FBCEF85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6BC7495-1336-4F5D-BCB0-3EAC19E247A2}">
      <dgm:prSet phldrT="[Text]"/>
      <dgm:spPr/>
      <dgm:t>
        <a:bodyPr/>
        <a:lstStyle/>
        <a:p>
          <a:r>
            <a:rPr lang="en-US" dirty="0" smtClean="0"/>
            <a:t>Data Collection </a:t>
          </a:r>
          <a:endParaRPr lang="en-US" dirty="0"/>
        </a:p>
      </dgm:t>
    </dgm:pt>
    <dgm:pt modelId="{350B5D2F-E644-4ADF-B61C-CCF151F6B3CA}" type="parTrans" cxnId="{8FF97C73-BDFE-45E8-B248-2276454DAAC0}">
      <dgm:prSet/>
      <dgm:spPr/>
      <dgm:t>
        <a:bodyPr/>
        <a:lstStyle/>
        <a:p>
          <a:endParaRPr lang="en-US"/>
        </a:p>
      </dgm:t>
    </dgm:pt>
    <dgm:pt modelId="{919B8CFA-0AE0-4E3B-BF26-A208740E14D3}" type="sibTrans" cxnId="{8FF97C73-BDFE-45E8-B248-2276454DAAC0}">
      <dgm:prSet/>
      <dgm:spPr/>
      <dgm:t>
        <a:bodyPr/>
        <a:lstStyle/>
        <a:p>
          <a:endParaRPr lang="en-US"/>
        </a:p>
      </dgm:t>
    </dgm:pt>
    <dgm:pt modelId="{72309A07-9880-437E-A6F5-409E3C5C6F96}">
      <dgm:prSet phldrT="[Text]"/>
      <dgm:spPr/>
      <dgm:t>
        <a:bodyPr/>
        <a:lstStyle/>
        <a:p>
          <a:r>
            <a:rPr lang="en-US" dirty="0" smtClean="0"/>
            <a:t>Sampling Techniques</a:t>
          </a:r>
          <a:endParaRPr lang="en-US" dirty="0"/>
        </a:p>
      </dgm:t>
    </dgm:pt>
    <dgm:pt modelId="{95075372-CDF6-4981-9DE0-B4697EC71491}" type="parTrans" cxnId="{4FF36A24-B611-430F-B3DD-C6ADB9DB650B}">
      <dgm:prSet/>
      <dgm:spPr/>
      <dgm:t>
        <a:bodyPr/>
        <a:lstStyle/>
        <a:p>
          <a:endParaRPr lang="en-US"/>
        </a:p>
      </dgm:t>
    </dgm:pt>
    <dgm:pt modelId="{9C97798F-B9DA-44B4-99DF-CBE616FEA528}" type="sibTrans" cxnId="{4FF36A24-B611-430F-B3DD-C6ADB9DB650B}">
      <dgm:prSet/>
      <dgm:spPr/>
      <dgm:t>
        <a:bodyPr/>
        <a:lstStyle/>
        <a:p>
          <a:endParaRPr lang="en-US"/>
        </a:p>
      </dgm:t>
    </dgm:pt>
    <dgm:pt modelId="{D2B8A3B1-72F9-40C5-B544-B317722C4AA5}">
      <dgm:prSet phldrT="[Text]"/>
      <dgm:spPr/>
      <dgm:t>
        <a:bodyPr/>
        <a:lstStyle/>
        <a:p>
          <a:r>
            <a:rPr lang="en-US" dirty="0" smtClean="0"/>
            <a:t>Random</a:t>
          </a:r>
          <a:endParaRPr lang="en-US" dirty="0"/>
        </a:p>
      </dgm:t>
    </dgm:pt>
    <dgm:pt modelId="{3A440009-5FAD-42B5-B68F-E8821185965F}" type="parTrans" cxnId="{4586BD7D-DBFD-4D1E-9292-D8E21B0E5F81}">
      <dgm:prSet/>
      <dgm:spPr/>
      <dgm:t>
        <a:bodyPr/>
        <a:lstStyle/>
        <a:p>
          <a:endParaRPr lang="en-US"/>
        </a:p>
      </dgm:t>
    </dgm:pt>
    <dgm:pt modelId="{3236A3CD-7001-4B58-9099-B8FFD4761631}" type="sibTrans" cxnId="{4586BD7D-DBFD-4D1E-9292-D8E21B0E5F81}">
      <dgm:prSet/>
      <dgm:spPr/>
      <dgm:t>
        <a:bodyPr/>
        <a:lstStyle/>
        <a:p>
          <a:endParaRPr lang="en-US"/>
        </a:p>
      </dgm:t>
    </dgm:pt>
    <dgm:pt modelId="{2C27DCAA-91D3-4F57-91E6-EAA681B995D7}">
      <dgm:prSet phldrT="[Text]"/>
      <dgm:spPr/>
      <dgm:t>
        <a:bodyPr/>
        <a:lstStyle/>
        <a:p>
          <a:r>
            <a:rPr lang="en-US" dirty="0" smtClean="0"/>
            <a:t>Stratified</a:t>
          </a:r>
          <a:endParaRPr lang="en-US" dirty="0"/>
        </a:p>
      </dgm:t>
    </dgm:pt>
    <dgm:pt modelId="{1E1E969F-BB1B-4118-88DE-AE1375E1BD3E}" type="parTrans" cxnId="{678CC221-CD93-42FB-B660-19DECA2722E6}">
      <dgm:prSet/>
      <dgm:spPr/>
      <dgm:t>
        <a:bodyPr/>
        <a:lstStyle/>
        <a:p>
          <a:endParaRPr lang="en-US"/>
        </a:p>
      </dgm:t>
    </dgm:pt>
    <dgm:pt modelId="{BA67870E-C592-439B-BE25-132C3141B45D}" type="sibTrans" cxnId="{678CC221-CD93-42FB-B660-19DECA2722E6}">
      <dgm:prSet/>
      <dgm:spPr/>
      <dgm:t>
        <a:bodyPr/>
        <a:lstStyle/>
        <a:p>
          <a:endParaRPr lang="en-US"/>
        </a:p>
      </dgm:t>
    </dgm:pt>
    <dgm:pt modelId="{40AC8015-0519-4AA9-97E2-DAC5C082DE16}">
      <dgm:prSet phldrT="[Text]"/>
      <dgm:spPr/>
      <dgm:t>
        <a:bodyPr/>
        <a:lstStyle/>
        <a:p>
          <a:r>
            <a:rPr lang="en-US" dirty="0" smtClean="0"/>
            <a:t>Numerical Statistics </a:t>
          </a:r>
          <a:endParaRPr lang="en-US" dirty="0"/>
        </a:p>
      </dgm:t>
    </dgm:pt>
    <dgm:pt modelId="{14B72FEC-9A5B-45A7-8EA5-73E725E318C1}" type="parTrans" cxnId="{A819126A-6330-4C3A-ADEA-6BF3A072A98C}">
      <dgm:prSet/>
      <dgm:spPr/>
      <dgm:t>
        <a:bodyPr/>
        <a:lstStyle/>
        <a:p>
          <a:endParaRPr lang="en-US"/>
        </a:p>
      </dgm:t>
    </dgm:pt>
    <dgm:pt modelId="{92DA7C6E-E9DF-46FF-9F27-C542CFC33EF3}" type="sibTrans" cxnId="{A819126A-6330-4C3A-ADEA-6BF3A072A98C}">
      <dgm:prSet/>
      <dgm:spPr/>
      <dgm:t>
        <a:bodyPr/>
        <a:lstStyle/>
        <a:p>
          <a:endParaRPr lang="en-US"/>
        </a:p>
      </dgm:t>
    </dgm:pt>
    <dgm:pt modelId="{FE3BF09F-5146-43A5-A8CE-D40BF0DA8E96}">
      <dgm:prSet phldrT="[Text]"/>
      <dgm:spPr/>
      <dgm:t>
        <a:bodyPr/>
        <a:lstStyle/>
        <a:p>
          <a:r>
            <a:rPr lang="en-US" dirty="0" smtClean="0"/>
            <a:t>Mean, Median, Mode</a:t>
          </a:r>
          <a:endParaRPr lang="en-US" dirty="0"/>
        </a:p>
      </dgm:t>
    </dgm:pt>
    <dgm:pt modelId="{BB16B864-E557-4CFF-B3C3-CF2598357290}" type="parTrans" cxnId="{9AD3CA17-4DAD-4677-BC1A-6E3F32203BD0}">
      <dgm:prSet/>
      <dgm:spPr/>
      <dgm:t>
        <a:bodyPr/>
        <a:lstStyle/>
        <a:p>
          <a:endParaRPr lang="en-US"/>
        </a:p>
      </dgm:t>
    </dgm:pt>
    <dgm:pt modelId="{50F41852-F063-4B61-88C4-C1BFAE46198F}" type="sibTrans" cxnId="{9AD3CA17-4DAD-4677-BC1A-6E3F32203BD0}">
      <dgm:prSet/>
      <dgm:spPr/>
      <dgm:t>
        <a:bodyPr/>
        <a:lstStyle/>
        <a:p>
          <a:endParaRPr lang="en-US"/>
        </a:p>
      </dgm:t>
    </dgm:pt>
    <dgm:pt modelId="{EF1E1E61-BE50-4644-AB9F-031E42DAFF19}">
      <dgm:prSet/>
      <dgm:spPr/>
      <dgm:t>
        <a:bodyPr/>
        <a:lstStyle/>
        <a:p>
          <a:endParaRPr lang="en-US"/>
        </a:p>
      </dgm:t>
    </dgm:pt>
    <dgm:pt modelId="{4C7FEA23-79FE-4A93-B51D-29FD12442612}" type="parTrans" cxnId="{45E25247-648D-430D-A875-A12D05376038}">
      <dgm:prSet/>
      <dgm:spPr/>
      <dgm:t>
        <a:bodyPr/>
        <a:lstStyle/>
        <a:p>
          <a:endParaRPr lang="en-US"/>
        </a:p>
      </dgm:t>
    </dgm:pt>
    <dgm:pt modelId="{7D737349-8134-4C3F-8A9C-64C34FDE685D}" type="sibTrans" cxnId="{45E25247-648D-430D-A875-A12D05376038}">
      <dgm:prSet/>
      <dgm:spPr/>
      <dgm:t>
        <a:bodyPr/>
        <a:lstStyle/>
        <a:p>
          <a:endParaRPr lang="en-US"/>
        </a:p>
      </dgm:t>
    </dgm:pt>
    <dgm:pt modelId="{95F1499D-532B-479E-AC1E-CED7C48AC871}">
      <dgm:prSet/>
      <dgm:spPr/>
      <dgm:t>
        <a:bodyPr/>
        <a:lstStyle/>
        <a:p>
          <a:endParaRPr lang="en-US"/>
        </a:p>
      </dgm:t>
    </dgm:pt>
    <dgm:pt modelId="{4D788FFF-EBD3-4C56-8E0C-6BCD1EB58044}" type="parTrans" cxnId="{DD4E7AE4-4054-49C9-865E-79F73E5B598E}">
      <dgm:prSet/>
      <dgm:spPr/>
      <dgm:t>
        <a:bodyPr/>
        <a:lstStyle/>
        <a:p>
          <a:endParaRPr lang="en-US"/>
        </a:p>
      </dgm:t>
    </dgm:pt>
    <dgm:pt modelId="{604704FC-4A2E-4F17-8A1E-213A38F99F97}" type="sibTrans" cxnId="{DD4E7AE4-4054-49C9-865E-79F73E5B598E}">
      <dgm:prSet/>
      <dgm:spPr/>
      <dgm:t>
        <a:bodyPr/>
        <a:lstStyle/>
        <a:p>
          <a:endParaRPr lang="en-US"/>
        </a:p>
      </dgm:t>
    </dgm:pt>
    <dgm:pt modelId="{4252B426-42BD-4BF1-8EB7-96839DC7B3BB}" type="pres">
      <dgm:prSet presAssocID="{DD8CF709-70F9-4EE2-9A78-7CC7FBCEF85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E4A45D6C-973F-484D-90D2-F5425C7E620E}" type="pres">
      <dgm:prSet presAssocID="{B6BC7495-1336-4F5D-BCB0-3EAC19E247A2}" presName="hierRoot1" presStyleCnt="0"/>
      <dgm:spPr/>
    </dgm:pt>
    <dgm:pt modelId="{73265347-9A66-4022-9A5D-0947238E7D66}" type="pres">
      <dgm:prSet presAssocID="{B6BC7495-1336-4F5D-BCB0-3EAC19E247A2}" presName="composite" presStyleCnt="0"/>
      <dgm:spPr/>
    </dgm:pt>
    <dgm:pt modelId="{C33FFEE9-2AAB-4E37-A7AA-850CF2D175CE}" type="pres">
      <dgm:prSet presAssocID="{B6BC7495-1336-4F5D-BCB0-3EAC19E247A2}" presName="background" presStyleLbl="node0" presStyleIdx="0" presStyleCnt="1"/>
      <dgm:spPr/>
    </dgm:pt>
    <dgm:pt modelId="{78B6541A-5E15-4B75-B5BC-9C0980144767}" type="pres">
      <dgm:prSet presAssocID="{B6BC7495-1336-4F5D-BCB0-3EAC19E247A2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C642802-2952-4B67-8869-61DA7087A261}" type="pres">
      <dgm:prSet presAssocID="{B6BC7495-1336-4F5D-BCB0-3EAC19E247A2}" presName="hierChild2" presStyleCnt="0"/>
      <dgm:spPr/>
    </dgm:pt>
    <dgm:pt modelId="{8649BF89-B4D7-4A71-B030-C94B780BAD3A}" type="pres">
      <dgm:prSet presAssocID="{95075372-CDF6-4981-9DE0-B4697EC71491}" presName="Name10" presStyleLbl="parChTrans1D2" presStyleIdx="0" presStyleCnt="3"/>
      <dgm:spPr/>
      <dgm:t>
        <a:bodyPr/>
        <a:lstStyle/>
        <a:p>
          <a:endParaRPr lang="en-US"/>
        </a:p>
      </dgm:t>
    </dgm:pt>
    <dgm:pt modelId="{82B93B5E-76C7-4FA1-9343-4D8DFD551575}" type="pres">
      <dgm:prSet presAssocID="{72309A07-9880-437E-A6F5-409E3C5C6F96}" presName="hierRoot2" presStyleCnt="0"/>
      <dgm:spPr/>
    </dgm:pt>
    <dgm:pt modelId="{D07FE87C-DCB7-4B8F-864A-7911AAA97369}" type="pres">
      <dgm:prSet presAssocID="{72309A07-9880-437E-A6F5-409E3C5C6F96}" presName="composite2" presStyleCnt="0"/>
      <dgm:spPr/>
    </dgm:pt>
    <dgm:pt modelId="{9D310162-1E7C-4DEE-ADFC-64533D3E83D3}" type="pres">
      <dgm:prSet presAssocID="{72309A07-9880-437E-A6F5-409E3C5C6F96}" presName="background2" presStyleLbl="node2" presStyleIdx="0" presStyleCnt="3"/>
      <dgm:spPr/>
    </dgm:pt>
    <dgm:pt modelId="{761293D5-25EB-4704-9138-A3F4FA39F374}" type="pres">
      <dgm:prSet presAssocID="{72309A07-9880-437E-A6F5-409E3C5C6F96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3C5704-D21F-4EF8-AA86-252185C76958}" type="pres">
      <dgm:prSet presAssocID="{72309A07-9880-437E-A6F5-409E3C5C6F96}" presName="hierChild3" presStyleCnt="0"/>
      <dgm:spPr/>
    </dgm:pt>
    <dgm:pt modelId="{912E479C-159A-45CC-A82F-224B5131DF80}" type="pres">
      <dgm:prSet presAssocID="{3A440009-5FAD-42B5-B68F-E8821185965F}" presName="Name17" presStyleLbl="parChTrans1D3" presStyleIdx="0" presStyleCnt="4"/>
      <dgm:spPr/>
      <dgm:t>
        <a:bodyPr/>
        <a:lstStyle/>
        <a:p>
          <a:endParaRPr lang="en-US"/>
        </a:p>
      </dgm:t>
    </dgm:pt>
    <dgm:pt modelId="{65609646-2320-49EE-98E5-6C36E052E786}" type="pres">
      <dgm:prSet presAssocID="{D2B8A3B1-72F9-40C5-B544-B317722C4AA5}" presName="hierRoot3" presStyleCnt="0"/>
      <dgm:spPr/>
    </dgm:pt>
    <dgm:pt modelId="{50F48D12-66D8-469A-AF07-C0B96BA0CF5B}" type="pres">
      <dgm:prSet presAssocID="{D2B8A3B1-72F9-40C5-B544-B317722C4AA5}" presName="composite3" presStyleCnt="0"/>
      <dgm:spPr/>
    </dgm:pt>
    <dgm:pt modelId="{C38A6CE5-8F03-4608-9FC3-D78FD5F0DB44}" type="pres">
      <dgm:prSet presAssocID="{D2B8A3B1-72F9-40C5-B544-B317722C4AA5}" presName="background3" presStyleLbl="node3" presStyleIdx="0" presStyleCnt="4"/>
      <dgm:spPr/>
    </dgm:pt>
    <dgm:pt modelId="{A301D992-9D15-4312-964B-BAE2A8CC6946}" type="pres">
      <dgm:prSet presAssocID="{D2B8A3B1-72F9-40C5-B544-B317722C4AA5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54070F-EAAB-4645-AA74-0D715108DF86}" type="pres">
      <dgm:prSet presAssocID="{D2B8A3B1-72F9-40C5-B544-B317722C4AA5}" presName="hierChild4" presStyleCnt="0"/>
      <dgm:spPr/>
    </dgm:pt>
    <dgm:pt modelId="{E78D329F-02D8-413B-A23B-A46036A5C480}" type="pres">
      <dgm:prSet presAssocID="{1E1E969F-BB1B-4118-88DE-AE1375E1BD3E}" presName="Name17" presStyleLbl="parChTrans1D3" presStyleIdx="1" presStyleCnt="4"/>
      <dgm:spPr/>
      <dgm:t>
        <a:bodyPr/>
        <a:lstStyle/>
        <a:p>
          <a:endParaRPr lang="en-US"/>
        </a:p>
      </dgm:t>
    </dgm:pt>
    <dgm:pt modelId="{5EC62915-5249-4C92-9C2B-8F6DA5D91B8B}" type="pres">
      <dgm:prSet presAssocID="{2C27DCAA-91D3-4F57-91E6-EAA681B995D7}" presName="hierRoot3" presStyleCnt="0"/>
      <dgm:spPr/>
    </dgm:pt>
    <dgm:pt modelId="{08F5494E-EDD1-42BA-9CB5-411CAD16FF54}" type="pres">
      <dgm:prSet presAssocID="{2C27DCAA-91D3-4F57-91E6-EAA681B995D7}" presName="composite3" presStyleCnt="0"/>
      <dgm:spPr/>
    </dgm:pt>
    <dgm:pt modelId="{771CBC47-0C56-4519-BBF5-81DEAFCD7ACC}" type="pres">
      <dgm:prSet presAssocID="{2C27DCAA-91D3-4F57-91E6-EAA681B995D7}" presName="background3" presStyleLbl="node3" presStyleIdx="1" presStyleCnt="4"/>
      <dgm:spPr/>
    </dgm:pt>
    <dgm:pt modelId="{6C3BA8D6-6B07-42A3-B428-096B95086E30}" type="pres">
      <dgm:prSet presAssocID="{2C27DCAA-91D3-4F57-91E6-EAA681B995D7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8C7359A-352C-4E02-8531-C3E6AFE5C03D}" type="pres">
      <dgm:prSet presAssocID="{2C27DCAA-91D3-4F57-91E6-EAA681B995D7}" presName="hierChild4" presStyleCnt="0"/>
      <dgm:spPr/>
    </dgm:pt>
    <dgm:pt modelId="{79052E15-D833-4BB9-BF60-96A99C58F355}" type="pres">
      <dgm:prSet presAssocID="{14B72FEC-9A5B-45A7-8EA5-73E725E318C1}" presName="Name10" presStyleLbl="parChTrans1D2" presStyleIdx="1" presStyleCnt="3"/>
      <dgm:spPr/>
      <dgm:t>
        <a:bodyPr/>
        <a:lstStyle/>
        <a:p>
          <a:endParaRPr lang="en-US"/>
        </a:p>
      </dgm:t>
    </dgm:pt>
    <dgm:pt modelId="{35E82C04-1FFC-47C7-827D-E0290B286BE3}" type="pres">
      <dgm:prSet presAssocID="{40AC8015-0519-4AA9-97E2-DAC5C082DE16}" presName="hierRoot2" presStyleCnt="0"/>
      <dgm:spPr/>
    </dgm:pt>
    <dgm:pt modelId="{39E9FB21-CEFF-4BBC-9BC9-16E32F633B8B}" type="pres">
      <dgm:prSet presAssocID="{40AC8015-0519-4AA9-97E2-DAC5C082DE16}" presName="composite2" presStyleCnt="0"/>
      <dgm:spPr/>
    </dgm:pt>
    <dgm:pt modelId="{1ACE8C55-5BAD-4DB9-B2EC-462A859FC58A}" type="pres">
      <dgm:prSet presAssocID="{40AC8015-0519-4AA9-97E2-DAC5C082DE16}" presName="background2" presStyleLbl="node2" presStyleIdx="1" presStyleCnt="3"/>
      <dgm:spPr/>
    </dgm:pt>
    <dgm:pt modelId="{665A8885-7012-4DAA-A4E4-F96CBF674986}" type="pres">
      <dgm:prSet presAssocID="{40AC8015-0519-4AA9-97E2-DAC5C082DE16}" presName="text2" presStyleLbl="fgAcc2" presStyleIdx="1" presStyleCnt="3" custLinFactNeighborX="-78821" custLinFactNeighborY="-16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5FFDDB-76A8-4002-B806-8619D2C3A247}" type="pres">
      <dgm:prSet presAssocID="{40AC8015-0519-4AA9-97E2-DAC5C082DE16}" presName="hierChild3" presStyleCnt="0"/>
      <dgm:spPr/>
    </dgm:pt>
    <dgm:pt modelId="{98B45AE6-9DE3-4AD0-B736-62E0EC85B5B0}" type="pres">
      <dgm:prSet presAssocID="{BB16B864-E557-4CFF-B3C3-CF2598357290}" presName="Name17" presStyleLbl="parChTrans1D3" presStyleIdx="2" presStyleCnt="4"/>
      <dgm:spPr/>
      <dgm:t>
        <a:bodyPr/>
        <a:lstStyle/>
        <a:p>
          <a:endParaRPr lang="en-US"/>
        </a:p>
      </dgm:t>
    </dgm:pt>
    <dgm:pt modelId="{50CDFB14-5741-499B-BC51-034F9CFC54B8}" type="pres">
      <dgm:prSet presAssocID="{FE3BF09F-5146-43A5-A8CE-D40BF0DA8E96}" presName="hierRoot3" presStyleCnt="0"/>
      <dgm:spPr/>
    </dgm:pt>
    <dgm:pt modelId="{964C965E-ED1F-4C3F-95D5-E139ED6140FC}" type="pres">
      <dgm:prSet presAssocID="{FE3BF09F-5146-43A5-A8CE-D40BF0DA8E96}" presName="composite3" presStyleCnt="0"/>
      <dgm:spPr/>
    </dgm:pt>
    <dgm:pt modelId="{290C8F8A-3290-452E-BAF4-B76F0F51FDBB}" type="pres">
      <dgm:prSet presAssocID="{FE3BF09F-5146-43A5-A8CE-D40BF0DA8E96}" presName="background3" presStyleLbl="node3" presStyleIdx="2" presStyleCnt="4"/>
      <dgm:spPr/>
    </dgm:pt>
    <dgm:pt modelId="{E298713F-47A3-4BCF-A0A0-9A3F87866CDC}" type="pres">
      <dgm:prSet presAssocID="{FE3BF09F-5146-43A5-A8CE-D40BF0DA8E96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BCFD496-8809-4215-81A6-B649F763F86A}" type="pres">
      <dgm:prSet presAssocID="{FE3BF09F-5146-43A5-A8CE-D40BF0DA8E96}" presName="hierChild4" presStyleCnt="0"/>
      <dgm:spPr/>
    </dgm:pt>
    <dgm:pt modelId="{3725E9CD-F5DF-4AFA-A463-AC88775FE3DE}" type="pres">
      <dgm:prSet presAssocID="{4C7FEA23-79FE-4A93-B51D-29FD12442612}" presName="Name17" presStyleLbl="parChTrans1D3" presStyleIdx="3" presStyleCnt="4"/>
      <dgm:spPr/>
      <dgm:t>
        <a:bodyPr/>
        <a:lstStyle/>
        <a:p>
          <a:endParaRPr lang="en-US"/>
        </a:p>
      </dgm:t>
    </dgm:pt>
    <dgm:pt modelId="{1EE3FA07-191B-4B3F-89A4-F02984F317FF}" type="pres">
      <dgm:prSet presAssocID="{EF1E1E61-BE50-4644-AB9F-031E42DAFF19}" presName="hierRoot3" presStyleCnt="0"/>
      <dgm:spPr/>
    </dgm:pt>
    <dgm:pt modelId="{A4B91CCA-8B24-496F-B498-DC61216F97E8}" type="pres">
      <dgm:prSet presAssocID="{EF1E1E61-BE50-4644-AB9F-031E42DAFF19}" presName="composite3" presStyleCnt="0"/>
      <dgm:spPr/>
    </dgm:pt>
    <dgm:pt modelId="{354AE58E-29CE-4ED7-92C1-00690C349B45}" type="pres">
      <dgm:prSet presAssocID="{EF1E1E61-BE50-4644-AB9F-031E42DAFF19}" presName="background3" presStyleLbl="node3" presStyleIdx="3" presStyleCnt="4"/>
      <dgm:spPr/>
    </dgm:pt>
    <dgm:pt modelId="{359F70A3-A4F7-4384-A25A-6C703E9AD9D9}" type="pres">
      <dgm:prSet presAssocID="{EF1E1E61-BE50-4644-AB9F-031E42DAFF19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8238D9-9999-48C7-BABF-F8C36B11CE67}" type="pres">
      <dgm:prSet presAssocID="{EF1E1E61-BE50-4644-AB9F-031E42DAFF19}" presName="hierChild4" presStyleCnt="0"/>
      <dgm:spPr/>
    </dgm:pt>
    <dgm:pt modelId="{4DC7996B-51A0-424C-BC4B-5BFCA3E4C8F5}" type="pres">
      <dgm:prSet presAssocID="{4D788FFF-EBD3-4C56-8E0C-6BCD1EB58044}" presName="Name10" presStyleLbl="parChTrans1D2" presStyleIdx="2" presStyleCnt="3"/>
      <dgm:spPr/>
      <dgm:t>
        <a:bodyPr/>
        <a:lstStyle/>
        <a:p>
          <a:endParaRPr lang="en-US"/>
        </a:p>
      </dgm:t>
    </dgm:pt>
    <dgm:pt modelId="{F2D264CD-4475-4A53-B52C-C3724E257FD0}" type="pres">
      <dgm:prSet presAssocID="{95F1499D-532B-479E-AC1E-CED7C48AC871}" presName="hierRoot2" presStyleCnt="0"/>
      <dgm:spPr/>
    </dgm:pt>
    <dgm:pt modelId="{92ABE9F0-38BA-493C-9889-7B327778846C}" type="pres">
      <dgm:prSet presAssocID="{95F1499D-532B-479E-AC1E-CED7C48AC871}" presName="composite2" presStyleCnt="0"/>
      <dgm:spPr/>
    </dgm:pt>
    <dgm:pt modelId="{8C83926A-6E49-481F-A9A2-AA3E738D0CBE}" type="pres">
      <dgm:prSet presAssocID="{95F1499D-532B-479E-AC1E-CED7C48AC871}" presName="background2" presStyleLbl="node2" presStyleIdx="2" presStyleCnt="3"/>
      <dgm:spPr/>
    </dgm:pt>
    <dgm:pt modelId="{5A9D1179-2A6F-44BE-B533-89BAB622F5D2}" type="pres">
      <dgm:prSet presAssocID="{95F1499D-532B-479E-AC1E-CED7C48AC871}" presName="text2" presStyleLbl="fgAcc2" presStyleIdx="2" presStyleCnt="3" custLinFactNeighborX="-51232" custLinFactNeighborY="506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10542A8-00AE-48A3-ABEA-05FCA2C2EAEA}" type="pres">
      <dgm:prSet presAssocID="{95F1499D-532B-479E-AC1E-CED7C48AC871}" presName="hierChild3" presStyleCnt="0"/>
      <dgm:spPr/>
    </dgm:pt>
  </dgm:ptLst>
  <dgm:cxnLst>
    <dgm:cxn modelId="{45E25247-648D-430D-A875-A12D05376038}" srcId="{40AC8015-0519-4AA9-97E2-DAC5C082DE16}" destId="{EF1E1E61-BE50-4644-AB9F-031E42DAFF19}" srcOrd="1" destOrd="0" parTransId="{4C7FEA23-79FE-4A93-B51D-29FD12442612}" sibTransId="{7D737349-8134-4C3F-8A9C-64C34FDE685D}"/>
    <dgm:cxn modelId="{5EC64A18-18AB-4CC8-B3BB-12BBFE95B409}" type="presOf" srcId="{1E1E969F-BB1B-4118-88DE-AE1375E1BD3E}" destId="{E78D329F-02D8-413B-A23B-A46036A5C480}" srcOrd="0" destOrd="0" presId="urn:microsoft.com/office/officeart/2005/8/layout/hierarchy1"/>
    <dgm:cxn modelId="{4829E842-9909-4AFD-AD01-8EB8635D7377}" type="presOf" srcId="{3A440009-5FAD-42B5-B68F-E8821185965F}" destId="{912E479C-159A-45CC-A82F-224B5131DF80}" srcOrd="0" destOrd="0" presId="urn:microsoft.com/office/officeart/2005/8/layout/hierarchy1"/>
    <dgm:cxn modelId="{88CC3591-1683-48C7-991A-69C3A3B6C3BB}" type="presOf" srcId="{40AC8015-0519-4AA9-97E2-DAC5C082DE16}" destId="{665A8885-7012-4DAA-A4E4-F96CBF674986}" srcOrd="0" destOrd="0" presId="urn:microsoft.com/office/officeart/2005/8/layout/hierarchy1"/>
    <dgm:cxn modelId="{295D06C7-87D6-4198-9E02-8083D8DB8175}" type="presOf" srcId="{BB16B864-E557-4CFF-B3C3-CF2598357290}" destId="{98B45AE6-9DE3-4AD0-B736-62E0EC85B5B0}" srcOrd="0" destOrd="0" presId="urn:microsoft.com/office/officeart/2005/8/layout/hierarchy1"/>
    <dgm:cxn modelId="{A819126A-6330-4C3A-ADEA-6BF3A072A98C}" srcId="{B6BC7495-1336-4F5D-BCB0-3EAC19E247A2}" destId="{40AC8015-0519-4AA9-97E2-DAC5C082DE16}" srcOrd="1" destOrd="0" parTransId="{14B72FEC-9A5B-45A7-8EA5-73E725E318C1}" sibTransId="{92DA7C6E-E9DF-46FF-9F27-C542CFC33EF3}"/>
    <dgm:cxn modelId="{818162E4-148B-4982-9390-B3AC50CE65E8}" type="presOf" srcId="{DD8CF709-70F9-4EE2-9A78-7CC7FBCEF854}" destId="{4252B426-42BD-4BF1-8EB7-96839DC7B3BB}" srcOrd="0" destOrd="0" presId="urn:microsoft.com/office/officeart/2005/8/layout/hierarchy1"/>
    <dgm:cxn modelId="{9AD3CA17-4DAD-4677-BC1A-6E3F32203BD0}" srcId="{40AC8015-0519-4AA9-97E2-DAC5C082DE16}" destId="{FE3BF09F-5146-43A5-A8CE-D40BF0DA8E96}" srcOrd="0" destOrd="0" parTransId="{BB16B864-E557-4CFF-B3C3-CF2598357290}" sibTransId="{50F41852-F063-4B61-88C4-C1BFAE46198F}"/>
    <dgm:cxn modelId="{67F364B3-B48D-4D64-8E9F-3C2E9EB00F2E}" type="presOf" srcId="{95075372-CDF6-4981-9DE0-B4697EC71491}" destId="{8649BF89-B4D7-4A71-B030-C94B780BAD3A}" srcOrd="0" destOrd="0" presId="urn:microsoft.com/office/officeart/2005/8/layout/hierarchy1"/>
    <dgm:cxn modelId="{7333D478-7595-4830-BF79-D593FC3A18F5}" type="presOf" srcId="{2C27DCAA-91D3-4F57-91E6-EAA681B995D7}" destId="{6C3BA8D6-6B07-42A3-B428-096B95086E30}" srcOrd="0" destOrd="0" presId="urn:microsoft.com/office/officeart/2005/8/layout/hierarchy1"/>
    <dgm:cxn modelId="{F314167F-D21E-41A6-9D98-CE875641179C}" type="presOf" srcId="{D2B8A3B1-72F9-40C5-B544-B317722C4AA5}" destId="{A301D992-9D15-4312-964B-BAE2A8CC6946}" srcOrd="0" destOrd="0" presId="urn:microsoft.com/office/officeart/2005/8/layout/hierarchy1"/>
    <dgm:cxn modelId="{4FF36A24-B611-430F-B3DD-C6ADB9DB650B}" srcId="{B6BC7495-1336-4F5D-BCB0-3EAC19E247A2}" destId="{72309A07-9880-437E-A6F5-409E3C5C6F96}" srcOrd="0" destOrd="0" parTransId="{95075372-CDF6-4981-9DE0-B4697EC71491}" sibTransId="{9C97798F-B9DA-44B4-99DF-CBE616FEA528}"/>
    <dgm:cxn modelId="{E9E66D7E-007D-40FB-BEE3-D565390DAEB6}" type="presOf" srcId="{FE3BF09F-5146-43A5-A8CE-D40BF0DA8E96}" destId="{E298713F-47A3-4BCF-A0A0-9A3F87866CDC}" srcOrd="0" destOrd="0" presId="urn:microsoft.com/office/officeart/2005/8/layout/hierarchy1"/>
    <dgm:cxn modelId="{8FF97C73-BDFE-45E8-B248-2276454DAAC0}" srcId="{DD8CF709-70F9-4EE2-9A78-7CC7FBCEF854}" destId="{B6BC7495-1336-4F5D-BCB0-3EAC19E247A2}" srcOrd="0" destOrd="0" parTransId="{350B5D2F-E644-4ADF-B61C-CCF151F6B3CA}" sibTransId="{919B8CFA-0AE0-4E3B-BF26-A208740E14D3}"/>
    <dgm:cxn modelId="{1E680C68-F358-489C-82DB-8E2E45B30040}" type="presOf" srcId="{72309A07-9880-437E-A6F5-409E3C5C6F96}" destId="{761293D5-25EB-4704-9138-A3F4FA39F374}" srcOrd="0" destOrd="0" presId="urn:microsoft.com/office/officeart/2005/8/layout/hierarchy1"/>
    <dgm:cxn modelId="{94F3565E-6C94-4CE1-AB85-89D70C249854}" type="presOf" srcId="{95F1499D-532B-479E-AC1E-CED7C48AC871}" destId="{5A9D1179-2A6F-44BE-B533-89BAB622F5D2}" srcOrd="0" destOrd="0" presId="urn:microsoft.com/office/officeart/2005/8/layout/hierarchy1"/>
    <dgm:cxn modelId="{76C3AED7-4908-4E3B-B67B-5C54CCAC6589}" type="presOf" srcId="{14B72FEC-9A5B-45A7-8EA5-73E725E318C1}" destId="{79052E15-D833-4BB9-BF60-96A99C58F355}" srcOrd="0" destOrd="0" presId="urn:microsoft.com/office/officeart/2005/8/layout/hierarchy1"/>
    <dgm:cxn modelId="{A15F37B1-138B-4CBF-B504-5FA45DA8380F}" type="presOf" srcId="{4C7FEA23-79FE-4A93-B51D-29FD12442612}" destId="{3725E9CD-F5DF-4AFA-A463-AC88775FE3DE}" srcOrd="0" destOrd="0" presId="urn:microsoft.com/office/officeart/2005/8/layout/hierarchy1"/>
    <dgm:cxn modelId="{78FAD51B-EA50-4EC4-B4D1-66D597741D3A}" type="presOf" srcId="{B6BC7495-1336-4F5D-BCB0-3EAC19E247A2}" destId="{78B6541A-5E15-4B75-B5BC-9C0980144767}" srcOrd="0" destOrd="0" presId="urn:microsoft.com/office/officeart/2005/8/layout/hierarchy1"/>
    <dgm:cxn modelId="{5F6C53B2-7793-43B4-AFF0-00855C5A4563}" type="presOf" srcId="{4D788FFF-EBD3-4C56-8E0C-6BCD1EB58044}" destId="{4DC7996B-51A0-424C-BC4B-5BFCA3E4C8F5}" srcOrd="0" destOrd="0" presId="urn:microsoft.com/office/officeart/2005/8/layout/hierarchy1"/>
    <dgm:cxn modelId="{DD4E7AE4-4054-49C9-865E-79F73E5B598E}" srcId="{B6BC7495-1336-4F5D-BCB0-3EAC19E247A2}" destId="{95F1499D-532B-479E-AC1E-CED7C48AC871}" srcOrd="2" destOrd="0" parTransId="{4D788FFF-EBD3-4C56-8E0C-6BCD1EB58044}" sibTransId="{604704FC-4A2E-4F17-8A1E-213A38F99F97}"/>
    <dgm:cxn modelId="{678CC221-CD93-42FB-B660-19DECA2722E6}" srcId="{72309A07-9880-437E-A6F5-409E3C5C6F96}" destId="{2C27DCAA-91D3-4F57-91E6-EAA681B995D7}" srcOrd="1" destOrd="0" parTransId="{1E1E969F-BB1B-4118-88DE-AE1375E1BD3E}" sibTransId="{BA67870E-C592-439B-BE25-132C3141B45D}"/>
    <dgm:cxn modelId="{4586BD7D-DBFD-4D1E-9292-D8E21B0E5F81}" srcId="{72309A07-9880-437E-A6F5-409E3C5C6F96}" destId="{D2B8A3B1-72F9-40C5-B544-B317722C4AA5}" srcOrd="0" destOrd="0" parTransId="{3A440009-5FAD-42B5-B68F-E8821185965F}" sibTransId="{3236A3CD-7001-4B58-9099-B8FFD4761631}"/>
    <dgm:cxn modelId="{A1C6179D-B955-47F1-842A-2D3F995D89B6}" type="presOf" srcId="{EF1E1E61-BE50-4644-AB9F-031E42DAFF19}" destId="{359F70A3-A4F7-4384-A25A-6C703E9AD9D9}" srcOrd="0" destOrd="0" presId="urn:microsoft.com/office/officeart/2005/8/layout/hierarchy1"/>
    <dgm:cxn modelId="{AF29D95D-EE3E-4F28-BEC1-A4D383A7C9F3}" type="presParOf" srcId="{4252B426-42BD-4BF1-8EB7-96839DC7B3BB}" destId="{E4A45D6C-973F-484D-90D2-F5425C7E620E}" srcOrd="0" destOrd="0" presId="urn:microsoft.com/office/officeart/2005/8/layout/hierarchy1"/>
    <dgm:cxn modelId="{F794D391-8C95-4A8E-9C84-7CB2CC2B2B6C}" type="presParOf" srcId="{E4A45D6C-973F-484D-90D2-F5425C7E620E}" destId="{73265347-9A66-4022-9A5D-0947238E7D66}" srcOrd="0" destOrd="0" presId="urn:microsoft.com/office/officeart/2005/8/layout/hierarchy1"/>
    <dgm:cxn modelId="{00F897F3-56B8-4551-902D-064444A3374A}" type="presParOf" srcId="{73265347-9A66-4022-9A5D-0947238E7D66}" destId="{C33FFEE9-2AAB-4E37-A7AA-850CF2D175CE}" srcOrd="0" destOrd="0" presId="urn:microsoft.com/office/officeart/2005/8/layout/hierarchy1"/>
    <dgm:cxn modelId="{BC8D9A45-D755-4A3B-A09A-94CD9112E787}" type="presParOf" srcId="{73265347-9A66-4022-9A5D-0947238E7D66}" destId="{78B6541A-5E15-4B75-B5BC-9C0980144767}" srcOrd="1" destOrd="0" presId="urn:microsoft.com/office/officeart/2005/8/layout/hierarchy1"/>
    <dgm:cxn modelId="{2D63CC14-4EED-4D87-A37E-16D9FE62D4F5}" type="presParOf" srcId="{E4A45D6C-973F-484D-90D2-F5425C7E620E}" destId="{7C642802-2952-4B67-8869-61DA7087A261}" srcOrd="1" destOrd="0" presId="urn:microsoft.com/office/officeart/2005/8/layout/hierarchy1"/>
    <dgm:cxn modelId="{7B309E0F-DA75-44FF-9B69-607FCFAB1EAE}" type="presParOf" srcId="{7C642802-2952-4B67-8869-61DA7087A261}" destId="{8649BF89-B4D7-4A71-B030-C94B780BAD3A}" srcOrd="0" destOrd="0" presId="urn:microsoft.com/office/officeart/2005/8/layout/hierarchy1"/>
    <dgm:cxn modelId="{59DC7D64-79A5-4C08-8853-196691E9DC20}" type="presParOf" srcId="{7C642802-2952-4B67-8869-61DA7087A261}" destId="{82B93B5E-76C7-4FA1-9343-4D8DFD551575}" srcOrd="1" destOrd="0" presId="urn:microsoft.com/office/officeart/2005/8/layout/hierarchy1"/>
    <dgm:cxn modelId="{345026DD-F90C-4292-9298-B22E190F30D3}" type="presParOf" srcId="{82B93B5E-76C7-4FA1-9343-4D8DFD551575}" destId="{D07FE87C-DCB7-4B8F-864A-7911AAA97369}" srcOrd="0" destOrd="0" presId="urn:microsoft.com/office/officeart/2005/8/layout/hierarchy1"/>
    <dgm:cxn modelId="{C87856EA-DFE6-4DCE-AA42-B78DDEAD3C70}" type="presParOf" srcId="{D07FE87C-DCB7-4B8F-864A-7911AAA97369}" destId="{9D310162-1E7C-4DEE-ADFC-64533D3E83D3}" srcOrd="0" destOrd="0" presId="urn:microsoft.com/office/officeart/2005/8/layout/hierarchy1"/>
    <dgm:cxn modelId="{FBFB82CE-557D-418C-A2BE-97C57BEE0747}" type="presParOf" srcId="{D07FE87C-DCB7-4B8F-864A-7911AAA97369}" destId="{761293D5-25EB-4704-9138-A3F4FA39F374}" srcOrd="1" destOrd="0" presId="urn:microsoft.com/office/officeart/2005/8/layout/hierarchy1"/>
    <dgm:cxn modelId="{1C968C90-DC0A-4EE2-92A8-76D36FF4A70A}" type="presParOf" srcId="{82B93B5E-76C7-4FA1-9343-4D8DFD551575}" destId="{443C5704-D21F-4EF8-AA86-252185C76958}" srcOrd="1" destOrd="0" presId="urn:microsoft.com/office/officeart/2005/8/layout/hierarchy1"/>
    <dgm:cxn modelId="{7C32AABB-F135-4D21-802B-E1B198A81FA7}" type="presParOf" srcId="{443C5704-D21F-4EF8-AA86-252185C76958}" destId="{912E479C-159A-45CC-A82F-224B5131DF80}" srcOrd="0" destOrd="0" presId="urn:microsoft.com/office/officeart/2005/8/layout/hierarchy1"/>
    <dgm:cxn modelId="{2083D1EE-5DC2-4064-B3E7-F49B552066CF}" type="presParOf" srcId="{443C5704-D21F-4EF8-AA86-252185C76958}" destId="{65609646-2320-49EE-98E5-6C36E052E786}" srcOrd="1" destOrd="0" presId="urn:microsoft.com/office/officeart/2005/8/layout/hierarchy1"/>
    <dgm:cxn modelId="{AF3FF7D4-3D33-46FC-9A73-3918430EEFE4}" type="presParOf" srcId="{65609646-2320-49EE-98E5-6C36E052E786}" destId="{50F48D12-66D8-469A-AF07-C0B96BA0CF5B}" srcOrd="0" destOrd="0" presId="urn:microsoft.com/office/officeart/2005/8/layout/hierarchy1"/>
    <dgm:cxn modelId="{3D81F851-2D17-4B1A-B360-375B2467AE6C}" type="presParOf" srcId="{50F48D12-66D8-469A-AF07-C0B96BA0CF5B}" destId="{C38A6CE5-8F03-4608-9FC3-D78FD5F0DB44}" srcOrd="0" destOrd="0" presId="urn:microsoft.com/office/officeart/2005/8/layout/hierarchy1"/>
    <dgm:cxn modelId="{589A76FE-D92B-4DB4-9909-F2575AE5D866}" type="presParOf" srcId="{50F48D12-66D8-469A-AF07-C0B96BA0CF5B}" destId="{A301D992-9D15-4312-964B-BAE2A8CC6946}" srcOrd="1" destOrd="0" presId="urn:microsoft.com/office/officeart/2005/8/layout/hierarchy1"/>
    <dgm:cxn modelId="{2D1A9FDC-E1DD-41A7-9243-BABC8E04DF23}" type="presParOf" srcId="{65609646-2320-49EE-98E5-6C36E052E786}" destId="{CF54070F-EAAB-4645-AA74-0D715108DF86}" srcOrd="1" destOrd="0" presId="urn:microsoft.com/office/officeart/2005/8/layout/hierarchy1"/>
    <dgm:cxn modelId="{CE194322-1101-4403-9494-781F683BA065}" type="presParOf" srcId="{443C5704-D21F-4EF8-AA86-252185C76958}" destId="{E78D329F-02D8-413B-A23B-A46036A5C480}" srcOrd="2" destOrd="0" presId="urn:microsoft.com/office/officeart/2005/8/layout/hierarchy1"/>
    <dgm:cxn modelId="{D9A47A22-9454-40DC-8DEA-FA70A2E9778B}" type="presParOf" srcId="{443C5704-D21F-4EF8-AA86-252185C76958}" destId="{5EC62915-5249-4C92-9C2B-8F6DA5D91B8B}" srcOrd="3" destOrd="0" presId="urn:microsoft.com/office/officeart/2005/8/layout/hierarchy1"/>
    <dgm:cxn modelId="{1D53C425-6021-4866-B90C-7B4651D37859}" type="presParOf" srcId="{5EC62915-5249-4C92-9C2B-8F6DA5D91B8B}" destId="{08F5494E-EDD1-42BA-9CB5-411CAD16FF54}" srcOrd="0" destOrd="0" presId="urn:microsoft.com/office/officeart/2005/8/layout/hierarchy1"/>
    <dgm:cxn modelId="{85A83A8A-23D7-4963-B1D3-C4539395033F}" type="presParOf" srcId="{08F5494E-EDD1-42BA-9CB5-411CAD16FF54}" destId="{771CBC47-0C56-4519-BBF5-81DEAFCD7ACC}" srcOrd="0" destOrd="0" presId="urn:microsoft.com/office/officeart/2005/8/layout/hierarchy1"/>
    <dgm:cxn modelId="{E13A0572-152E-4D8F-AEE6-7D5CE98EB12B}" type="presParOf" srcId="{08F5494E-EDD1-42BA-9CB5-411CAD16FF54}" destId="{6C3BA8D6-6B07-42A3-B428-096B95086E30}" srcOrd="1" destOrd="0" presId="urn:microsoft.com/office/officeart/2005/8/layout/hierarchy1"/>
    <dgm:cxn modelId="{DD5E5732-B4B1-4497-9959-AEF3B2A33A0B}" type="presParOf" srcId="{5EC62915-5249-4C92-9C2B-8F6DA5D91B8B}" destId="{E8C7359A-352C-4E02-8531-C3E6AFE5C03D}" srcOrd="1" destOrd="0" presId="urn:microsoft.com/office/officeart/2005/8/layout/hierarchy1"/>
    <dgm:cxn modelId="{9D5845A6-0D3A-41E2-A490-0CDB64170101}" type="presParOf" srcId="{7C642802-2952-4B67-8869-61DA7087A261}" destId="{79052E15-D833-4BB9-BF60-96A99C58F355}" srcOrd="2" destOrd="0" presId="urn:microsoft.com/office/officeart/2005/8/layout/hierarchy1"/>
    <dgm:cxn modelId="{0A950042-13B6-4E4A-BB6E-9D10B5E48366}" type="presParOf" srcId="{7C642802-2952-4B67-8869-61DA7087A261}" destId="{35E82C04-1FFC-47C7-827D-E0290B286BE3}" srcOrd="3" destOrd="0" presId="urn:microsoft.com/office/officeart/2005/8/layout/hierarchy1"/>
    <dgm:cxn modelId="{925D0096-8E03-4FA9-8FA2-B1E442EA7907}" type="presParOf" srcId="{35E82C04-1FFC-47C7-827D-E0290B286BE3}" destId="{39E9FB21-CEFF-4BBC-9BC9-16E32F633B8B}" srcOrd="0" destOrd="0" presId="urn:microsoft.com/office/officeart/2005/8/layout/hierarchy1"/>
    <dgm:cxn modelId="{5DE511BE-9D04-41D4-BC4D-4924A11BF5BB}" type="presParOf" srcId="{39E9FB21-CEFF-4BBC-9BC9-16E32F633B8B}" destId="{1ACE8C55-5BAD-4DB9-B2EC-462A859FC58A}" srcOrd="0" destOrd="0" presId="urn:microsoft.com/office/officeart/2005/8/layout/hierarchy1"/>
    <dgm:cxn modelId="{FDBAB867-6C8C-407D-9F56-270A9BD9DAE4}" type="presParOf" srcId="{39E9FB21-CEFF-4BBC-9BC9-16E32F633B8B}" destId="{665A8885-7012-4DAA-A4E4-F96CBF674986}" srcOrd="1" destOrd="0" presId="urn:microsoft.com/office/officeart/2005/8/layout/hierarchy1"/>
    <dgm:cxn modelId="{3B230706-CA93-434C-B8CC-B131A7564FBA}" type="presParOf" srcId="{35E82C04-1FFC-47C7-827D-E0290B286BE3}" destId="{225FFDDB-76A8-4002-B806-8619D2C3A247}" srcOrd="1" destOrd="0" presId="urn:microsoft.com/office/officeart/2005/8/layout/hierarchy1"/>
    <dgm:cxn modelId="{557B368C-6797-47FF-A341-71AA99E3BBC1}" type="presParOf" srcId="{225FFDDB-76A8-4002-B806-8619D2C3A247}" destId="{98B45AE6-9DE3-4AD0-B736-62E0EC85B5B0}" srcOrd="0" destOrd="0" presId="urn:microsoft.com/office/officeart/2005/8/layout/hierarchy1"/>
    <dgm:cxn modelId="{7CC7147A-303A-4FE0-BA52-4606AEF521D9}" type="presParOf" srcId="{225FFDDB-76A8-4002-B806-8619D2C3A247}" destId="{50CDFB14-5741-499B-BC51-034F9CFC54B8}" srcOrd="1" destOrd="0" presId="urn:microsoft.com/office/officeart/2005/8/layout/hierarchy1"/>
    <dgm:cxn modelId="{4A0F9FF7-826F-4CC3-90A2-3A296DD5D583}" type="presParOf" srcId="{50CDFB14-5741-499B-BC51-034F9CFC54B8}" destId="{964C965E-ED1F-4C3F-95D5-E139ED6140FC}" srcOrd="0" destOrd="0" presId="urn:microsoft.com/office/officeart/2005/8/layout/hierarchy1"/>
    <dgm:cxn modelId="{2889D6C5-BB6E-44FD-B3EA-BF208A6B21EE}" type="presParOf" srcId="{964C965E-ED1F-4C3F-95D5-E139ED6140FC}" destId="{290C8F8A-3290-452E-BAF4-B76F0F51FDBB}" srcOrd="0" destOrd="0" presId="urn:microsoft.com/office/officeart/2005/8/layout/hierarchy1"/>
    <dgm:cxn modelId="{50855229-E0DD-44FD-AF51-78407F8D8090}" type="presParOf" srcId="{964C965E-ED1F-4C3F-95D5-E139ED6140FC}" destId="{E298713F-47A3-4BCF-A0A0-9A3F87866CDC}" srcOrd="1" destOrd="0" presId="urn:microsoft.com/office/officeart/2005/8/layout/hierarchy1"/>
    <dgm:cxn modelId="{C9EC2A9F-3704-44B4-A1AD-6C2BCE2832FF}" type="presParOf" srcId="{50CDFB14-5741-499B-BC51-034F9CFC54B8}" destId="{BBCFD496-8809-4215-81A6-B649F763F86A}" srcOrd="1" destOrd="0" presId="urn:microsoft.com/office/officeart/2005/8/layout/hierarchy1"/>
    <dgm:cxn modelId="{A584749E-06D5-4D69-95DE-B6EC7804F77A}" type="presParOf" srcId="{225FFDDB-76A8-4002-B806-8619D2C3A247}" destId="{3725E9CD-F5DF-4AFA-A463-AC88775FE3DE}" srcOrd="2" destOrd="0" presId="urn:microsoft.com/office/officeart/2005/8/layout/hierarchy1"/>
    <dgm:cxn modelId="{38D14FD5-123E-47C9-A730-B8D06C9BE1CF}" type="presParOf" srcId="{225FFDDB-76A8-4002-B806-8619D2C3A247}" destId="{1EE3FA07-191B-4B3F-89A4-F02984F317FF}" srcOrd="3" destOrd="0" presId="urn:microsoft.com/office/officeart/2005/8/layout/hierarchy1"/>
    <dgm:cxn modelId="{017540BC-6CEE-436F-AFC2-B47DC9BADBC3}" type="presParOf" srcId="{1EE3FA07-191B-4B3F-89A4-F02984F317FF}" destId="{A4B91CCA-8B24-496F-B498-DC61216F97E8}" srcOrd="0" destOrd="0" presId="urn:microsoft.com/office/officeart/2005/8/layout/hierarchy1"/>
    <dgm:cxn modelId="{FBA073A0-E849-41AB-B77A-ACAAE70DBA45}" type="presParOf" srcId="{A4B91CCA-8B24-496F-B498-DC61216F97E8}" destId="{354AE58E-29CE-4ED7-92C1-00690C349B45}" srcOrd="0" destOrd="0" presId="urn:microsoft.com/office/officeart/2005/8/layout/hierarchy1"/>
    <dgm:cxn modelId="{E5DEF836-89E2-4926-9526-4DB4B0093908}" type="presParOf" srcId="{A4B91CCA-8B24-496F-B498-DC61216F97E8}" destId="{359F70A3-A4F7-4384-A25A-6C703E9AD9D9}" srcOrd="1" destOrd="0" presId="urn:microsoft.com/office/officeart/2005/8/layout/hierarchy1"/>
    <dgm:cxn modelId="{1B22DB2D-B81B-4895-B2A0-1FABBA562A87}" type="presParOf" srcId="{1EE3FA07-191B-4B3F-89A4-F02984F317FF}" destId="{FA8238D9-9999-48C7-BABF-F8C36B11CE67}" srcOrd="1" destOrd="0" presId="urn:microsoft.com/office/officeart/2005/8/layout/hierarchy1"/>
    <dgm:cxn modelId="{BAE6635B-33EC-4674-A34C-B55404C5BE48}" type="presParOf" srcId="{7C642802-2952-4B67-8869-61DA7087A261}" destId="{4DC7996B-51A0-424C-BC4B-5BFCA3E4C8F5}" srcOrd="4" destOrd="0" presId="urn:microsoft.com/office/officeart/2005/8/layout/hierarchy1"/>
    <dgm:cxn modelId="{C367450B-9CCB-40CE-8D4C-AB114FB42990}" type="presParOf" srcId="{7C642802-2952-4B67-8869-61DA7087A261}" destId="{F2D264CD-4475-4A53-B52C-C3724E257FD0}" srcOrd="5" destOrd="0" presId="urn:microsoft.com/office/officeart/2005/8/layout/hierarchy1"/>
    <dgm:cxn modelId="{0769C49E-30D1-48EF-8DAF-7394660A10D8}" type="presParOf" srcId="{F2D264CD-4475-4A53-B52C-C3724E257FD0}" destId="{92ABE9F0-38BA-493C-9889-7B327778846C}" srcOrd="0" destOrd="0" presId="urn:microsoft.com/office/officeart/2005/8/layout/hierarchy1"/>
    <dgm:cxn modelId="{CC57B758-297F-41BD-9147-F088E063E6C5}" type="presParOf" srcId="{92ABE9F0-38BA-493C-9889-7B327778846C}" destId="{8C83926A-6E49-481F-A9A2-AA3E738D0CBE}" srcOrd="0" destOrd="0" presId="urn:microsoft.com/office/officeart/2005/8/layout/hierarchy1"/>
    <dgm:cxn modelId="{D9B354A0-40DF-4E36-8747-1CF706470CCE}" type="presParOf" srcId="{92ABE9F0-38BA-493C-9889-7B327778846C}" destId="{5A9D1179-2A6F-44BE-B533-89BAB622F5D2}" srcOrd="1" destOrd="0" presId="urn:microsoft.com/office/officeart/2005/8/layout/hierarchy1"/>
    <dgm:cxn modelId="{0D7F150D-CB0F-4323-956D-7CC99C7E8754}" type="presParOf" srcId="{F2D264CD-4475-4A53-B52C-C3724E257FD0}" destId="{910542A8-00AE-48A3-ABEA-05FCA2C2EAE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3CFF94-ADD4-40B9-95D0-7EDC367DF31A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A77FC62-08E1-4401-83C7-A7F06C623C44}">
      <dgm:prSet phldrT="[Text]"/>
      <dgm:spPr/>
      <dgm:t>
        <a:bodyPr/>
        <a:lstStyle/>
        <a:p>
          <a:r>
            <a:rPr lang="en-US" dirty="0" smtClean="0"/>
            <a:t>Graphical Interpretation</a:t>
          </a:r>
          <a:endParaRPr lang="en-US" dirty="0"/>
        </a:p>
      </dgm:t>
    </dgm:pt>
    <dgm:pt modelId="{BD055975-2E05-4C16-9C01-AF9AD7F874EC}" type="parTrans" cxnId="{D0B9FEB2-6617-417A-B857-C13C5DD1FCE3}">
      <dgm:prSet/>
      <dgm:spPr/>
      <dgm:t>
        <a:bodyPr/>
        <a:lstStyle/>
        <a:p>
          <a:endParaRPr lang="en-US"/>
        </a:p>
      </dgm:t>
    </dgm:pt>
    <dgm:pt modelId="{3298D7E4-5771-470D-BCE5-327D2C208549}" type="sibTrans" cxnId="{D0B9FEB2-6617-417A-B857-C13C5DD1FCE3}">
      <dgm:prSet/>
      <dgm:spPr/>
      <dgm:t>
        <a:bodyPr/>
        <a:lstStyle/>
        <a:p>
          <a:endParaRPr lang="en-US"/>
        </a:p>
      </dgm:t>
    </dgm:pt>
    <dgm:pt modelId="{3B037DA6-0734-465D-893A-2394BE56CA73}">
      <dgm:prSet phldrT="[Text]" custT="1"/>
      <dgm:spPr/>
      <dgm:t>
        <a:bodyPr/>
        <a:lstStyle/>
        <a:p>
          <a:r>
            <a:rPr lang="en-US" sz="1200" dirty="0" smtClean="0"/>
            <a:t>Histograms</a:t>
          </a:r>
        </a:p>
        <a:p>
          <a:endParaRPr lang="en-US" sz="2500" dirty="0"/>
        </a:p>
      </dgm:t>
    </dgm:pt>
    <dgm:pt modelId="{A6BAB8C1-8CB2-4C6F-8231-9DD2F523F7B0}" type="parTrans" cxnId="{F12A9B29-33F1-453E-B510-CA868AEB8682}">
      <dgm:prSet/>
      <dgm:spPr/>
      <dgm:t>
        <a:bodyPr/>
        <a:lstStyle/>
        <a:p>
          <a:endParaRPr lang="en-US"/>
        </a:p>
      </dgm:t>
    </dgm:pt>
    <dgm:pt modelId="{030402CF-4C3F-4BAB-818F-61101A287C17}" type="sibTrans" cxnId="{F12A9B29-33F1-453E-B510-CA868AEB8682}">
      <dgm:prSet/>
      <dgm:spPr/>
      <dgm:t>
        <a:bodyPr/>
        <a:lstStyle/>
        <a:p>
          <a:endParaRPr lang="en-US"/>
        </a:p>
      </dgm:t>
    </dgm:pt>
    <dgm:pt modelId="{EF0B12A6-D7DF-481F-A756-D62A27FB21A0}">
      <dgm:prSet phldrT="[Text]" custT="1"/>
      <dgm:spPr/>
      <dgm:t>
        <a:bodyPr/>
        <a:lstStyle/>
        <a:p>
          <a:r>
            <a:rPr lang="en-US" sz="1200" dirty="0" smtClean="0"/>
            <a:t>Stem &amp; Leaf Diagrams</a:t>
          </a:r>
          <a:endParaRPr lang="en-US" sz="1200" dirty="0"/>
        </a:p>
      </dgm:t>
    </dgm:pt>
    <dgm:pt modelId="{94284177-B3BF-4009-8A0F-540321E5C746}" type="parTrans" cxnId="{8B133082-54CE-453C-886B-0F7EFFDBE041}">
      <dgm:prSet/>
      <dgm:spPr/>
      <dgm:t>
        <a:bodyPr/>
        <a:lstStyle/>
        <a:p>
          <a:endParaRPr lang="en-US"/>
        </a:p>
      </dgm:t>
    </dgm:pt>
    <dgm:pt modelId="{EDB7B1E5-8E34-4694-842D-282EC6DD85B0}" type="sibTrans" cxnId="{8B133082-54CE-453C-886B-0F7EFFDBE041}">
      <dgm:prSet/>
      <dgm:spPr/>
      <dgm:t>
        <a:bodyPr/>
        <a:lstStyle/>
        <a:p>
          <a:endParaRPr lang="en-US"/>
        </a:p>
      </dgm:t>
    </dgm:pt>
    <dgm:pt modelId="{C56E9756-7295-4B85-854A-49FD5E2FB630}">
      <dgm:prSet/>
      <dgm:spPr/>
      <dgm:t>
        <a:bodyPr/>
        <a:lstStyle/>
        <a:p>
          <a:endParaRPr lang="en-US"/>
        </a:p>
      </dgm:t>
    </dgm:pt>
    <dgm:pt modelId="{1C884CE8-9C72-4577-8E66-A0A8974661FC}" type="parTrans" cxnId="{960C1C67-E187-4A7B-95EF-C40E5FA8C64C}">
      <dgm:prSet/>
      <dgm:spPr/>
      <dgm:t>
        <a:bodyPr/>
        <a:lstStyle/>
        <a:p>
          <a:endParaRPr lang="en-US"/>
        </a:p>
      </dgm:t>
    </dgm:pt>
    <dgm:pt modelId="{C607B594-E2F5-4AE2-A9CC-7B98EED10156}" type="sibTrans" cxnId="{960C1C67-E187-4A7B-95EF-C40E5FA8C64C}">
      <dgm:prSet/>
      <dgm:spPr/>
      <dgm:t>
        <a:bodyPr/>
        <a:lstStyle/>
        <a:p>
          <a:endParaRPr lang="en-US"/>
        </a:p>
      </dgm:t>
    </dgm:pt>
    <dgm:pt modelId="{3CE7226F-049E-4A5D-85E6-1B1C6DAED784}" type="pres">
      <dgm:prSet presAssocID="{0C3CFF94-ADD4-40B9-95D0-7EDC367DF31A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41FEAEA-D053-43A0-9D2E-7E1F8C1EB98F}" type="pres">
      <dgm:prSet presAssocID="{8A77FC62-08E1-4401-83C7-A7F06C623C44}" presName="posSpace" presStyleCnt="0"/>
      <dgm:spPr/>
    </dgm:pt>
    <dgm:pt modelId="{C353D83E-5CCF-4EBB-AC3B-59EDFEA26FF3}" type="pres">
      <dgm:prSet presAssocID="{8A77FC62-08E1-4401-83C7-A7F06C623C44}" presName="vertFlow" presStyleCnt="0"/>
      <dgm:spPr/>
    </dgm:pt>
    <dgm:pt modelId="{DD9894CC-80C2-4210-AEE7-888D095E09CC}" type="pres">
      <dgm:prSet presAssocID="{8A77FC62-08E1-4401-83C7-A7F06C623C44}" presName="topSpace" presStyleCnt="0"/>
      <dgm:spPr/>
    </dgm:pt>
    <dgm:pt modelId="{D32A142F-0CEA-4D30-96DF-658D7FB7C6DA}" type="pres">
      <dgm:prSet presAssocID="{8A77FC62-08E1-4401-83C7-A7F06C623C44}" presName="firstComp" presStyleCnt="0"/>
      <dgm:spPr/>
    </dgm:pt>
    <dgm:pt modelId="{9EA230EB-0F79-4B42-9A84-6414F5ED41F4}" type="pres">
      <dgm:prSet presAssocID="{8A77FC62-08E1-4401-83C7-A7F06C623C44}" presName="firstChild" presStyleLbl="bgAccFollowNode1" presStyleIdx="0" presStyleCnt="3" custScaleX="82826" custScaleY="63230" custLinFactNeighborX="-5853" custLinFactNeighborY="-17017"/>
      <dgm:spPr/>
      <dgm:t>
        <a:bodyPr/>
        <a:lstStyle/>
        <a:p>
          <a:endParaRPr lang="en-US"/>
        </a:p>
      </dgm:t>
    </dgm:pt>
    <dgm:pt modelId="{7446CCA0-A744-4990-975A-46578CB684FE}" type="pres">
      <dgm:prSet presAssocID="{8A77FC62-08E1-4401-83C7-A7F06C623C4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C6EFB2B-CD33-44EB-ACC0-B22B63489748}" type="pres">
      <dgm:prSet presAssocID="{EF0B12A6-D7DF-481F-A756-D62A27FB21A0}" presName="comp" presStyleCnt="0"/>
      <dgm:spPr/>
    </dgm:pt>
    <dgm:pt modelId="{27EF9B73-DE25-44A4-9305-15D0DDD9CF8C}" type="pres">
      <dgm:prSet presAssocID="{EF0B12A6-D7DF-481F-A756-D62A27FB21A0}" presName="child" presStyleLbl="bgAccFollowNode1" presStyleIdx="1" presStyleCnt="3" custScaleX="66469" custScaleY="51656" custLinFactNeighborX="-3649" custLinFactNeighborY="-33445"/>
      <dgm:spPr/>
      <dgm:t>
        <a:bodyPr/>
        <a:lstStyle/>
        <a:p>
          <a:endParaRPr lang="en-US"/>
        </a:p>
      </dgm:t>
    </dgm:pt>
    <dgm:pt modelId="{57E8A486-55BF-4E2F-A586-4AF9CDAFA371}" type="pres">
      <dgm:prSet presAssocID="{EF0B12A6-D7DF-481F-A756-D62A27FB21A0}" presName="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44651B-BC26-4362-BD7B-179956C8DACA}" type="pres">
      <dgm:prSet presAssocID="{C56E9756-7295-4B85-854A-49FD5E2FB630}" presName="comp" presStyleCnt="0"/>
      <dgm:spPr/>
    </dgm:pt>
    <dgm:pt modelId="{9D83153B-B596-4B22-A547-080F4B0F2EE3}" type="pres">
      <dgm:prSet presAssocID="{C56E9756-7295-4B85-854A-49FD5E2FB630}" presName="child" presStyleLbl="bgAccFollowNode1" presStyleIdx="2" presStyleCnt="3" custScaleX="87371" custScaleY="36320" custLinFactNeighborX="-17695" custLinFactNeighborY="-33964"/>
      <dgm:spPr/>
      <dgm:t>
        <a:bodyPr/>
        <a:lstStyle/>
        <a:p>
          <a:endParaRPr lang="en-US"/>
        </a:p>
      </dgm:t>
    </dgm:pt>
    <dgm:pt modelId="{0C480594-B3E2-4CA3-8DA6-BA13D1600907}" type="pres">
      <dgm:prSet presAssocID="{C56E9756-7295-4B85-854A-49FD5E2FB630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8E5D6D-8DAC-44D4-8AA0-4A4E4864857C}" type="pres">
      <dgm:prSet presAssocID="{8A77FC62-08E1-4401-83C7-A7F06C623C44}" presName="negSpace" presStyleCnt="0"/>
      <dgm:spPr/>
    </dgm:pt>
    <dgm:pt modelId="{537B58DC-B7BD-4C1C-BE2C-BCB868F0A8BA}" type="pres">
      <dgm:prSet presAssocID="{8A77FC62-08E1-4401-83C7-A7F06C623C44}" presName="circle" presStyleLbl="node1" presStyleIdx="0" presStyleCnt="1" custLinFactNeighborX="11886" custLinFactNeighborY="-6849"/>
      <dgm:spPr/>
      <dgm:t>
        <a:bodyPr/>
        <a:lstStyle/>
        <a:p>
          <a:endParaRPr lang="en-US"/>
        </a:p>
      </dgm:t>
    </dgm:pt>
  </dgm:ptLst>
  <dgm:cxnLst>
    <dgm:cxn modelId="{77577CCF-E70B-4808-9314-9C3AE0543D5E}" type="presOf" srcId="{3B037DA6-0734-465D-893A-2394BE56CA73}" destId="{9EA230EB-0F79-4B42-9A84-6414F5ED41F4}" srcOrd="0" destOrd="0" presId="urn:microsoft.com/office/officeart/2005/8/layout/hList9"/>
    <dgm:cxn modelId="{6C9E7452-6AEB-4BFA-A307-49162B852772}" type="presOf" srcId="{EF0B12A6-D7DF-481F-A756-D62A27FB21A0}" destId="{57E8A486-55BF-4E2F-A586-4AF9CDAFA371}" srcOrd="1" destOrd="0" presId="urn:microsoft.com/office/officeart/2005/8/layout/hList9"/>
    <dgm:cxn modelId="{960C1C67-E187-4A7B-95EF-C40E5FA8C64C}" srcId="{8A77FC62-08E1-4401-83C7-A7F06C623C44}" destId="{C56E9756-7295-4B85-854A-49FD5E2FB630}" srcOrd="2" destOrd="0" parTransId="{1C884CE8-9C72-4577-8E66-A0A8974661FC}" sibTransId="{C607B594-E2F5-4AE2-A9CC-7B98EED10156}"/>
    <dgm:cxn modelId="{D991DB3B-B401-421F-BDF2-53A94BCF4598}" type="presOf" srcId="{C56E9756-7295-4B85-854A-49FD5E2FB630}" destId="{0C480594-B3E2-4CA3-8DA6-BA13D1600907}" srcOrd="1" destOrd="0" presId="urn:microsoft.com/office/officeart/2005/8/layout/hList9"/>
    <dgm:cxn modelId="{3737DF4D-032E-455F-973C-CCB4F0E1D0BC}" type="presOf" srcId="{C56E9756-7295-4B85-854A-49FD5E2FB630}" destId="{9D83153B-B596-4B22-A547-080F4B0F2EE3}" srcOrd="0" destOrd="0" presId="urn:microsoft.com/office/officeart/2005/8/layout/hList9"/>
    <dgm:cxn modelId="{2D6C106E-DC53-40E9-A54B-DD8F511FEE55}" type="presOf" srcId="{0C3CFF94-ADD4-40B9-95D0-7EDC367DF31A}" destId="{3CE7226F-049E-4A5D-85E6-1B1C6DAED784}" srcOrd="0" destOrd="0" presId="urn:microsoft.com/office/officeart/2005/8/layout/hList9"/>
    <dgm:cxn modelId="{B1AA8C5B-CBCB-4FE9-88EF-180CC4FF1B81}" type="presOf" srcId="{EF0B12A6-D7DF-481F-A756-D62A27FB21A0}" destId="{27EF9B73-DE25-44A4-9305-15D0DDD9CF8C}" srcOrd="0" destOrd="0" presId="urn:microsoft.com/office/officeart/2005/8/layout/hList9"/>
    <dgm:cxn modelId="{D1732ED7-6B12-4C78-A68E-23E8134EFAE1}" type="presOf" srcId="{8A77FC62-08E1-4401-83C7-A7F06C623C44}" destId="{537B58DC-B7BD-4C1C-BE2C-BCB868F0A8BA}" srcOrd="0" destOrd="0" presId="urn:microsoft.com/office/officeart/2005/8/layout/hList9"/>
    <dgm:cxn modelId="{8B133082-54CE-453C-886B-0F7EFFDBE041}" srcId="{8A77FC62-08E1-4401-83C7-A7F06C623C44}" destId="{EF0B12A6-D7DF-481F-A756-D62A27FB21A0}" srcOrd="1" destOrd="0" parTransId="{94284177-B3BF-4009-8A0F-540321E5C746}" sibTransId="{EDB7B1E5-8E34-4694-842D-282EC6DD85B0}"/>
    <dgm:cxn modelId="{F12A9B29-33F1-453E-B510-CA868AEB8682}" srcId="{8A77FC62-08E1-4401-83C7-A7F06C623C44}" destId="{3B037DA6-0734-465D-893A-2394BE56CA73}" srcOrd="0" destOrd="0" parTransId="{A6BAB8C1-8CB2-4C6F-8231-9DD2F523F7B0}" sibTransId="{030402CF-4C3F-4BAB-818F-61101A287C17}"/>
    <dgm:cxn modelId="{D0B9FEB2-6617-417A-B857-C13C5DD1FCE3}" srcId="{0C3CFF94-ADD4-40B9-95D0-7EDC367DF31A}" destId="{8A77FC62-08E1-4401-83C7-A7F06C623C44}" srcOrd="0" destOrd="0" parTransId="{BD055975-2E05-4C16-9C01-AF9AD7F874EC}" sibTransId="{3298D7E4-5771-470D-BCE5-327D2C208549}"/>
    <dgm:cxn modelId="{B0D9E281-3060-41B0-82FF-39328B60363B}" type="presOf" srcId="{3B037DA6-0734-465D-893A-2394BE56CA73}" destId="{7446CCA0-A744-4990-975A-46578CB684FE}" srcOrd="1" destOrd="0" presId="urn:microsoft.com/office/officeart/2005/8/layout/hList9"/>
    <dgm:cxn modelId="{FBCFA1D6-B428-43AB-85CC-8F72A6A9EA3C}" type="presParOf" srcId="{3CE7226F-049E-4A5D-85E6-1B1C6DAED784}" destId="{241FEAEA-D053-43A0-9D2E-7E1F8C1EB98F}" srcOrd="0" destOrd="0" presId="urn:microsoft.com/office/officeart/2005/8/layout/hList9"/>
    <dgm:cxn modelId="{81F210B8-FFFF-4758-80F3-ED87F9480E8C}" type="presParOf" srcId="{3CE7226F-049E-4A5D-85E6-1B1C6DAED784}" destId="{C353D83E-5CCF-4EBB-AC3B-59EDFEA26FF3}" srcOrd="1" destOrd="0" presId="urn:microsoft.com/office/officeart/2005/8/layout/hList9"/>
    <dgm:cxn modelId="{5C030D35-33E7-4D87-8CD1-E2A0038B5107}" type="presParOf" srcId="{C353D83E-5CCF-4EBB-AC3B-59EDFEA26FF3}" destId="{DD9894CC-80C2-4210-AEE7-888D095E09CC}" srcOrd="0" destOrd="0" presId="urn:microsoft.com/office/officeart/2005/8/layout/hList9"/>
    <dgm:cxn modelId="{0E8B13B7-6396-4457-BFEC-6173068B1DB2}" type="presParOf" srcId="{C353D83E-5CCF-4EBB-AC3B-59EDFEA26FF3}" destId="{D32A142F-0CEA-4D30-96DF-658D7FB7C6DA}" srcOrd="1" destOrd="0" presId="urn:microsoft.com/office/officeart/2005/8/layout/hList9"/>
    <dgm:cxn modelId="{1C7E317A-AE10-4231-8DA3-CEA73C7B9DF4}" type="presParOf" srcId="{D32A142F-0CEA-4D30-96DF-658D7FB7C6DA}" destId="{9EA230EB-0F79-4B42-9A84-6414F5ED41F4}" srcOrd="0" destOrd="0" presId="urn:microsoft.com/office/officeart/2005/8/layout/hList9"/>
    <dgm:cxn modelId="{0AFED517-F513-4BCF-B1DD-7F5800E665FC}" type="presParOf" srcId="{D32A142F-0CEA-4D30-96DF-658D7FB7C6DA}" destId="{7446CCA0-A744-4990-975A-46578CB684FE}" srcOrd="1" destOrd="0" presId="urn:microsoft.com/office/officeart/2005/8/layout/hList9"/>
    <dgm:cxn modelId="{8CE0A218-AFE4-48D2-9A76-F1611F09B22E}" type="presParOf" srcId="{C353D83E-5CCF-4EBB-AC3B-59EDFEA26FF3}" destId="{BC6EFB2B-CD33-44EB-ACC0-B22B63489748}" srcOrd="2" destOrd="0" presId="urn:microsoft.com/office/officeart/2005/8/layout/hList9"/>
    <dgm:cxn modelId="{1A7DC83B-FCB5-46B9-BB8D-5B7CBCA74E29}" type="presParOf" srcId="{BC6EFB2B-CD33-44EB-ACC0-B22B63489748}" destId="{27EF9B73-DE25-44A4-9305-15D0DDD9CF8C}" srcOrd="0" destOrd="0" presId="urn:microsoft.com/office/officeart/2005/8/layout/hList9"/>
    <dgm:cxn modelId="{F607080D-D4A0-4EB8-9B02-8622B171F356}" type="presParOf" srcId="{BC6EFB2B-CD33-44EB-ACC0-B22B63489748}" destId="{57E8A486-55BF-4E2F-A586-4AF9CDAFA371}" srcOrd="1" destOrd="0" presId="urn:microsoft.com/office/officeart/2005/8/layout/hList9"/>
    <dgm:cxn modelId="{B1A8D754-90B7-4364-AE4D-B1D457534D94}" type="presParOf" srcId="{C353D83E-5CCF-4EBB-AC3B-59EDFEA26FF3}" destId="{D844651B-BC26-4362-BD7B-179956C8DACA}" srcOrd="3" destOrd="0" presId="urn:microsoft.com/office/officeart/2005/8/layout/hList9"/>
    <dgm:cxn modelId="{79A490C2-13E9-409B-91F4-67C69B20A236}" type="presParOf" srcId="{D844651B-BC26-4362-BD7B-179956C8DACA}" destId="{9D83153B-B596-4B22-A547-080F4B0F2EE3}" srcOrd="0" destOrd="0" presId="urn:microsoft.com/office/officeart/2005/8/layout/hList9"/>
    <dgm:cxn modelId="{DBDC5BE8-6A33-4E74-8983-42EAC41BA58D}" type="presParOf" srcId="{D844651B-BC26-4362-BD7B-179956C8DACA}" destId="{0C480594-B3E2-4CA3-8DA6-BA13D1600907}" srcOrd="1" destOrd="0" presId="urn:microsoft.com/office/officeart/2005/8/layout/hList9"/>
    <dgm:cxn modelId="{1F4132AC-B282-48DE-B4BB-0ECB3F5C051D}" type="presParOf" srcId="{3CE7226F-049E-4A5D-85E6-1B1C6DAED784}" destId="{158E5D6D-8DAC-44D4-8AA0-4A4E4864857C}" srcOrd="2" destOrd="0" presId="urn:microsoft.com/office/officeart/2005/8/layout/hList9"/>
    <dgm:cxn modelId="{B564D666-05C6-408E-96B8-804962AD44B7}" type="presParOf" srcId="{3CE7226F-049E-4A5D-85E6-1B1C6DAED784}" destId="{537B58DC-B7BD-4C1C-BE2C-BCB868F0A8BA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7D5AE7E-3625-4A6A-8CC8-7208CD3BDDAD}" type="doc">
      <dgm:prSet loTypeId="urn:microsoft.com/office/officeart/2009/layout/CircleArrowProcess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286C4F0-C851-4DB0-A994-CE40166832F4}">
      <dgm:prSet phldrT="[Text]" custT="1"/>
      <dgm:spPr/>
      <dgm:t>
        <a:bodyPr/>
        <a:lstStyle/>
        <a:p>
          <a:r>
            <a:rPr lang="en-US" sz="1200" dirty="0" smtClean="0"/>
            <a:t>Regression</a:t>
          </a:r>
          <a:endParaRPr lang="en-US" sz="1200" dirty="0"/>
        </a:p>
      </dgm:t>
    </dgm:pt>
    <dgm:pt modelId="{F9BD235F-9989-43BD-9565-9832B9E89D75}" type="parTrans" cxnId="{5D97C69E-A3A8-4DFE-85CD-BF45C891A378}">
      <dgm:prSet/>
      <dgm:spPr/>
      <dgm:t>
        <a:bodyPr/>
        <a:lstStyle/>
        <a:p>
          <a:endParaRPr lang="en-US"/>
        </a:p>
      </dgm:t>
    </dgm:pt>
    <dgm:pt modelId="{3A330430-9B49-42EC-9160-AED1881ED86B}" type="sibTrans" cxnId="{5D97C69E-A3A8-4DFE-85CD-BF45C891A378}">
      <dgm:prSet/>
      <dgm:spPr/>
      <dgm:t>
        <a:bodyPr/>
        <a:lstStyle/>
        <a:p>
          <a:endParaRPr lang="en-US"/>
        </a:p>
      </dgm:t>
    </dgm:pt>
    <dgm:pt modelId="{5B680BED-B6E8-4940-B56C-CCDCF0B3601F}">
      <dgm:prSet phldrT="[Text]" custT="1"/>
      <dgm:spPr/>
      <dgm:t>
        <a:bodyPr/>
        <a:lstStyle/>
        <a:p>
          <a:r>
            <a:rPr lang="en-US" sz="1200" dirty="0" smtClean="0"/>
            <a:t>Correlation</a:t>
          </a:r>
          <a:endParaRPr lang="en-US" sz="1200" dirty="0"/>
        </a:p>
      </dgm:t>
    </dgm:pt>
    <dgm:pt modelId="{B67BADCE-FB87-40DA-B43E-AECF5A47C573}" type="parTrans" cxnId="{1D601714-6FF7-4528-8A93-1E87B4246416}">
      <dgm:prSet/>
      <dgm:spPr/>
      <dgm:t>
        <a:bodyPr/>
        <a:lstStyle/>
        <a:p>
          <a:endParaRPr lang="en-US"/>
        </a:p>
      </dgm:t>
    </dgm:pt>
    <dgm:pt modelId="{D1E6384A-5540-485B-97DA-65EE39115D09}" type="sibTrans" cxnId="{1D601714-6FF7-4528-8A93-1E87B4246416}">
      <dgm:prSet/>
      <dgm:spPr/>
      <dgm:t>
        <a:bodyPr/>
        <a:lstStyle/>
        <a:p>
          <a:endParaRPr lang="en-US"/>
        </a:p>
      </dgm:t>
    </dgm:pt>
    <dgm:pt modelId="{3558C77C-66C0-4773-BB5F-9DC50CAA0F1F}">
      <dgm:prSet phldrT="[Text]" custT="1"/>
      <dgm:spPr/>
      <dgm:t>
        <a:bodyPr/>
        <a:lstStyle/>
        <a:p>
          <a:r>
            <a:rPr lang="en-US" sz="1200" dirty="0" smtClean="0"/>
            <a:t>Hypothesis</a:t>
          </a:r>
          <a:endParaRPr lang="en-US" sz="1200" dirty="0"/>
        </a:p>
      </dgm:t>
    </dgm:pt>
    <dgm:pt modelId="{81810597-4B3F-4127-9F7D-CC02F2B67548}" type="parTrans" cxnId="{12C353DA-F95F-4829-A1E3-C3E43480EEA6}">
      <dgm:prSet/>
      <dgm:spPr/>
      <dgm:t>
        <a:bodyPr/>
        <a:lstStyle/>
        <a:p>
          <a:endParaRPr lang="en-US"/>
        </a:p>
      </dgm:t>
    </dgm:pt>
    <dgm:pt modelId="{6BA6F7A2-997D-4B25-9621-99AC8FFB1997}" type="sibTrans" cxnId="{12C353DA-F95F-4829-A1E3-C3E43480EEA6}">
      <dgm:prSet/>
      <dgm:spPr/>
      <dgm:t>
        <a:bodyPr/>
        <a:lstStyle/>
        <a:p>
          <a:endParaRPr lang="en-US"/>
        </a:p>
      </dgm:t>
    </dgm:pt>
    <dgm:pt modelId="{57363C30-FCFB-4634-B5C4-32E5CC8BD488}" type="pres">
      <dgm:prSet presAssocID="{C7D5AE7E-3625-4A6A-8CC8-7208CD3BDDAD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1818CD16-9A2B-488A-9E3A-FFE82EFE0DFC}" type="pres">
      <dgm:prSet presAssocID="{1286C4F0-C851-4DB0-A994-CE40166832F4}" presName="Accent1" presStyleCnt="0"/>
      <dgm:spPr/>
    </dgm:pt>
    <dgm:pt modelId="{815E24DA-B439-44F4-BB89-E202B8481900}" type="pres">
      <dgm:prSet presAssocID="{1286C4F0-C851-4DB0-A994-CE40166832F4}" presName="Accent" presStyleLbl="node1" presStyleIdx="0" presStyleCnt="3"/>
      <dgm:spPr/>
    </dgm:pt>
    <dgm:pt modelId="{79B5E0ED-E850-44BF-A7EE-9DEAB669B1E3}" type="pres">
      <dgm:prSet presAssocID="{1286C4F0-C851-4DB0-A994-CE40166832F4}" presName="Parent1" presStyleLbl="revTx" presStyleIdx="0" presStyleCnt="3" custScaleX="271382" custScaleY="11765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657F35-5B3B-437F-930F-1FE47C36F0B1}" type="pres">
      <dgm:prSet presAssocID="{5B680BED-B6E8-4940-B56C-CCDCF0B3601F}" presName="Accent2" presStyleCnt="0"/>
      <dgm:spPr/>
    </dgm:pt>
    <dgm:pt modelId="{6459CD2A-F31B-49E8-A0F9-264264C334BD}" type="pres">
      <dgm:prSet presAssocID="{5B680BED-B6E8-4940-B56C-CCDCF0B3601F}" presName="Accent" presStyleLbl="node1" presStyleIdx="1" presStyleCnt="3"/>
      <dgm:spPr/>
    </dgm:pt>
    <dgm:pt modelId="{428956EF-5AC1-44A8-915D-AEBCECE41C75}" type="pres">
      <dgm:prSet presAssocID="{5B680BED-B6E8-4940-B56C-CCDCF0B3601F}" presName="Parent2" presStyleLbl="revTx" presStyleIdx="1" presStyleCnt="3" custScaleX="215484" custScaleY="13494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2AFC9E-65DC-4294-A4A3-58011D91770B}" type="pres">
      <dgm:prSet presAssocID="{3558C77C-66C0-4773-BB5F-9DC50CAA0F1F}" presName="Accent3" presStyleCnt="0"/>
      <dgm:spPr/>
    </dgm:pt>
    <dgm:pt modelId="{D56A2842-490C-4EC1-808A-EC15A0161A65}" type="pres">
      <dgm:prSet presAssocID="{3558C77C-66C0-4773-BB5F-9DC50CAA0F1F}" presName="Accent" presStyleLbl="node1" presStyleIdx="2" presStyleCnt="3"/>
      <dgm:spPr/>
    </dgm:pt>
    <dgm:pt modelId="{97C71D33-4338-4105-AD68-44D98B534E36}" type="pres">
      <dgm:prSet presAssocID="{3558C77C-66C0-4773-BB5F-9DC50CAA0F1F}" presName="Parent3" presStyleLbl="revTx" presStyleIdx="2" presStyleCnt="3" custScaleX="240103" custScaleY="13205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BA9F71-5E85-4B91-9CAF-1829DBAD9815}" type="presOf" srcId="{3558C77C-66C0-4773-BB5F-9DC50CAA0F1F}" destId="{97C71D33-4338-4105-AD68-44D98B534E36}" srcOrd="0" destOrd="0" presId="urn:microsoft.com/office/officeart/2009/layout/CircleArrowProcess"/>
    <dgm:cxn modelId="{FA87C55F-C092-42D9-9270-1BDA3B0C825B}" type="presOf" srcId="{C7D5AE7E-3625-4A6A-8CC8-7208CD3BDDAD}" destId="{57363C30-FCFB-4634-B5C4-32E5CC8BD488}" srcOrd="0" destOrd="0" presId="urn:microsoft.com/office/officeart/2009/layout/CircleArrowProcess"/>
    <dgm:cxn modelId="{AB167E3C-B5DB-4E73-9F25-E3107918D923}" type="presOf" srcId="{5B680BED-B6E8-4940-B56C-CCDCF0B3601F}" destId="{428956EF-5AC1-44A8-915D-AEBCECE41C75}" srcOrd="0" destOrd="0" presId="urn:microsoft.com/office/officeart/2009/layout/CircleArrowProcess"/>
    <dgm:cxn modelId="{19FDFBB5-2230-4C7B-BB8A-7CA88560285D}" type="presOf" srcId="{1286C4F0-C851-4DB0-A994-CE40166832F4}" destId="{79B5E0ED-E850-44BF-A7EE-9DEAB669B1E3}" srcOrd="0" destOrd="0" presId="urn:microsoft.com/office/officeart/2009/layout/CircleArrowProcess"/>
    <dgm:cxn modelId="{1D601714-6FF7-4528-8A93-1E87B4246416}" srcId="{C7D5AE7E-3625-4A6A-8CC8-7208CD3BDDAD}" destId="{5B680BED-B6E8-4940-B56C-CCDCF0B3601F}" srcOrd="1" destOrd="0" parTransId="{B67BADCE-FB87-40DA-B43E-AECF5A47C573}" sibTransId="{D1E6384A-5540-485B-97DA-65EE39115D09}"/>
    <dgm:cxn modelId="{5D97C69E-A3A8-4DFE-85CD-BF45C891A378}" srcId="{C7D5AE7E-3625-4A6A-8CC8-7208CD3BDDAD}" destId="{1286C4F0-C851-4DB0-A994-CE40166832F4}" srcOrd="0" destOrd="0" parTransId="{F9BD235F-9989-43BD-9565-9832B9E89D75}" sibTransId="{3A330430-9B49-42EC-9160-AED1881ED86B}"/>
    <dgm:cxn modelId="{12C353DA-F95F-4829-A1E3-C3E43480EEA6}" srcId="{C7D5AE7E-3625-4A6A-8CC8-7208CD3BDDAD}" destId="{3558C77C-66C0-4773-BB5F-9DC50CAA0F1F}" srcOrd="2" destOrd="0" parTransId="{81810597-4B3F-4127-9F7D-CC02F2B67548}" sibTransId="{6BA6F7A2-997D-4B25-9621-99AC8FFB1997}"/>
    <dgm:cxn modelId="{02370DCC-0E5D-4220-8E7C-9DE6F6F4ED39}" type="presParOf" srcId="{57363C30-FCFB-4634-B5C4-32E5CC8BD488}" destId="{1818CD16-9A2B-488A-9E3A-FFE82EFE0DFC}" srcOrd="0" destOrd="0" presId="urn:microsoft.com/office/officeart/2009/layout/CircleArrowProcess"/>
    <dgm:cxn modelId="{285BA3DB-2588-4109-A693-8343F9533847}" type="presParOf" srcId="{1818CD16-9A2B-488A-9E3A-FFE82EFE0DFC}" destId="{815E24DA-B439-44F4-BB89-E202B8481900}" srcOrd="0" destOrd="0" presId="urn:microsoft.com/office/officeart/2009/layout/CircleArrowProcess"/>
    <dgm:cxn modelId="{B5B59B87-DA57-4521-98EE-6671B0FD3008}" type="presParOf" srcId="{57363C30-FCFB-4634-B5C4-32E5CC8BD488}" destId="{79B5E0ED-E850-44BF-A7EE-9DEAB669B1E3}" srcOrd="1" destOrd="0" presId="urn:microsoft.com/office/officeart/2009/layout/CircleArrowProcess"/>
    <dgm:cxn modelId="{4C79F085-B5EF-4342-819F-CA50C64B56DE}" type="presParOf" srcId="{57363C30-FCFB-4634-B5C4-32E5CC8BD488}" destId="{69657F35-5B3B-437F-930F-1FE47C36F0B1}" srcOrd="2" destOrd="0" presId="urn:microsoft.com/office/officeart/2009/layout/CircleArrowProcess"/>
    <dgm:cxn modelId="{8822F07D-A873-433C-9A92-FBDF08A54AB1}" type="presParOf" srcId="{69657F35-5B3B-437F-930F-1FE47C36F0B1}" destId="{6459CD2A-F31B-49E8-A0F9-264264C334BD}" srcOrd="0" destOrd="0" presId="urn:microsoft.com/office/officeart/2009/layout/CircleArrowProcess"/>
    <dgm:cxn modelId="{827F2AB1-15DC-422F-90F8-FF29522FF707}" type="presParOf" srcId="{57363C30-FCFB-4634-B5C4-32E5CC8BD488}" destId="{428956EF-5AC1-44A8-915D-AEBCECE41C75}" srcOrd="3" destOrd="0" presId="urn:microsoft.com/office/officeart/2009/layout/CircleArrowProcess"/>
    <dgm:cxn modelId="{92A5614A-B68F-4786-92F9-E6045962B777}" type="presParOf" srcId="{57363C30-FCFB-4634-B5C4-32E5CC8BD488}" destId="{B82AFC9E-65DC-4294-A4A3-58011D91770B}" srcOrd="4" destOrd="0" presId="urn:microsoft.com/office/officeart/2009/layout/CircleArrowProcess"/>
    <dgm:cxn modelId="{408738C6-A912-4278-855A-E093520EA39E}" type="presParOf" srcId="{B82AFC9E-65DC-4294-A4A3-58011D91770B}" destId="{D56A2842-490C-4EC1-808A-EC15A0161A65}" srcOrd="0" destOrd="0" presId="urn:microsoft.com/office/officeart/2009/layout/CircleArrowProcess"/>
    <dgm:cxn modelId="{CD595477-AAC9-4828-9B19-89CD3AF12EB8}" type="presParOf" srcId="{57363C30-FCFB-4634-B5C4-32E5CC8BD488}" destId="{97C71D33-4338-4105-AD68-44D98B534E36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FBA6643-4941-4E3E-9416-D4FB2E1BCA28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434E767-2ECF-4702-8FBA-7A95E145AC7C}">
      <dgm:prSet phldrT="[Text]"/>
      <dgm:spPr/>
      <dgm:t>
        <a:bodyPr/>
        <a:lstStyle/>
        <a:p>
          <a:r>
            <a:rPr lang="en-US" dirty="0" smtClean="0"/>
            <a:t>Classroom</a:t>
          </a:r>
          <a:endParaRPr lang="en-US" dirty="0"/>
        </a:p>
      </dgm:t>
    </dgm:pt>
    <dgm:pt modelId="{BFB91A44-AFD9-4568-8BFC-0BB5DFADBF57}" type="parTrans" cxnId="{BE4462FE-EA66-4BB1-A00C-0757F1097CD7}">
      <dgm:prSet/>
      <dgm:spPr/>
      <dgm:t>
        <a:bodyPr/>
        <a:lstStyle/>
        <a:p>
          <a:endParaRPr lang="en-US"/>
        </a:p>
      </dgm:t>
    </dgm:pt>
    <dgm:pt modelId="{427D9B75-C15B-40EA-89F1-B761CB30A195}" type="sibTrans" cxnId="{BE4462FE-EA66-4BB1-A00C-0757F1097CD7}">
      <dgm:prSet/>
      <dgm:spPr/>
      <dgm:t>
        <a:bodyPr/>
        <a:lstStyle/>
        <a:p>
          <a:endParaRPr lang="en-US"/>
        </a:p>
      </dgm:t>
    </dgm:pt>
    <dgm:pt modelId="{353207D2-B852-4443-BA09-D8D2E6689B2C}">
      <dgm:prSet phldrT="[Text]"/>
      <dgm:spPr/>
      <dgm:t>
        <a:bodyPr/>
        <a:lstStyle/>
        <a:p>
          <a:r>
            <a:rPr lang="en-US" dirty="0" smtClean="0"/>
            <a:t>Web conferencing</a:t>
          </a:r>
          <a:endParaRPr lang="en-US" dirty="0"/>
        </a:p>
      </dgm:t>
    </dgm:pt>
    <dgm:pt modelId="{ABE4AD7D-18E9-4E7A-9D65-687EB8302563}" type="parTrans" cxnId="{5FE5D709-DCB5-4EEF-A37D-F4C290826E3F}">
      <dgm:prSet/>
      <dgm:spPr/>
      <dgm:t>
        <a:bodyPr/>
        <a:lstStyle/>
        <a:p>
          <a:endParaRPr lang="en-US"/>
        </a:p>
      </dgm:t>
    </dgm:pt>
    <dgm:pt modelId="{EF56B506-A95F-46E7-B2C9-01A78A040F44}" type="sibTrans" cxnId="{5FE5D709-DCB5-4EEF-A37D-F4C290826E3F}">
      <dgm:prSet/>
      <dgm:spPr/>
      <dgm:t>
        <a:bodyPr/>
        <a:lstStyle/>
        <a:p>
          <a:endParaRPr lang="en-US"/>
        </a:p>
      </dgm:t>
    </dgm:pt>
    <dgm:pt modelId="{DB993CAC-0F0E-4202-83CF-B83DC88EF40C}">
      <dgm:prSet phldrT="[Text]"/>
      <dgm:spPr/>
      <dgm:t>
        <a:bodyPr/>
        <a:lstStyle/>
        <a:p>
          <a:r>
            <a:rPr lang="en-US" dirty="0" smtClean="0"/>
            <a:t>Online discussions</a:t>
          </a:r>
          <a:endParaRPr lang="en-US" dirty="0"/>
        </a:p>
      </dgm:t>
    </dgm:pt>
    <dgm:pt modelId="{343D0426-4776-4BCC-B0B6-CD22ECCA08D9}" type="parTrans" cxnId="{8E2DBDC0-8C26-4266-B46D-338489824649}">
      <dgm:prSet/>
      <dgm:spPr/>
      <dgm:t>
        <a:bodyPr/>
        <a:lstStyle/>
        <a:p>
          <a:endParaRPr lang="en-US"/>
        </a:p>
      </dgm:t>
    </dgm:pt>
    <dgm:pt modelId="{3CC1122D-9993-417E-8AE0-879C8410C96B}" type="sibTrans" cxnId="{8E2DBDC0-8C26-4266-B46D-338489824649}">
      <dgm:prSet/>
      <dgm:spPr/>
      <dgm:t>
        <a:bodyPr/>
        <a:lstStyle/>
        <a:p>
          <a:endParaRPr lang="en-US"/>
        </a:p>
      </dgm:t>
    </dgm:pt>
    <dgm:pt modelId="{F97B856C-C042-42CC-89EC-988B0FF2E6CC}" type="pres">
      <dgm:prSet presAssocID="{EFBA6643-4941-4E3E-9416-D4FB2E1BCA2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F092EE-1527-497A-808C-077E091CD734}" type="pres">
      <dgm:prSet presAssocID="{4434E767-2ECF-4702-8FBA-7A95E145AC7C}" presName="parentLin" presStyleCnt="0"/>
      <dgm:spPr/>
    </dgm:pt>
    <dgm:pt modelId="{353C055D-7634-4A21-8D17-6EED53B2F9D4}" type="pres">
      <dgm:prSet presAssocID="{4434E767-2ECF-4702-8FBA-7A95E145AC7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963F69D-B460-4B71-BFBB-F3E9C5F26480}" type="pres">
      <dgm:prSet presAssocID="{4434E767-2ECF-4702-8FBA-7A95E145AC7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D73C6E-614B-48BB-9C7C-BDD93BC1B689}" type="pres">
      <dgm:prSet presAssocID="{4434E767-2ECF-4702-8FBA-7A95E145AC7C}" presName="negativeSpace" presStyleCnt="0"/>
      <dgm:spPr/>
    </dgm:pt>
    <dgm:pt modelId="{0349A265-29E8-4B85-A6DB-47D66D70502B}" type="pres">
      <dgm:prSet presAssocID="{4434E767-2ECF-4702-8FBA-7A95E145AC7C}" presName="childText" presStyleLbl="conFgAcc1" presStyleIdx="0" presStyleCnt="3">
        <dgm:presLayoutVars>
          <dgm:bulletEnabled val="1"/>
        </dgm:presLayoutVars>
      </dgm:prSet>
      <dgm:spPr/>
    </dgm:pt>
    <dgm:pt modelId="{A6950435-F621-4E97-84BA-75E1A36EBB29}" type="pres">
      <dgm:prSet presAssocID="{427D9B75-C15B-40EA-89F1-B761CB30A195}" presName="spaceBetweenRectangles" presStyleCnt="0"/>
      <dgm:spPr/>
    </dgm:pt>
    <dgm:pt modelId="{75C742CA-08A4-459D-961E-094719167B61}" type="pres">
      <dgm:prSet presAssocID="{353207D2-B852-4443-BA09-D8D2E6689B2C}" presName="parentLin" presStyleCnt="0"/>
      <dgm:spPr/>
    </dgm:pt>
    <dgm:pt modelId="{97FAAC6C-DC5B-40F5-AF37-F5C27775CBD9}" type="pres">
      <dgm:prSet presAssocID="{353207D2-B852-4443-BA09-D8D2E6689B2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7E84643F-CB52-4DDC-8770-35E3832374FF}" type="pres">
      <dgm:prSet presAssocID="{353207D2-B852-4443-BA09-D8D2E6689B2C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90747D7-EFEB-4AF5-864A-1BD11AC89D48}" type="pres">
      <dgm:prSet presAssocID="{353207D2-B852-4443-BA09-D8D2E6689B2C}" presName="negativeSpace" presStyleCnt="0"/>
      <dgm:spPr/>
    </dgm:pt>
    <dgm:pt modelId="{ADF72C9B-3B5A-40D2-8290-91169A989A7A}" type="pres">
      <dgm:prSet presAssocID="{353207D2-B852-4443-BA09-D8D2E6689B2C}" presName="childText" presStyleLbl="conFgAcc1" presStyleIdx="1" presStyleCnt="3">
        <dgm:presLayoutVars>
          <dgm:bulletEnabled val="1"/>
        </dgm:presLayoutVars>
      </dgm:prSet>
      <dgm:spPr/>
    </dgm:pt>
    <dgm:pt modelId="{D3A64E2C-0B63-4EFB-8661-F84775D7DD37}" type="pres">
      <dgm:prSet presAssocID="{EF56B506-A95F-46E7-B2C9-01A78A040F44}" presName="spaceBetweenRectangles" presStyleCnt="0"/>
      <dgm:spPr/>
    </dgm:pt>
    <dgm:pt modelId="{AEA3A0FF-F80A-47BA-A7E4-669B7B20FAA4}" type="pres">
      <dgm:prSet presAssocID="{DB993CAC-0F0E-4202-83CF-B83DC88EF40C}" presName="parentLin" presStyleCnt="0"/>
      <dgm:spPr/>
    </dgm:pt>
    <dgm:pt modelId="{3A2BB556-8174-4BDE-A446-E04A77265289}" type="pres">
      <dgm:prSet presAssocID="{DB993CAC-0F0E-4202-83CF-B83DC88EF40C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294319BB-40D0-4FD9-8843-22FEB9A74EA0}" type="pres">
      <dgm:prSet presAssocID="{DB993CAC-0F0E-4202-83CF-B83DC88EF40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0B6965-F0FF-474A-9BEC-0C1F494A4628}" type="pres">
      <dgm:prSet presAssocID="{DB993CAC-0F0E-4202-83CF-B83DC88EF40C}" presName="negativeSpace" presStyleCnt="0"/>
      <dgm:spPr/>
    </dgm:pt>
    <dgm:pt modelId="{C708B8E6-1D74-4A47-9858-6EEA468B68F9}" type="pres">
      <dgm:prSet presAssocID="{DB993CAC-0F0E-4202-83CF-B83DC88EF40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590E8EC-8C46-4080-9543-696AF165C12F}" type="presOf" srcId="{DB993CAC-0F0E-4202-83CF-B83DC88EF40C}" destId="{294319BB-40D0-4FD9-8843-22FEB9A74EA0}" srcOrd="1" destOrd="0" presId="urn:microsoft.com/office/officeart/2005/8/layout/list1"/>
    <dgm:cxn modelId="{8E2DBDC0-8C26-4266-B46D-338489824649}" srcId="{EFBA6643-4941-4E3E-9416-D4FB2E1BCA28}" destId="{DB993CAC-0F0E-4202-83CF-B83DC88EF40C}" srcOrd="2" destOrd="0" parTransId="{343D0426-4776-4BCC-B0B6-CD22ECCA08D9}" sibTransId="{3CC1122D-9993-417E-8AE0-879C8410C96B}"/>
    <dgm:cxn modelId="{27E5CF30-7D53-4289-9DAD-5BBD8F886556}" type="presOf" srcId="{353207D2-B852-4443-BA09-D8D2E6689B2C}" destId="{7E84643F-CB52-4DDC-8770-35E3832374FF}" srcOrd="1" destOrd="0" presId="urn:microsoft.com/office/officeart/2005/8/layout/list1"/>
    <dgm:cxn modelId="{845DF68D-481F-467B-9E20-7990E916655E}" type="presOf" srcId="{4434E767-2ECF-4702-8FBA-7A95E145AC7C}" destId="{353C055D-7634-4A21-8D17-6EED53B2F9D4}" srcOrd="0" destOrd="0" presId="urn:microsoft.com/office/officeart/2005/8/layout/list1"/>
    <dgm:cxn modelId="{BE4462FE-EA66-4BB1-A00C-0757F1097CD7}" srcId="{EFBA6643-4941-4E3E-9416-D4FB2E1BCA28}" destId="{4434E767-2ECF-4702-8FBA-7A95E145AC7C}" srcOrd="0" destOrd="0" parTransId="{BFB91A44-AFD9-4568-8BFC-0BB5DFADBF57}" sibTransId="{427D9B75-C15B-40EA-89F1-B761CB30A195}"/>
    <dgm:cxn modelId="{BC39B18D-9AEB-47B0-843F-3CE27516FAAB}" type="presOf" srcId="{DB993CAC-0F0E-4202-83CF-B83DC88EF40C}" destId="{3A2BB556-8174-4BDE-A446-E04A77265289}" srcOrd="0" destOrd="0" presId="urn:microsoft.com/office/officeart/2005/8/layout/list1"/>
    <dgm:cxn modelId="{450D381E-904A-40D7-9344-DC5218FD5584}" type="presOf" srcId="{4434E767-2ECF-4702-8FBA-7A95E145AC7C}" destId="{6963F69D-B460-4B71-BFBB-F3E9C5F26480}" srcOrd="1" destOrd="0" presId="urn:microsoft.com/office/officeart/2005/8/layout/list1"/>
    <dgm:cxn modelId="{F96254E5-13C5-44E6-98F9-EC4EAE6E7D5B}" type="presOf" srcId="{353207D2-B852-4443-BA09-D8D2E6689B2C}" destId="{97FAAC6C-DC5B-40F5-AF37-F5C27775CBD9}" srcOrd="0" destOrd="0" presId="urn:microsoft.com/office/officeart/2005/8/layout/list1"/>
    <dgm:cxn modelId="{5FE5D709-DCB5-4EEF-A37D-F4C290826E3F}" srcId="{EFBA6643-4941-4E3E-9416-D4FB2E1BCA28}" destId="{353207D2-B852-4443-BA09-D8D2E6689B2C}" srcOrd="1" destOrd="0" parTransId="{ABE4AD7D-18E9-4E7A-9D65-687EB8302563}" sibTransId="{EF56B506-A95F-46E7-B2C9-01A78A040F44}"/>
    <dgm:cxn modelId="{7E207536-9F93-4645-8B3B-4C875C917965}" type="presOf" srcId="{EFBA6643-4941-4E3E-9416-D4FB2E1BCA28}" destId="{F97B856C-C042-42CC-89EC-988B0FF2E6CC}" srcOrd="0" destOrd="0" presId="urn:microsoft.com/office/officeart/2005/8/layout/list1"/>
    <dgm:cxn modelId="{B0AE2E0C-D7F8-4C96-B45C-36D43811437F}" type="presParOf" srcId="{F97B856C-C042-42CC-89EC-988B0FF2E6CC}" destId="{B5F092EE-1527-497A-808C-077E091CD734}" srcOrd="0" destOrd="0" presId="urn:microsoft.com/office/officeart/2005/8/layout/list1"/>
    <dgm:cxn modelId="{0B8CBE18-0BE7-47FE-BEFE-F93893191A0E}" type="presParOf" srcId="{B5F092EE-1527-497A-808C-077E091CD734}" destId="{353C055D-7634-4A21-8D17-6EED53B2F9D4}" srcOrd="0" destOrd="0" presId="urn:microsoft.com/office/officeart/2005/8/layout/list1"/>
    <dgm:cxn modelId="{C20FDE07-ECFF-4D8E-9267-1DE1F80391D1}" type="presParOf" srcId="{B5F092EE-1527-497A-808C-077E091CD734}" destId="{6963F69D-B460-4B71-BFBB-F3E9C5F26480}" srcOrd="1" destOrd="0" presId="urn:microsoft.com/office/officeart/2005/8/layout/list1"/>
    <dgm:cxn modelId="{22293754-A5C8-4A95-AC73-66313219D902}" type="presParOf" srcId="{F97B856C-C042-42CC-89EC-988B0FF2E6CC}" destId="{E1D73C6E-614B-48BB-9C7C-BDD93BC1B689}" srcOrd="1" destOrd="0" presId="urn:microsoft.com/office/officeart/2005/8/layout/list1"/>
    <dgm:cxn modelId="{08473F1B-9BE9-4FBA-8255-CC298A6F443F}" type="presParOf" srcId="{F97B856C-C042-42CC-89EC-988B0FF2E6CC}" destId="{0349A265-29E8-4B85-A6DB-47D66D70502B}" srcOrd="2" destOrd="0" presId="urn:microsoft.com/office/officeart/2005/8/layout/list1"/>
    <dgm:cxn modelId="{C80E0FFB-B4C5-446A-A329-DB2A71369D57}" type="presParOf" srcId="{F97B856C-C042-42CC-89EC-988B0FF2E6CC}" destId="{A6950435-F621-4E97-84BA-75E1A36EBB29}" srcOrd="3" destOrd="0" presId="urn:microsoft.com/office/officeart/2005/8/layout/list1"/>
    <dgm:cxn modelId="{A78DD04C-3D25-4ED2-9FB6-E5777C7F251B}" type="presParOf" srcId="{F97B856C-C042-42CC-89EC-988B0FF2E6CC}" destId="{75C742CA-08A4-459D-961E-094719167B61}" srcOrd="4" destOrd="0" presId="urn:microsoft.com/office/officeart/2005/8/layout/list1"/>
    <dgm:cxn modelId="{0D85F526-61C8-4407-BE41-120800C406F0}" type="presParOf" srcId="{75C742CA-08A4-459D-961E-094719167B61}" destId="{97FAAC6C-DC5B-40F5-AF37-F5C27775CBD9}" srcOrd="0" destOrd="0" presId="urn:microsoft.com/office/officeart/2005/8/layout/list1"/>
    <dgm:cxn modelId="{B3DC4D18-FCFE-443D-9E4C-F695D346AA0D}" type="presParOf" srcId="{75C742CA-08A4-459D-961E-094719167B61}" destId="{7E84643F-CB52-4DDC-8770-35E3832374FF}" srcOrd="1" destOrd="0" presId="urn:microsoft.com/office/officeart/2005/8/layout/list1"/>
    <dgm:cxn modelId="{B24D2BE1-4A8A-46F7-842C-589B000A5DAD}" type="presParOf" srcId="{F97B856C-C042-42CC-89EC-988B0FF2E6CC}" destId="{290747D7-EFEB-4AF5-864A-1BD11AC89D48}" srcOrd="5" destOrd="0" presId="urn:microsoft.com/office/officeart/2005/8/layout/list1"/>
    <dgm:cxn modelId="{F3C6B84A-0FF2-4F04-B811-2A4D15C95A08}" type="presParOf" srcId="{F97B856C-C042-42CC-89EC-988B0FF2E6CC}" destId="{ADF72C9B-3B5A-40D2-8290-91169A989A7A}" srcOrd="6" destOrd="0" presId="urn:microsoft.com/office/officeart/2005/8/layout/list1"/>
    <dgm:cxn modelId="{315E9D37-E0F6-45D5-AE8C-9A736E3A83C4}" type="presParOf" srcId="{F97B856C-C042-42CC-89EC-988B0FF2E6CC}" destId="{D3A64E2C-0B63-4EFB-8661-F84775D7DD37}" srcOrd="7" destOrd="0" presId="urn:microsoft.com/office/officeart/2005/8/layout/list1"/>
    <dgm:cxn modelId="{D4A412E6-8EA9-443B-82C9-856545C24AAC}" type="presParOf" srcId="{F97B856C-C042-42CC-89EC-988B0FF2E6CC}" destId="{AEA3A0FF-F80A-47BA-A7E4-669B7B20FAA4}" srcOrd="8" destOrd="0" presId="urn:microsoft.com/office/officeart/2005/8/layout/list1"/>
    <dgm:cxn modelId="{7397CEB7-2503-4514-8E36-289A35C5EF74}" type="presParOf" srcId="{AEA3A0FF-F80A-47BA-A7E4-669B7B20FAA4}" destId="{3A2BB556-8174-4BDE-A446-E04A77265289}" srcOrd="0" destOrd="0" presId="urn:microsoft.com/office/officeart/2005/8/layout/list1"/>
    <dgm:cxn modelId="{E87DD115-113B-43A6-B39E-45F06F968066}" type="presParOf" srcId="{AEA3A0FF-F80A-47BA-A7E4-669B7B20FAA4}" destId="{294319BB-40D0-4FD9-8843-22FEB9A74EA0}" srcOrd="1" destOrd="0" presId="urn:microsoft.com/office/officeart/2005/8/layout/list1"/>
    <dgm:cxn modelId="{E80FA6AA-C84F-4DDF-970B-40A87D858002}" type="presParOf" srcId="{F97B856C-C042-42CC-89EC-988B0FF2E6CC}" destId="{710B6965-F0FF-474A-9BEC-0C1F494A4628}" srcOrd="9" destOrd="0" presId="urn:microsoft.com/office/officeart/2005/8/layout/list1"/>
    <dgm:cxn modelId="{0D6EEB94-6CA5-49B6-A4B6-4DF47C769AB1}" type="presParOf" srcId="{F97B856C-C042-42CC-89EC-988B0FF2E6CC}" destId="{C708B8E6-1D74-4A47-9858-6EEA468B68F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3042D03-5813-497C-B299-55107B7DE996}" type="doc">
      <dgm:prSet loTypeId="urn:microsoft.com/office/officeart/2008/layout/SquareAccent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69C6DB0-B1B7-4F3D-A01C-AB54C95E7037}">
      <dgm:prSet phldrT="[Text]"/>
      <dgm:spPr/>
      <dgm:t>
        <a:bodyPr/>
        <a:lstStyle/>
        <a:p>
          <a:r>
            <a:rPr lang="en-US" dirty="0" smtClean="0"/>
            <a:t>Assignments</a:t>
          </a:r>
          <a:endParaRPr lang="en-US" dirty="0"/>
        </a:p>
      </dgm:t>
    </dgm:pt>
    <dgm:pt modelId="{7E732E75-CF12-4C0C-898A-8BACA7B475BF}" type="parTrans" cxnId="{F8988897-F415-45B9-8FB6-0EC17EA81C2D}">
      <dgm:prSet/>
      <dgm:spPr/>
      <dgm:t>
        <a:bodyPr/>
        <a:lstStyle/>
        <a:p>
          <a:endParaRPr lang="en-US"/>
        </a:p>
      </dgm:t>
    </dgm:pt>
    <dgm:pt modelId="{4F527072-1FE7-4EF1-A43A-ABD9F71A074B}" type="sibTrans" cxnId="{F8988897-F415-45B9-8FB6-0EC17EA81C2D}">
      <dgm:prSet/>
      <dgm:spPr/>
      <dgm:t>
        <a:bodyPr/>
        <a:lstStyle/>
        <a:p>
          <a:endParaRPr lang="en-US"/>
        </a:p>
      </dgm:t>
    </dgm:pt>
    <dgm:pt modelId="{DD4FE7E9-C54E-4844-881E-F5D94E251440}">
      <dgm:prSet phldrT="[Text]"/>
      <dgm:spPr/>
      <dgm:t>
        <a:bodyPr/>
        <a:lstStyle/>
        <a:p>
          <a:r>
            <a:rPr lang="en-US" dirty="0" smtClean="0"/>
            <a:t>Sept 12, 2012</a:t>
          </a:r>
          <a:endParaRPr lang="en-US" dirty="0"/>
        </a:p>
      </dgm:t>
    </dgm:pt>
    <dgm:pt modelId="{1F76E918-5855-4726-BE6B-1E8F554D691A}" type="parTrans" cxnId="{8D4922B8-B8C1-4D42-8414-D7D6770DA7EB}">
      <dgm:prSet/>
      <dgm:spPr/>
      <dgm:t>
        <a:bodyPr/>
        <a:lstStyle/>
        <a:p>
          <a:endParaRPr lang="en-US"/>
        </a:p>
      </dgm:t>
    </dgm:pt>
    <dgm:pt modelId="{D7C645B8-4360-4BA5-A151-1EC4B5D05FB3}" type="sibTrans" cxnId="{8D4922B8-B8C1-4D42-8414-D7D6770DA7EB}">
      <dgm:prSet/>
      <dgm:spPr/>
      <dgm:t>
        <a:bodyPr/>
        <a:lstStyle/>
        <a:p>
          <a:endParaRPr lang="en-US"/>
        </a:p>
      </dgm:t>
    </dgm:pt>
    <dgm:pt modelId="{BEEFA89A-0FD0-4D19-ADF0-2CBD757EEE62}">
      <dgm:prSet phldrT="[Text]"/>
      <dgm:spPr/>
      <dgm:t>
        <a:bodyPr/>
        <a:lstStyle/>
        <a:p>
          <a:r>
            <a:rPr lang="en-US" dirty="0" smtClean="0"/>
            <a:t>October 17, 2012</a:t>
          </a:r>
          <a:endParaRPr lang="en-US" dirty="0"/>
        </a:p>
      </dgm:t>
    </dgm:pt>
    <dgm:pt modelId="{5367EEA9-9FD1-484C-8589-89D177BE8A4B}" type="parTrans" cxnId="{3869C29C-92CE-4512-9A65-8EA9624271AA}">
      <dgm:prSet/>
      <dgm:spPr/>
      <dgm:t>
        <a:bodyPr/>
        <a:lstStyle/>
        <a:p>
          <a:endParaRPr lang="en-US"/>
        </a:p>
      </dgm:t>
    </dgm:pt>
    <dgm:pt modelId="{9D0F9FF7-D2CD-48AE-89AE-A31C6DEA6101}" type="sibTrans" cxnId="{3869C29C-92CE-4512-9A65-8EA9624271AA}">
      <dgm:prSet/>
      <dgm:spPr/>
      <dgm:t>
        <a:bodyPr/>
        <a:lstStyle/>
        <a:p>
          <a:endParaRPr lang="en-US"/>
        </a:p>
      </dgm:t>
    </dgm:pt>
    <dgm:pt modelId="{0932E1E5-BE0A-4111-BFA0-F41E14F11FA7}">
      <dgm:prSet phldrT="[Text]"/>
      <dgm:spPr/>
      <dgm:t>
        <a:bodyPr/>
        <a:lstStyle/>
        <a:p>
          <a:r>
            <a:rPr lang="en-US" dirty="0" smtClean="0"/>
            <a:t>November 7, 2012	</a:t>
          </a:r>
          <a:endParaRPr lang="en-US" dirty="0"/>
        </a:p>
      </dgm:t>
    </dgm:pt>
    <dgm:pt modelId="{D97AB5C0-B010-4558-AFFC-F708C33D6D4A}" type="parTrans" cxnId="{3FD0B1CC-E9EA-46C1-9A99-12AFF36D4563}">
      <dgm:prSet/>
      <dgm:spPr/>
      <dgm:t>
        <a:bodyPr/>
        <a:lstStyle/>
        <a:p>
          <a:endParaRPr lang="en-US"/>
        </a:p>
      </dgm:t>
    </dgm:pt>
    <dgm:pt modelId="{8C8DE74D-0F28-4B61-859E-04FA3E75DCA1}" type="sibTrans" cxnId="{3FD0B1CC-E9EA-46C1-9A99-12AFF36D4563}">
      <dgm:prSet/>
      <dgm:spPr/>
      <dgm:t>
        <a:bodyPr/>
        <a:lstStyle/>
        <a:p>
          <a:endParaRPr lang="en-US"/>
        </a:p>
      </dgm:t>
    </dgm:pt>
    <dgm:pt modelId="{EF65746F-F1E7-46F5-8E7B-6570F5F5FC43}">
      <dgm:prSet phldrT="[Text]"/>
      <dgm:spPr/>
      <dgm:t>
        <a:bodyPr/>
        <a:lstStyle/>
        <a:p>
          <a:r>
            <a:rPr lang="en-US" dirty="0" smtClean="0"/>
            <a:t>Due Dates</a:t>
          </a:r>
          <a:endParaRPr lang="en-US" dirty="0"/>
        </a:p>
      </dgm:t>
    </dgm:pt>
    <dgm:pt modelId="{23ABE131-CC06-4B9F-B842-0859465CB4CD}" type="parTrans" cxnId="{9EB59C18-CBFF-4457-9DD3-6F13E0435780}">
      <dgm:prSet/>
      <dgm:spPr/>
      <dgm:t>
        <a:bodyPr/>
        <a:lstStyle/>
        <a:p>
          <a:endParaRPr lang="en-US"/>
        </a:p>
      </dgm:t>
    </dgm:pt>
    <dgm:pt modelId="{B3C2F2C1-BC2D-4415-9739-98667C440307}" type="sibTrans" cxnId="{9EB59C18-CBFF-4457-9DD3-6F13E0435780}">
      <dgm:prSet/>
      <dgm:spPr/>
      <dgm:t>
        <a:bodyPr/>
        <a:lstStyle/>
        <a:p>
          <a:endParaRPr lang="en-US"/>
        </a:p>
      </dgm:t>
    </dgm:pt>
    <dgm:pt modelId="{B9910E27-9267-4F92-8991-9537963A1293}">
      <dgm:prSet phldrT="[Text]"/>
      <dgm:spPr/>
      <dgm:t>
        <a:bodyPr/>
        <a:lstStyle/>
        <a:p>
          <a:r>
            <a:rPr lang="en-US" dirty="0" smtClean="0"/>
            <a:t>Assignment </a:t>
          </a:r>
          <a:endParaRPr lang="en-US" dirty="0"/>
        </a:p>
      </dgm:t>
    </dgm:pt>
    <dgm:pt modelId="{46B7B775-B39F-40F9-B70B-20BDB49D212C}" type="parTrans" cxnId="{C2B9A20A-410B-4DF2-8CFF-D37E3992A003}">
      <dgm:prSet/>
      <dgm:spPr/>
      <dgm:t>
        <a:bodyPr/>
        <a:lstStyle/>
        <a:p>
          <a:endParaRPr lang="en-US"/>
        </a:p>
      </dgm:t>
    </dgm:pt>
    <dgm:pt modelId="{D763DB20-4B7A-4F5B-8188-14B0D3614453}" type="sibTrans" cxnId="{C2B9A20A-410B-4DF2-8CFF-D37E3992A003}">
      <dgm:prSet/>
      <dgm:spPr/>
      <dgm:t>
        <a:bodyPr/>
        <a:lstStyle/>
        <a:p>
          <a:endParaRPr lang="en-US"/>
        </a:p>
      </dgm:t>
    </dgm:pt>
    <dgm:pt modelId="{2C494BB1-42DE-4DB2-B80F-84C716673484}">
      <dgm:prSet phldrT="[Text]"/>
      <dgm:spPr/>
      <dgm:t>
        <a:bodyPr/>
        <a:lstStyle/>
        <a:p>
          <a:r>
            <a:rPr lang="en-US" dirty="0" smtClean="0"/>
            <a:t>Discussion </a:t>
          </a:r>
          <a:endParaRPr lang="en-US" dirty="0"/>
        </a:p>
      </dgm:t>
    </dgm:pt>
    <dgm:pt modelId="{7E29191F-635A-4200-AAAF-9A71E4565072}" type="parTrans" cxnId="{D6A742DD-FCDD-448A-99E8-BADC5166D355}">
      <dgm:prSet/>
      <dgm:spPr/>
      <dgm:t>
        <a:bodyPr/>
        <a:lstStyle/>
        <a:p>
          <a:endParaRPr lang="en-US"/>
        </a:p>
      </dgm:t>
    </dgm:pt>
    <dgm:pt modelId="{BDC37814-A691-4651-8292-EAEEDF73AF76}" type="sibTrans" cxnId="{D6A742DD-FCDD-448A-99E8-BADC5166D355}">
      <dgm:prSet/>
      <dgm:spPr/>
      <dgm:t>
        <a:bodyPr/>
        <a:lstStyle/>
        <a:p>
          <a:endParaRPr lang="en-US"/>
        </a:p>
      </dgm:t>
    </dgm:pt>
    <dgm:pt modelId="{671F7E51-B70D-4E9B-8354-E18DCB56855C}">
      <dgm:prSet phldrT="[Text]"/>
      <dgm:spPr/>
      <dgm:t>
        <a:bodyPr/>
        <a:lstStyle/>
        <a:p>
          <a:r>
            <a:rPr lang="en-US" dirty="0" smtClean="0"/>
            <a:t>Presentation</a:t>
          </a:r>
          <a:endParaRPr lang="en-US" dirty="0"/>
        </a:p>
      </dgm:t>
    </dgm:pt>
    <dgm:pt modelId="{B7C14A35-F37F-4BA2-AC7B-92244D48F798}" type="parTrans" cxnId="{69355200-335A-4667-AB71-6E5F17D57842}">
      <dgm:prSet/>
      <dgm:spPr/>
      <dgm:t>
        <a:bodyPr/>
        <a:lstStyle/>
        <a:p>
          <a:endParaRPr lang="en-US"/>
        </a:p>
      </dgm:t>
    </dgm:pt>
    <dgm:pt modelId="{791FF7D1-9516-4387-BACD-32CCD9E140A5}" type="sibTrans" cxnId="{69355200-335A-4667-AB71-6E5F17D57842}">
      <dgm:prSet/>
      <dgm:spPr/>
      <dgm:t>
        <a:bodyPr/>
        <a:lstStyle/>
        <a:p>
          <a:endParaRPr lang="en-US"/>
        </a:p>
      </dgm:t>
    </dgm:pt>
    <dgm:pt modelId="{B08D0053-690E-4EB0-8FB2-3A7FB2D91D03}">
      <dgm:prSet/>
      <dgm:spPr/>
      <dgm:t>
        <a:bodyPr/>
        <a:lstStyle/>
        <a:p>
          <a:endParaRPr lang="en-US"/>
        </a:p>
      </dgm:t>
    </dgm:pt>
    <dgm:pt modelId="{A8E94DC3-8FBC-418B-88A6-9AC133EF413D}" type="parTrans" cxnId="{03BB2AB4-D669-4A7F-8325-27FC0646FC91}">
      <dgm:prSet/>
      <dgm:spPr/>
      <dgm:t>
        <a:bodyPr/>
        <a:lstStyle/>
        <a:p>
          <a:endParaRPr lang="en-US"/>
        </a:p>
      </dgm:t>
    </dgm:pt>
    <dgm:pt modelId="{826A4671-1577-4039-8459-9FFD9871AD48}" type="sibTrans" cxnId="{03BB2AB4-D669-4A7F-8325-27FC0646FC91}">
      <dgm:prSet/>
      <dgm:spPr/>
      <dgm:t>
        <a:bodyPr/>
        <a:lstStyle/>
        <a:p>
          <a:endParaRPr lang="en-US"/>
        </a:p>
      </dgm:t>
    </dgm:pt>
    <dgm:pt modelId="{E993B701-33F0-4731-AF12-FA285EC5574B}">
      <dgm:prSet/>
      <dgm:spPr/>
      <dgm:t>
        <a:bodyPr/>
        <a:lstStyle/>
        <a:p>
          <a:endParaRPr lang="en-US"/>
        </a:p>
      </dgm:t>
    </dgm:pt>
    <dgm:pt modelId="{6DF93CD9-0FAF-4DCF-AE2B-7825D9B7C5AC}" type="parTrans" cxnId="{811BCAB5-E101-4CA3-8082-AAFA782AF3D4}">
      <dgm:prSet/>
      <dgm:spPr/>
      <dgm:t>
        <a:bodyPr/>
        <a:lstStyle/>
        <a:p>
          <a:endParaRPr lang="en-US"/>
        </a:p>
      </dgm:t>
    </dgm:pt>
    <dgm:pt modelId="{99185702-5DAE-4C07-914D-1201FAA59BEB}" type="sibTrans" cxnId="{811BCAB5-E101-4CA3-8082-AAFA782AF3D4}">
      <dgm:prSet/>
      <dgm:spPr/>
      <dgm:t>
        <a:bodyPr/>
        <a:lstStyle/>
        <a:p>
          <a:endParaRPr lang="en-US"/>
        </a:p>
      </dgm:t>
    </dgm:pt>
    <dgm:pt modelId="{B40272BA-EBBD-4B84-8A0F-A8CB77C295D9}" type="pres">
      <dgm:prSet presAssocID="{E3042D03-5813-497C-B299-55107B7DE996}" presName="layout" presStyleCnt="0">
        <dgm:presLayoutVars>
          <dgm:chMax/>
          <dgm:chPref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1DFC17A2-20CA-4466-A134-A6B046E47E84}" type="pres">
      <dgm:prSet presAssocID="{B69C6DB0-B1B7-4F3D-A01C-AB54C95E7037}" presName="root" presStyleCnt="0">
        <dgm:presLayoutVars>
          <dgm:chMax/>
          <dgm:chPref/>
        </dgm:presLayoutVars>
      </dgm:prSet>
      <dgm:spPr/>
    </dgm:pt>
    <dgm:pt modelId="{DE913AC2-B43C-4CF3-8639-A5EB3D64CCAF}" type="pres">
      <dgm:prSet presAssocID="{B69C6DB0-B1B7-4F3D-A01C-AB54C95E7037}" presName="rootComposite" presStyleCnt="0">
        <dgm:presLayoutVars/>
      </dgm:prSet>
      <dgm:spPr/>
    </dgm:pt>
    <dgm:pt modelId="{38614A6D-BEA3-4590-ABD0-16CF00EC5168}" type="pres">
      <dgm:prSet presAssocID="{B69C6DB0-B1B7-4F3D-A01C-AB54C95E7037}" presName="ParentAccent" presStyleLbl="alignNode1" presStyleIdx="0" presStyleCnt="2"/>
      <dgm:spPr/>
    </dgm:pt>
    <dgm:pt modelId="{E721DD53-73C9-4CF1-8696-FA1D322C0004}" type="pres">
      <dgm:prSet presAssocID="{B69C6DB0-B1B7-4F3D-A01C-AB54C95E7037}" presName="ParentSmallAccent" presStyleLbl="fgAcc1" presStyleIdx="0" presStyleCnt="2"/>
      <dgm:spPr/>
    </dgm:pt>
    <dgm:pt modelId="{8353F4BC-5839-4A2A-8A4E-E65A6007943D}" type="pres">
      <dgm:prSet presAssocID="{B69C6DB0-B1B7-4F3D-A01C-AB54C95E7037}" presName="Parent" presStyleLbl="revTx" presStyleIdx="0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4E234A-2989-4820-A64E-8D46A9990249}" type="pres">
      <dgm:prSet presAssocID="{B69C6DB0-B1B7-4F3D-A01C-AB54C95E7037}" presName="childShape" presStyleCnt="0">
        <dgm:presLayoutVars>
          <dgm:chMax val="0"/>
          <dgm:chPref val="0"/>
        </dgm:presLayoutVars>
      </dgm:prSet>
      <dgm:spPr/>
    </dgm:pt>
    <dgm:pt modelId="{2799D9DC-54B8-4452-8453-8D6AF0A9479E}" type="pres">
      <dgm:prSet presAssocID="{DD4FE7E9-C54E-4844-881E-F5D94E251440}" presName="childComposite" presStyleCnt="0">
        <dgm:presLayoutVars>
          <dgm:chMax val="0"/>
          <dgm:chPref val="0"/>
        </dgm:presLayoutVars>
      </dgm:prSet>
      <dgm:spPr/>
    </dgm:pt>
    <dgm:pt modelId="{6C9C2F0A-11F9-4D69-9D5F-2F3F37ABD552}" type="pres">
      <dgm:prSet presAssocID="{DD4FE7E9-C54E-4844-881E-F5D94E251440}" presName="ChildAccent" presStyleLbl="solidFgAcc1" presStyleIdx="0" presStyleCnt="8"/>
      <dgm:spPr/>
    </dgm:pt>
    <dgm:pt modelId="{8F89B898-A20F-4F30-BBFF-8AADD5B15A1C}" type="pres">
      <dgm:prSet presAssocID="{DD4FE7E9-C54E-4844-881E-F5D94E251440}" presName="Child" presStyleLbl="revTx" presStyleIdx="1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A68B0C-3FF7-4CB7-A8CB-917A564BD61B}" type="pres">
      <dgm:prSet presAssocID="{BEEFA89A-0FD0-4D19-ADF0-2CBD757EEE62}" presName="childComposite" presStyleCnt="0">
        <dgm:presLayoutVars>
          <dgm:chMax val="0"/>
          <dgm:chPref val="0"/>
        </dgm:presLayoutVars>
      </dgm:prSet>
      <dgm:spPr/>
    </dgm:pt>
    <dgm:pt modelId="{61899FF3-77DD-4AF5-B0CF-7D1E48486649}" type="pres">
      <dgm:prSet presAssocID="{BEEFA89A-0FD0-4D19-ADF0-2CBD757EEE62}" presName="ChildAccent" presStyleLbl="solidFgAcc1" presStyleIdx="1" presStyleCnt="8"/>
      <dgm:spPr/>
    </dgm:pt>
    <dgm:pt modelId="{7EC6BE3F-43F8-47FF-955F-A3BAB784CE35}" type="pres">
      <dgm:prSet presAssocID="{BEEFA89A-0FD0-4D19-ADF0-2CBD757EEE62}" presName="Child" presStyleLbl="revTx" presStyleIdx="2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3D2CCD-0D7E-44F0-8EAA-B74386902A63}" type="pres">
      <dgm:prSet presAssocID="{0932E1E5-BE0A-4111-BFA0-F41E14F11FA7}" presName="childComposite" presStyleCnt="0">
        <dgm:presLayoutVars>
          <dgm:chMax val="0"/>
          <dgm:chPref val="0"/>
        </dgm:presLayoutVars>
      </dgm:prSet>
      <dgm:spPr/>
    </dgm:pt>
    <dgm:pt modelId="{B4A08795-A593-4AD1-BB37-D505A685BFFA}" type="pres">
      <dgm:prSet presAssocID="{0932E1E5-BE0A-4111-BFA0-F41E14F11FA7}" presName="ChildAccent" presStyleLbl="solidFgAcc1" presStyleIdx="2" presStyleCnt="8"/>
      <dgm:spPr/>
    </dgm:pt>
    <dgm:pt modelId="{DCD06708-1EAC-4DF1-993D-E7F436BB7B48}" type="pres">
      <dgm:prSet presAssocID="{0932E1E5-BE0A-4111-BFA0-F41E14F11FA7}" presName="Child" presStyleLbl="revTx" presStyleIdx="3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7EEBCD-5144-4F2F-858C-ACBE3B9E2187}" type="pres">
      <dgm:prSet presAssocID="{B08D0053-690E-4EB0-8FB2-3A7FB2D91D03}" presName="childComposite" presStyleCnt="0">
        <dgm:presLayoutVars>
          <dgm:chMax val="0"/>
          <dgm:chPref val="0"/>
        </dgm:presLayoutVars>
      </dgm:prSet>
      <dgm:spPr/>
    </dgm:pt>
    <dgm:pt modelId="{70A1EAAD-3232-4EE0-BDEA-1BE9F80C9C63}" type="pres">
      <dgm:prSet presAssocID="{B08D0053-690E-4EB0-8FB2-3A7FB2D91D03}" presName="ChildAccent" presStyleLbl="solidFgAcc1" presStyleIdx="3" presStyleCnt="8" custLinFactNeighborY="33664"/>
      <dgm:spPr/>
    </dgm:pt>
    <dgm:pt modelId="{FDF92A57-F651-4505-A761-B5118EC3C869}" type="pres">
      <dgm:prSet presAssocID="{B08D0053-690E-4EB0-8FB2-3A7FB2D91D03}" presName="Child" presStyleLbl="revTx" presStyleIdx="4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8EB6BE-E6A7-4DF9-AA6B-1C9F0DBE9056}" type="pres">
      <dgm:prSet presAssocID="{EF65746F-F1E7-46F5-8E7B-6570F5F5FC43}" presName="root" presStyleCnt="0">
        <dgm:presLayoutVars>
          <dgm:chMax/>
          <dgm:chPref/>
        </dgm:presLayoutVars>
      </dgm:prSet>
      <dgm:spPr/>
    </dgm:pt>
    <dgm:pt modelId="{4CADA3FF-CEE4-49F5-8975-D882A7144838}" type="pres">
      <dgm:prSet presAssocID="{EF65746F-F1E7-46F5-8E7B-6570F5F5FC43}" presName="rootComposite" presStyleCnt="0">
        <dgm:presLayoutVars/>
      </dgm:prSet>
      <dgm:spPr/>
    </dgm:pt>
    <dgm:pt modelId="{8C615D34-DC48-49C3-AED0-9D0E4FC5609B}" type="pres">
      <dgm:prSet presAssocID="{EF65746F-F1E7-46F5-8E7B-6570F5F5FC43}" presName="ParentAccent" presStyleLbl="alignNode1" presStyleIdx="1" presStyleCnt="2"/>
      <dgm:spPr/>
    </dgm:pt>
    <dgm:pt modelId="{EEE9A7B7-7E18-4914-AFC4-44B0A2DCCFCC}" type="pres">
      <dgm:prSet presAssocID="{EF65746F-F1E7-46F5-8E7B-6570F5F5FC43}" presName="ParentSmallAccent" presStyleLbl="fgAcc1" presStyleIdx="1" presStyleCnt="2"/>
      <dgm:spPr/>
    </dgm:pt>
    <dgm:pt modelId="{C427036D-9D37-4EA7-88DE-686B7A9605EB}" type="pres">
      <dgm:prSet presAssocID="{EF65746F-F1E7-46F5-8E7B-6570F5F5FC43}" presName="Parent" presStyleLbl="revTx" presStyleIdx="5" presStyleCnt="10">
        <dgm:presLayoutVars>
          <dgm:chMax/>
          <dgm:chPref val="4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6DEF2A-25EA-4A69-A2AC-2D8EE78F4A50}" type="pres">
      <dgm:prSet presAssocID="{EF65746F-F1E7-46F5-8E7B-6570F5F5FC43}" presName="childShape" presStyleCnt="0">
        <dgm:presLayoutVars>
          <dgm:chMax val="0"/>
          <dgm:chPref val="0"/>
        </dgm:presLayoutVars>
      </dgm:prSet>
      <dgm:spPr/>
    </dgm:pt>
    <dgm:pt modelId="{A5343DEF-92F8-4581-8A65-D04795540CB8}" type="pres">
      <dgm:prSet presAssocID="{B9910E27-9267-4F92-8991-9537963A1293}" presName="childComposite" presStyleCnt="0">
        <dgm:presLayoutVars>
          <dgm:chMax val="0"/>
          <dgm:chPref val="0"/>
        </dgm:presLayoutVars>
      </dgm:prSet>
      <dgm:spPr/>
    </dgm:pt>
    <dgm:pt modelId="{716A575D-8E18-4142-B093-5866C1DD112F}" type="pres">
      <dgm:prSet presAssocID="{B9910E27-9267-4F92-8991-9537963A1293}" presName="ChildAccent" presStyleLbl="solidFgAcc1" presStyleIdx="4" presStyleCnt="8"/>
      <dgm:spPr/>
    </dgm:pt>
    <dgm:pt modelId="{74A6D41F-0537-4006-8070-8405C4AB54EC}" type="pres">
      <dgm:prSet presAssocID="{B9910E27-9267-4F92-8991-9537963A1293}" presName="Child" presStyleLbl="revTx" presStyleIdx="6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6EB7B8-A3DA-4776-99A5-6BB9C9A52337}" type="pres">
      <dgm:prSet presAssocID="{2C494BB1-42DE-4DB2-B80F-84C716673484}" presName="childComposite" presStyleCnt="0">
        <dgm:presLayoutVars>
          <dgm:chMax val="0"/>
          <dgm:chPref val="0"/>
        </dgm:presLayoutVars>
      </dgm:prSet>
      <dgm:spPr/>
    </dgm:pt>
    <dgm:pt modelId="{3287BE07-0C3B-44CA-8940-47350B88B1BA}" type="pres">
      <dgm:prSet presAssocID="{2C494BB1-42DE-4DB2-B80F-84C716673484}" presName="ChildAccent" presStyleLbl="solidFgAcc1" presStyleIdx="5" presStyleCnt="8"/>
      <dgm:spPr/>
    </dgm:pt>
    <dgm:pt modelId="{79DFA31A-8C44-4D78-A431-85C9A0AA032E}" type="pres">
      <dgm:prSet presAssocID="{2C494BB1-42DE-4DB2-B80F-84C716673484}" presName="Child" presStyleLbl="revTx" presStyleIdx="7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0BBE66-5FC1-4B4E-AD19-9552F1A09871}" type="pres">
      <dgm:prSet presAssocID="{671F7E51-B70D-4E9B-8354-E18DCB56855C}" presName="childComposite" presStyleCnt="0">
        <dgm:presLayoutVars>
          <dgm:chMax val="0"/>
          <dgm:chPref val="0"/>
        </dgm:presLayoutVars>
      </dgm:prSet>
      <dgm:spPr/>
    </dgm:pt>
    <dgm:pt modelId="{D5EA74C7-5328-497D-900C-0408165899FD}" type="pres">
      <dgm:prSet presAssocID="{671F7E51-B70D-4E9B-8354-E18DCB56855C}" presName="ChildAccent" presStyleLbl="solidFgAcc1" presStyleIdx="6" presStyleCnt="8"/>
      <dgm:spPr/>
    </dgm:pt>
    <dgm:pt modelId="{CBEDF629-2B40-43F7-A0DB-44F70994B832}" type="pres">
      <dgm:prSet presAssocID="{671F7E51-B70D-4E9B-8354-E18DCB56855C}" presName="Child" presStyleLbl="revTx" presStyleIdx="8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35569D-1E95-4DE5-A714-46834CCDD878}" type="pres">
      <dgm:prSet presAssocID="{E993B701-33F0-4731-AF12-FA285EC5574B}" presName="childComposite" presStyleCnt="0">
        <dgm:presLayoutVars>
          <dgm:chMax val="0"/>
          <dgm:chPref val="0"/>
        </dgm:presLayoutVars>
      </dgm:prSet>
      <dgm:spPr/>
    </dgm:pt>
    <dgm:pt modelId="{3395D37C-958D-4D19-890F-94A39EF7FE30}" type="pres">
      <dgm:prSet presAssocID="{E993B701-33F0-4731-AF12-FA285EC5574B}" presName="ChildAccent" presStyleLbl="solidFgAcc1" presStyleIdx="7" presStyleCnt="8"/>
      <dgm:spPr/>
    </dgm:pt>
    <dgm:pt modelId="{B163CF61-A5CB-4855-8011-35EBC492BFAC}" type="pres">
      <dgm:prSet presAssocID="{E993B701-33F0-4731-AF12-FA285EC5574B}" presName="Child" presStyleLbl="revTx" presStyleIdx="9" presStyleCnt="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B9B6C26-2A16-4BC0-AD7D-E18D76222C30}" type="presOf" srcId="{E3042D03-5813-497C-B299-55107B7DE996}" destId="{B40272BA-EBBD-4B84-8A0F-A8CB77C295D9}" srcOrd="0" destOrd="0" presId="urn:microsoft.com/office/officeart/2008/layout/SquareAccentList"/>
    <dgm:cxn modelId="{E0D75CE8-438D-4EC6-8426-F813A1BE5C10}" type="presOf" srcId="{671F7E51-B70D-4E9B-8354-E18DCB56855C}" destId="{CBEDF629-2B40-43F7-A0DB-44F70994B832}" srcOrd="0" destOrd="0" presId="urn:microsoft.com/office/officeart/2008/layout/SquareAccentList"/>
    <dgm:cxn modelId="{9A045E0D-9535-4418-A73B-FD1399F73A0A}" type="presOf" srcId="{0932E1E5-BE0A-4111-BFA0-F41E14F11FA7}" destId="{DCD06708-1EAC-4DF1-993D-E7F436BB7B48}" srcOrd="0" destOrd="0" presId="urn:microsoft.com/office/officeart/2008/layout/SquareAccentList"/>
    <dgm:cxn modelId="{8748513E-8454-4CD1-AE38-76CFF9A3187E}" type="presOf" srcId="{B08D0053-690E-4EB0-8FB2-3A7FB2D91D03}" destId="{FDF92A57-F651-4505-A761-B5118EC3C869}" srcOrd="0" destOrd="0" presId="urn:microsoft.com/office/officeart/2008/layout/SquareAccentList"/>
    <dgm:cxn modelId="{F55C1BCE-D268-47B7-9645-81E2B4871F76}" type="presOf" srcId="{EF65746F-F1E7-46F5-8E7B-6570F5F5FC43}" destId="{C427036D-9D37-4EA7-88DE-686B7A9605EB}" srcOrd="0" destOrd="0" presId="urn:microsoft.com/office/officeart/2008/layout/SquareAccentList"/>
    <dgm:cxn modelId="{03BB2AB4-D669-4A7F-8325-27FC0646FC91}" srcId="{B69C6DB0-B1B7-4F3D-A01C-AB54C95E7037}" destId="{B08D0053-690E-4EB0-8FB2-3A7FB2D91D03}" srcOrd="3" destOrd="0" parTransId="{A8E94DC3-8FBC-418B-88A6-9AC133EF413D}" sibTransId="{826A4671-1577-4039-8459-9FFD9871AD48}"/>
    <dgm:cxn modelId="{3FD0B1CC-E9EA-46C1-9A99-12AFF36D4563}" srcId="{B69C6DB0-B1B7-4F3D-A01C-AB54C95E7037}" destId="{0932E1E5-BE0A-4111-BFA0-F41E14F11FA7}" srcOrd="2" destOrd="0" parTransId="{D97AB5C0-B010-4558-AFFC-F708C33D6D4A}" sibTransId="{8C8DE74D-0F28-4B61-859E-04FA3E75DCA1}"/>
    <dgm:cxn modelId="{314018DA-FAFA-4374-B74A-41AD84D1EE7E}" type="presOf" srcId="{B9910E27-9267-4F92-8991-9537963A1293}" destId="{74A6D41F-0537-4006-8070-8405C4AB54EC}" srcOrd="0" destOrd="0" presId="urn:microsoft.com/office/officeart/2008/layout/SquareAccentList"/>
    <dgm:cxn modelId="{811BCAB5-E101-4CA3-8082-AAFA782AF3D4}" srcId="{EF65746F-F1E7-46F5-8E7B-6570F5F5FC43}" destId="{E993B701-33F0-4731-AF12-FA285EC5574B}" srcOrd="3" destOrd="0" parTransId="{6DF93CD9-0FAF-4DCF-AE2B-7825D9B7C5AC}" sibTransId="{99185702-5DAE-4C07-914D-1201FAA59BEB}"/>
    <dgm:cxn modelId="{8D4922B8-B8C1-4D42-8414-D7D6770DA7EB}" srcId="{B69C6DB0-B1B7-4F3D-A01C-AB54C95E7037}" destId="{DD4FE7E9-C54E-4844-881E-F5D94E251440}" srcOrd="0" destOrd="0" parTransId="{1F76E918-5855-4726-BE6B-1E8F554D691A}" sibTransId="{D7C645B8-4360-4BA5-A151-1EC4B5D05FB3}"/>
    <dgm:cxn modelId="{F8988897-F415-45B9-8FB6-0EC17EA81C2D}" srcId="{E3042D03-5813-497C-B299-55107B7DE996}" destId="{B69C6DB0-B1B7-4F3D-A01C-AB54C95E7037}" srcOrd="0" destOrd="0" parTransId="{7E732E75-CF12-4C0C-898A-8BACA7B475BF}" sibTransId="{4F527072-1FE7-4EF1-A43A-ABD9F71A074B}"/>
    <dgm:cxn modelId="{57969B57-6C00-4F41-B29D-D67A064EB960}" type="presOf" srcId="{B69C6DB0-B1B7-4F3D-A01C-AB54C95E7037}" destId="{8353F4BC-5839-4A2A-8A4E-E65A6007943D}" srcOrd="0" destOrd="0" presId="urn:microsoft.com/office/officeart/2008/layout/SquareAccentList"/>
    <dgm:cxn modelId="{9EB59C18-CBFF-4457-9DD3-6F13E0435780}" srcId="{E3042D03-5813-497C-B299-55107B7DE996}" destId="{EF65746F-F1E7-46F5-8E7B-6570F5F5FC43}" srcOrd="1" destOrd="0" parTransId="{23ABE131-CC06-4B9F-B842-0859465CB4CD}" sibTransId="{B3C2F2C1-BC2D-4415-9739-98667C440307}"/>
    <dgm:cxn modelId="{C2B9A20A-410B-4DF2-8CFF-D37E3992A003}" srcId="{EF65746F-F1E7-46F5-8E7B-6570F5F5FC43}" destId="{B9910E27-9267-4F92-8991-9537963A1293}" srcOrd="0" destOrd="0" parTransId="{46B7B775-B39F-40F9-B70B-20BDB49D212C}" sibTransId="{D763DB20-4B7A-4F5B-8188-14B0D3614453}"/>
    <dgm:cxn modelId="{B6BF3F31-03A9-4926-964E-F18CFC55F02D}" type="presOf" srcId="{DD4FE7E9-C54E-4844-881E-F5D94E251440}" destId="{8F89B898-A20F-4F30-BBFF-8AADD5B15A1C}" srcOrd="0" destOrd="0" presId="urn:microsoft.com/office/officeart/2008/layout/SquareAccentList"/>
    <dgm:cxn modelId="{69355200-335A-4667-AB71-6E5F17D57842}" srcId="{EF65746F-F1E7-46F5-8E7B-6570F5F5FC43}" destId="{671F7E51-B70D-4E9B-8354-E18DCB56855C}" srcOrd="2" destOrd="0" parTransId="{B7C14A35-F37F-4BA2-AC7B-92244D48F798}" sibTransId="{791FF7D1-9516-4387-BACD-32CCD9E140A5}"/>
    <dgm:cxn modelId="{0CC95089-D96A-4F09-A99C-9A7608B20AB5}" type="presOf" srcId="{2C494BB1-42DE-4DB2-B80F-84C716673484}" destId="{79DFA31A-8C44-4D78-A431-85C9A0AA032E}" srcOrd="0" destOrd="0" presId="urn:microsoft.com/office/officeart/2008/layout/SquareAccentList"/>
    <dgm:cxn modelId="{9A78D662-1E12-401C-B4A7-66575CAC0CF8}" type="presOf" srcId="{BEEFA89A-0FD0-4D19-ADF0-2CBD757EEE62}" destId="{7EC6BE3F-43F8-47FF-955F-A3BAB784CE35}" srcOrd="0" destOrd="0" presId="urn:microsoft.com/office/officeart/2008/layout/SquareAccentList"/>
    <dgm:cxn modelId="{3869C29C-92CE-4512-9A65-8EA9624271AA}" srcId="{B69C6DB0-B1B7-4F3D-A01C-AB54C95E7037}" destId="{BEEFA89A-0FD0-4D19-ADF0-2CBD757EEE62}" srcOrd="1" destOrd="0" parTransId="{5367EEA9-9FD1-484C-8589-89D177BE8A4B}" sibTransId="{9D0F9FF7-D2CD-48AE-89AE-A31C6DEA6101}"/>
    <dgm:cxn modelId="{D6A742DD-FCDD-448A-99E8-BADC5166D355}" srcId="{EF65746F-F1E7-46F5-8E7B-6570F5F5FC43}" destId="{2C494BB1-42DE-4DB2-B80F-84C716673484}" srcOrd="1" destOrd="0" parTransId="{7E29191F-635A-4200-AAAF-9A71E4565072}" sibTransId="{BDC37814-A691-4651-8292-EAEEDF73AF76}"/>
    <dgm:cxn modelId="{956D98B8-59ED-4A90-9216-822501A601CE}" type="presOf" srcId="{E993B701-33F0-4731-AF12-FA285EC5574B}" destId="{B163CF61-A5CB-4855-8011-35EBC492BFAC}" srcOrd="0" destOrd="0" presId="urn:microsoft.com/office/officeart/2008/layout/SquareAccentList"/>
    <dgm:cxn modelId="{90248566-27D6-4034-B292-B181E830E7F3}" type="presParOf" srcId="{B40272BA-EBBD-4B84-8A0F-A8CB77C295D9}" destId="{1DFC17A2-20CA-4466-A134-A6B046E47E84}" srcOrd="0" destOrd="0" presId="urn:microsoft.com/office/officeart/2008/layout/SquareAccentList"/>
    <dgm:cxn modelId="{8B7D2673-158F-43A7-9AF8-F12B55C8F8ED}" type="presParOf" srcId="{1DFC17A2-20CA-4466-A134-A6B046E47E84}" destId="{DE913AC2-B43C-4CF3-8639-A5EB3D64CCAF}" srcOrd="0" destOrd="0" presId="urn:microsoft.com/office/officeart/2008/layout/SquareAccentList"/>
    <dgm:cxn modelId="{04632576-AE03-4393-8981-CAE88437AB69}" type="presParOf" srcId="{DE913AC2-B43C-4CF3-8639-A5EB3D64CCAF}" destId="{38614A6D-BEA3-4590-ABD0-16CF00EC5168}" srcOrd="0" destOrd="0" presId="urn:microsoft.com/office/officeart/2008/layout/SquareAccentList"/>
    <dgm:cxn modelId="{E6F52255-D723-4368-86CF-CB48EF564CE7}" type="presParOf" srcId="{DE913AC2-B43C-4CF3-8639-A5EB3D64CCAF}" destId="{E721DD53-73C9-4CF1-8696-FA1D322C0004}" srcOrd="1" destOrd="0" presId="urn:microsoft.com/office/officeart/2008/layout/SquareAccentList"/>
    <dgm:cxn modelId="{B219C48C-1B62-4BD9-A272-272C38948E93}" type="presParOf" srcId="{DE913AC2-B43C-4CF3-8639-A5EB3D64CCAF}" destId="{8353F4BC-5839-4A2A-8A4E-E65A6007943D}" srcOrd="2" destOrd="0" presId="urn:microsoft.com/office/officeart/2008/layout/SquareAccentList"/>
    <dgm:cxn modelId="{BFBC5A74-020B-4963-B4C7-315478D22857}" type="presParOf" srcId="{1DFC17A2-20CA-4466-A134-A6B046E47E84}" destId="{9A4E234A-2989-4820-A64E-8D46A9990249}" srcOrd="1" destOrd="0" presId="urn:microsoft.com/office/officeart/2008/layout/SquareAccentList"/>
    <dgm:cxn modelId="{4CAE45CC-5CE8-4F9B-9D8C-AF5F997729DD}" type="presParOf" srcId="{9A4E234A-2989-4820-A64E-8D46A9990249}" destId="{2799D9DC-54B8-4452-8453-8D6AF0A9479E}" srcOrd="0" destOrd="0" presId="urn:microsoft.com/office/officeart/2008/layout/SquareAccentList"/>
    <dgm:cxn modelId="{1EE92261-FCFD-4A6C-9488-DE075EE0CDC2}" type="presParOf" srcId="{2799D9DC-54B8-4452-8453-8D6AF0A9479E}" destId="{6C9C2F0A-11F9-4D69-9D5F-2F3F37ABD552}" srcOrd="0" destOrd="0" presId="urn:microsoft.com/office/officeart/2008/layout/SquareAccentList"/>
    <dgm:cxn modelId="{69DDF521-E722-4115-A04F-AC1FE33454EC}" type="presParOf" srcId="{2799D9DC-54B8-4452-8453-8D6AF0A9479E}" destId="{8F89B898-A20F-4F30-BBFF-8AADD5B15A1C}" srcOrd="1" destOrd="0" presId="urn:microsoft.com/office/officeart/2008/layout/SquareAccentList"/>
    <dgm:cxn modelId="{F8C5C8B9-FBA7-4A16-9249-B55AD40D9C19}" type="presParOf" srcId="{9A4E234A-2989-4820-A64E-8D46A9990249}" destId="{67A68B0C-3FF7-4CB7-A8CB-917A564BD61B}" srcOrd="1" destOrd="0" presId="urn:microsoft.com/office/officeart/2008/layout/SquareAccentList"/>
    <dgm:cxn modelId="{66D8751F-90C0-4E44-870F-34DA25AB3FA3}" type="presParOf" srcId="{67A68B0C-3FF7-4CB7-A8CB-917A564BD61B}" destId="{61899FF3-77DD-4AF5-B0CF-7D1E48486649}" srcOrd="0" destOrd="0" presId="urn:microsoft.com/office/officeart/2008/layout/SquareAccentList"/>
    <dgm:cxn modelId="{05635521-217F-43CD-AF4D-E71057E4544E}" type="presParOf" srcId="{67A68B0C-3FF7-4CB7-A8CB-917A564BD61B}" destId="{7EC6BE3F-43F8-47FF-955F-A3BAB784CE35}" srcOrd="1" destOrd="0" presId="urn:microsoft.com/office/officeart/2008/layout/SquareAccentList"/>
    <dgm:cxn modelId="{F7C6627E-D39F-4699-960B-7184F8E2B1C0}" type="presParOf" srcId="{9A4E234A-2989-4820-A64E-8D46A9990249}" destId="{BA3D2CCD-0D7E-44F0-8EAA-B74386902A63}" srcOrd="2" destOrd="0" presId="urn:microsoft.com/office/officeart/2008/layout/SquareAccentList"/>
    <dgm:cxn modelId="{998F970F-5745-49CC-A2A4-02A9529F058E}" type="presParOf" srcId="{BA3D2CCD-0D7E-44F0-8EAA-B74386902A63}" destId="{B4A08795-A593-4AD1-BB37-D505A685BFFA}" srcOrd="0" destOrd="0" presId="urn:microsoft.com/office/officeart/2008/layout/SquareAccentList"/>
    <dgm:cxn modelId="{FFF7C861-E0CC-4C00-A089-4BE23A86C81A}" type="presParOf" srcId="{BA3D2CCD-0D7E-44F0-8EAA-B74386902A63}" destId="{DCD06708-1EAC-4DF1-993D-E7F436BB7B48}" srcOrd="1" destOrd="0" presId="urn:microsoft.com/office/officeart/2008/layout/SquareAccentList"/>
    <dgm:cxn modelId="{916D0804-D656-442C-ACFB-7053BA8F9A25}" type="presParOf" srcId="{9A4E234A-2989-4820-A64E-8D46A9990249}" destId="{1C7EEBCD-5144-4F2F-858C-ACBE3B9E2187}" srcOrd="3" destOrd="0" presId="urn:microsoft.com/office/officeart/2008/layout/SquareAccentList"/>
    <dgm:cxn modelId="{A05E7267-DC6E-4534-B9EA-AC7DA325F7BA}" type="presParOf" srcId="{1C7EEBCD-5144-4F2F-858C-ACBE3B9E2187}" destId="{70A1EAAD-3232-4EE0-BDEA-1BE9F80C9C63}" srcOrd="0" destOrd="0" presId="urn:microsoft.com/office/officeart/2008/layout/SquareAccentList"/>
    <dgm:cxn modelId="{C63BE134-B23C-48FC-9BE2-8D24D866BD8B}" type="presParOf" srcId="{1C7EEBCD-5144-4F2F-858C-ACBE3B9E2187}" destId="{FDF92A57-F651-4505-A761-B5118EC3C869}" srcOrd="1" destOrd="0" presId="urn:microsoft.com/office/officeart/2008/layout/SquareAccentList"/>
    <dgm:cxn modelId="{8879FF2D-DF20-4E04-BC55-94332D5BB2D9}" type="presParOf" srcId="{B40272BA-EBBD-4B84-8A0F-A8CB77C295D9}" destId="{5E8EB6BE-E6A7-4DF9-AA6B-1C9F0DBE9056}" srcOrd="1" destOrd="0" presId="urn:microsoft.com/office/officeart/2008/layout/SquareAccentList"/>
    <dgm:cxn modelId="{7DC26BA0-3D19-4777-B2EE-3F35C6124EAE}" type="presParOf" srcId="{5E8EB6BE-E6A7-4DF9-AA6B-1C9F0DBE9056}" destId="{4CADA3FF-CEE4-49F5-8975-D882A7144838}" srcOrd="0" destOrd="0" presId="urn:microsoft.com/office/officeart/2008/layout/SquareAccentList"/>
    <dgm:cxn modelId="{DB9CA215-1CCE-4FEB-A518-6774A86DFC07}" type="presParOf" srcId="{4CADA3FF-CEE4-49F5-8975-D882A7144838}" destId="{8C615D34-DC48-49C3-AED0-9D0E4FC5609B}" srcOrd="0" destOrd="0" presId="urn:microsoft.com/office/officeart/2008/layout/SquareAccentList"/>
    <dgm:cxn modelId="{2B4DC7D5-FC87-4C48-8261-42179302060E}" type="presParOf" srcId="{4CADA3FF-CEE4-49F5-8975-D882A7144838}" destId="{EEE9A7B7-7E18-4914-AFC4-44B0A2DCCFCC}" srcOrd="1" destOrd="0" presId="urn:microsoft.com/office/officeart/2008/layout/SquareAccentList"/>
    <dgm:cxn modelId="{FD0CB5E2-2B52-43B0-B339-919ECFEFF913}" type="presParOf" srcId="{4CADA3FF-CEE4-49F5-8975-D882A7144838}" destId="{C427036D-9D37-4EA7-88DE-686B7A9605EB}" srcOrd="2" destOrd="0" presId="urn:microsoft.com/office/officeart/2008/layout/SquareAccentList"/>
    <dgm:cxn modelId="{5D585731-1046-4243-BFE1-54E7EEDB835A}" type="presParOf" srcId="{5E8EB6BE-E6A7-4DF9-AA6B-1C9F0DBE9056}" destId="{E16DEF2A-25EA-4A69-A2AC-2D8EE78F4A50}" srcOrd="1" destOrd="0" presId="urn:microsoft.com/office/officeart/2008/layout/SquareAccentList"/>
    <dgm:cxn modelId="{F14B82C2-C208-4BCE-AD80-2F8383403263}" type="presParOf" srcId="{E16DEF2A-25EA-4A69-A2AC-2D8EE78F4A50}" destId="{A5343DEF-92F8-4581-8A65-D04795540CB8}" srcOrd="0" destOrd="0" presId="urn:microsoft.com/office/officeart/2008/layout/SquareAccentList"/>
    <dgm:cxn modelId="{8BC09784-81FE-44E0-A805-674E866EC0C0}" type="presParOf" srcId="{A5343DEF-92F8-4581-8A65-D04795540CB8}" destId="{716A575D-8E18-4142-B093-5866C1DD112F}" srcOrd="0" destOrd="0" presId="urn:microsoft.com/office/officeart/2008/layout/SquareAccentList"/>
    <dgm:cxn modelId="{F8656396-2583-4E08-9D37-C8D05EC3CD84}" type="presParOf" srcId="{A5343DEF-92F8-4581-8A65-D04795540CB8}" destId="{74A6D41F-0537-4006-8070-8405C4AB54EC}" srcOrd="1" destOrd="0" presId="urn:microsoft.com/office/officeart/2008/layout/SquareAccentList"/>
    <dgm:cxn modelId="{EAB71ABF-F434-4BF0-8E78-232152BCA816}" type="presParOf" srcId="{E16DEF2A-25EA-4A69-A2AC-2D8EE78F4A50}" destId="{1F6EB7B8-A3DA-4776-99A5-6BB9C9A52337}" srcOrd="1" destOrd="0" presId="urn:microsoft.com/office/officeart/2008/layout/SquareAccentList"/>
    <dgm:cxn modelId="{9E9D0CE7-1BC5-451C-A5D6-684EF6BEA496}" type="presParOf" srcId="{1F6EB7B8-A3DA-4776-99A5-6BB9C9A52337}" destId="{3287BE07-0C3B-44CA-8940-47350B88B1BA}" srcOrd="0" destOrd="0" presId="urn:microsoft.com/office/officeart/2008/layout/SquareAccentList"/>
    <dgm:cxn modelId="{0002BD32-16FF-4B0B-BC17-A84812698644}" type="presParOf" srcId="{1F6EB7B8-A3DA-4776-99A5-6BB9C9A52337}" destId="{79DFA31A-8C44-4D78-A431-85C9A0AA032E}" srcOrd="1" destOrd="0" presId="urn:microsoft.com/office/officeart/2008/layout/SquareAccentList"/>
    <dgm:cxn modelId="{E959AF92-5C28-4B16-99E5-93549D774B74}" type="presParOf" srcId="{E16DEF2A-25EA-4A69-A2AC-2D8EE78F4A50}" destId="{380BBE66-5FC1-4B4E-AD19-9552F1A09871}" srcOrd="2" destOrd="0" presId="urn:microsoft.com/office/officeart/2008/layout/SquareAccentList"/>
    <dgm:cxn modelId="{0BFD0B3B-CB0E-4F65-9B76-D2E47B744F19}" type="presParOf" srcId="{380BBE66-5FC1-4B4E-AD19-9552F1A09871}" destId="{D5EA74C7-5328-497D-900C-0408165899FD}" srcOrd="0" destOrd="0" presId="urn:microsoft.com/office/officeart/2008/layout/SquareAccentList"/>
    <dgm:cxn modelId="{641DDFD8-1C34-4A91-8955-92DA9C7B1A0E}" type="presParOf" srcId="{380BBE66-5FC1-4B4E-AD19-9552F1A09871}" destId="{CBEDF629-2B40-43F7-A0DB-44F70994B832}" srcOrd="1" destOrd="0" presId="urn:microsoft.com/office/officeart/2008/layout/SquareAccentList"/>
    <dgm:cxn modelId="{65C1447F-2F83-46E9-A947-F0866E980C59}" type="presParOf" srcId="{E16DEF2A-25EA-4A69-A2AC-2D8EE78F4A50}" destId="{4E35569D-1E95-4DE5-A714-46834CCDD878}" srcOrd="3" destOrd="0" presId="urn:microsoft.com/office/officeart/2008/layout/SquareAccentList"/>
    <dgm:cxn modelId="{24F45A17-256D-4D20-A4C0-20A5F8730FDC}" type="presParOf" srcId="{4E35569D-1E95-4DE5-A714-46834CCDD878}" destId="{3395D37C-958D-4D19-890F-94A39EF7FE30}" srcOrd="0" destOrd="0" presId="urn:microsoft.com/office/officeart/2008/layout/SquareAccentList"/>
    <dgm:cxn modelId="{2E6F4C09-1754-406A-B583-570F670D8A99}" type="presParOf" srcId="{4E35569D-1E95-4DE5-A714-46834CCDD878}" destId="{B163CF61-A5CB-4855-8011-35EBC492BFAC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8F4E91-B1C6-42F6-99ED-FCE44E323AF0}">
      <dsp:nvSpPr>
        <dsp:cNvPr id="0" name=""/>
        <dsp:cNvSpPr/>
      </dsp:nvSpPr>
      <dsp:spPr>
        <a:xfrm>
          <a:off x="0" y="2713"/>
          <a:ext cx="2154382" cy="1584000"/>
        </a:xfrm>
        <a:prstGeom prst="rightArrow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3C6C48-FCEC-4631-8641-A1888500AE97}">
      <dsp:nvSpPr>
        <dsp:cNvPr id="0" name=""/>
        <dsp:cNvSpPr/>
      </dsp:nvSpPr>
      <dsp:spPr>
        <a:xfrm>
          <a:off x="0" y="450273"/>
          <a:ext cx="1765162" cy="79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3520" rIns="0" bIns="2235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>
              <a:solidFill>
                <a:schemeClr val="tx1"/>
              </a:solidFill>
            </a:rPr>
            <a:t>Enter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0" y="450273"/>
        <a:ext cx="1765162" cy="792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9A7C82-1351-4095-9AD5-88C31AD184FE}">
      <dsp:nvSpPr>
        <dsp:cNvPr id="0" name=""/>
        <dsp:cNvSpPr/>
      </dsp:nvSpPr>
      <dsp:spPr>
        <a:xfrm>
          <a:off x="1371599" y="0"/>
          <a:ext cx="5410200" cy="508000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/>
        </a:p>
      </dsp:txBody>
      <dsp:txXfrm>
        <a:off x="3320354" y="253999"/>
        <a:ext cx="1512691" cy="762000"/>
      </dsp:txXfrm>
    </dsp:sp>
    <dsp:sp modelId="{530DD3AB-77AA-4155-9E4A-C77FA232EB26}">
      <dsp:nvSpPr>
        <dsp:cNvPr id="0" name=""/>
        <dsp:cNvSpPr/>
      </dsp:nvSpPr>
      <dsp:spPr>
        <a:xfrm>
          <a:off x="1828799" y="1015999"/>
          <a:ext cx="4495800" cy="406400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Structure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3291058" y="1259839"/>
        <a:ext cx="1571282" cy="731520"/>
      </dsp:txXfrm>
    </dsp:sp>
    <dsp:sp modelId="{D2D518D6-66DA-4820-97C0-B1B0645CFFC2}">
      <dsp:nvSpPr>
        <dsp:cNvPr id="0" name=""/>
        <dsp:cNvSpPr/>
      </dsp:nvSpPr>
      <dsp:spPr>
        <a:xfrm>
          <a:off x="2514599" y="1981189"/>
          <a:ext cx="3048000" cy="304800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bg1"/>
              </a:solidFill>
            </a:rPr>
            <a:t>Objectives</a:t>
          </a:r>
          <a:endParaRPr lang="en-US" sz="2000" b="1" kern="1200" dirty="0">
            <a:solidFill>
              <a:schemeClr val="bg1"/>
            </a:solidFill>
          </a:endParaRPr>
        </a:p>
      </dsp:txBody>
      <dsp:txXfrm>
        <a:off x="3328415" y="2209789"/>
        <a:ext cx="1420368" cy="685800"/>
      </dsp:txXfrm>
    </dsp:sp>
    <dsp:sp modelId="{411A2945-A26B-45AB-A79E-EB505F19C104}">
      <dsp:nvSpPr>
        <dsp:cNvPr id="0" name=""/>
        <dsp:cNvSpPr/>
      </dsp:nvSpPr>
      <dsp:spPr>
        <a:xfrm>
          <a:off x="3060699" y="3047999"/>
          <a:ext cx="2032000" cy="203200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About this course</a:t>
          </a:r>
          <a:endParaRPr lang="en-US" sz="2000" b="1" kern="1200" dirty="0"/>
        </a:p>
      </dsp:txBody>
      <dsp:txXfrm>
        <a:off x="3358279" y="3556000"/>
        <a:ext cx="1436840" cy="1016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7C7BCA-7751-4596-9DBE-42371FEA8D9C}">
      <dsp:nvSpPr>
        <dsp:cNvPr id="0" name=""/>
        <dsp:cNvSpPr/>
      </dsp:nvSpPr>
      <dsp:spPr>
        <a:xfrm>
          <a:off x="3790" y="60382"/>
          <a:ext cx="2551732" cy="12758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Professor John Doe</a:t>
          </a:r>
          <a:endParaRPr lang="en-US" sz="2800" b="1" kern="1200" dirty="0"/>
        </a:p>
      </dsp:txBody>
      <dsp:txXfrm>
        <a:off x="41159" y="97751"/>
        <a:ext cx="2476994" cy="1201128"/>
      </dsp:txXfrm>
    </dsp:sp>
    <dsp:sp modelId="{1BADB1EE-57AE-4121-9429-AB5D1BCF78B1}">
      <dsp:nvSpPr>
        <dsp:cNvPr id="0" name=""/>
        <dsp:cNvSpPr/>
      </dsp:nvSpPr>
      <dsp:spPr>
        <a:xfrm>
          <a:off x="258963" y="1336248"/>
          <a:ext cx="255173" cy="9568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6899"/>
              </a:lnTo>
              <a:lnTo>
                <a:pt x="255173" y="956899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C1331-0186-44C5-B881-4D3CFB381D7A}">
      <dsp:nvSpPr>
        <dsp:cNvPr id="0" name=""/>
        <dsp:cNvSpPr/>
      </dsp:nvSpPr>
      <dsp:spPr>
        <a:xfrm>
          <a:off x="514136" y="1655215"/>
          <a:ext cx="2041386" cy="12758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Office phone: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616-278-1458</a:t>
          </a:r>
          <a:endParaRPr lang="en-US" sz="1800" b="1" kern="1200" dirty="0"/>
        </a:p>
      </dsp:txBody>
      <dsp:txXfrm>
        <a:off x="551505" y="1692584"/>
        <a:ext cx="1966648" cy="1201128"/>
      </dsp:txXfrm>
    </dsp:sp>
    <dsp:sp modelId="{CF4EA222-3F4A-49AC-BAF7-ED936386FDFD}">
      <dsp:nvSpPr>
        <dsp:cNvPr id="0" name=""/>
        <dsp:cNvSpPr/>
      </dsp:nvSpPr>
      <dsp:spPr>
        <a:xfrm>
          <a:off x="258963" y="1336248"/>
          <a:ext cx="255173" cy="2551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1732"/>
              </a:lnTo>
              <a:lnTo>
                <a:pt x="255173" y="255173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BEDF83-E423-4863-88E4-FABCDECA5B99}">
      <dsp:nvSpPr>
        <dsp:cNvPr id="0" name=""/>
        <dsp:cNvSpPr/>
      </dsp:nvSpPr>
      <dsp:spPr>
        <a:xfrm>
          <a:off x="514136" y="3250048"/>
          <a:ext cx="2041386" cy="12758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170380"/>
              <a:satOff val="-1460"/>
              <a:lumOff val="34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Email: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doe@email.com</a:t>
          </a:r>
          <a:endParaRPr lang="en-US" sz="1800" b="1" kern="1200" dirty="0"/>
        </a:p>
      </dsp:txBody>
      <dsp:txXfrm>
        <a:off x="551505" y="3287417"/>
        <a:ext cx="1966648" cy="1201128"/>
      </dsp:txXfrm>
    </dsp:sp>
    <dsp:sp modelId="{FB71ABE1-1989-4A2A-AFE0-408CF44CECD3}">
      <dsp:nvSpPr>
        <dsp:cNvPr id="0" name=""/>
        <dsp:cNvSpPr/>
      </dsp:nvSpPr>
      <dsp:spPr>
        <a:xfrm>
          <a:off x="258963" y="1336248"/>
          <a:ext cx="255173" cy="4146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46565"/>
              </a:lnTo>
              <a:lnTo>
                <a:pt x="255173" y="4146565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8D784-A721-4B4A-93B2-82B672028CFE}">
      <dsp:nvSpPr>
        <dsp:cNvPr id="0" name=""/>
        <dsp:cNvSpPr/>
      </dsp:nvSpPr>
      <dsp:spPr>
        <a:xfrm>
          <a:off x="514136" y="4844881"/>
          <a:ext cx="2041386" cy="12758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82550" rIns="123825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551505" y="4882250"/>
        <a:ext cx="1966648" cy="1201128"/>
      </dsp:txXfrm>
    </dsp:sp>
    <dsp:sp modelId="{480CF362-FC6A-4FE8-B5A9-24B42EE74DD3}">
      <dsp:nvSpPr>
        <dsp:cNvPr id="0" name=""/>
        <dsp:cNvSpPr/>
      </dsp:nvSpPr>
      <dsp:spPr>
        <a:xfrm>
          <a:off x="3193455" y="60382"/>
          <a:ext cx="2551732" cy="1275866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/>
            <a:t>Text Books</a:t>
          </a:r>
          <a:endParaRPr lang="en-US" sz="2800" b="1" kern="1200" dirty="0"/>
        </a:p>
      </dsp:txBody>
      <dsp:txXfrm>
        <a:off x="3230824" y="97751"/>
        <a:ext cx="2476994" cy="1201128"/>
      </dsp:txXfrm>
    </dsp:sp>
    <dsp:sp modelId="{6BF8D5EC-4629-4182-ABA0-31032F3B335A}">
      <dsp:nvSpPr>
        <dsp:cNvPr id="0" name=""/>
        <dsp:cNvSpPr/>
      </dsp:nvSpPr>
      <dsp:spPr>
        <a:xfrm>
          <a:off x="3448629" y="1336248"/>
          <a:ext cx="294020" cy="1031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1767"/>
              </a:lnTo>
              <a:lnTo>
                <a:pt x="294020" y="103176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52387-F10A-487B-B316-1E0647B3C4AC}">
      <dsp:nvSpPr>
        <dsp:cNvPr id="0" name=""/>
        <dsp:cNvSpPr/>
      </dsp:nvSpPr>
      <dsp:spPr>
        <a:xfrm>
          <a:off x="3742650" y="1730083"/>
          <a:ext cx="4319511" cy="12758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3511139"/>
              <a:satOff val="-4379"/>
              <a:lumOff val="10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/>
        </a:p>
      </dsp:txBody>
      <dsp:txXfrm>
        <a:off x="3780019" y="1767452"/>
        <a:ext cx="4244773" cy="1201128"/>
      </dsp:txXfrm>
    </dsp:sp>
    <dsp:sp modelId="{257ABE66-3B7B-4DCF-A42E-11ED2990F450}">
      <dsp:nvSpPr>
        <dsp:cNvPr id="0" name=""/>
        <dsp:cNvSpPr/>
      </dsp:nvSpPr>
      <dsp:spPr>
        <a:xfrm>
          <a:off x="3448629" y="1336248"/>
          <a:ext cx="258963" cy="33740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4022"/>
              </a:lnTo>
              <a:lnTo>
                <a:pt x="258963" y="337402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523E3E-E942-4709-9DE0-3A00870E54F1}">
      <dsp:nvSpPr>
        <dsp:cNvPr id="0" name=""/>
        <dsp:cNvSpPr/>
      </dsp:nvSpPr>
      <dsp:spPr>
        <a:xfrm>
          <a:off x="3707592" y="3992934"/>
          <a:ext cx="4369607" cy="14346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Statistics Third Edition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David Freedman, Robert </a:t>
          </a:r>
          <a:r>
            <a:rPr lang="en-US" sz="1800" b="1" kern="1200" dirty="0" err="1" smtClean="0">
              <a:solidFill>
                <a:schemeClr val="tx1"/>
              </a:solidFill>
            </a:rPr>
            <a:t>Pisani</a:t>
          </a:r>
          <a:r>
            <a:rPr lang="en-US" sz="1800" b="1" kern="1200" dirty="0" smtClean="0">
              <a:solidFill>
                <a:schemeClr val="tx1"/>
              </a:solidFill>
            </a:rPr>
            <a:t>, Roger </a:t>
          </a:r>
          <a:r>
            <a:rPr lang="en-US" sz="1800" b="1" kern="1200" dirty="0" err="1" smtClean="0">
              <a:solidFill>
                <a:schemeClr val="tx1"/>
              </a:solidFill>
            </a:rPr>
            <a:t>Purves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3749612" y="4034954"/>
        <a:ext cx="4285567" cy="13506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C7996B-51A0-424C-BC4B-5BFCA3E4C8F5}">
      <dsp:nvSpPr>
        <dsp:cNvPr id="0" name=""/>
        <dsp:cNvSpPr/>
      </dsp:nvSpPr>
      <dsp:spPr>
        <a:xfrm>
          <a:off x="2456335" y="1657349"/>
          <a:ext cx="1101385" cy="2692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2053"/>
              </a:lnTo>
              <a:lnTo>
                <a:pt x="1101385" y="192053"/>
              </a:lnTo>
              <a:lnTo>
                <a:pt x="1101385" y="26929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25E9CD-F5DF-4AFA-A463-AC88775FE3DE}">
      <dsp:nvSpPr>
        <dsp:cNvPr id="0" name=""/>
        <dsp:cNvSpPr/>
      </dsp:nvSpPr>
      <dsp:spPr>
        <a:xfrm>
          <a:off x="2308680" y="2420488"/>
          <a:ext cx="1166673" cy="251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010"/>
              </a:lnTo>
              <a:lnTo>
                <a:pt x="1166673" y="174010"/>
              </a:lnTo>
              <a:lnTo>
                <a:pt x="1166673" y="25124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B45AE6-9DE3-4AD0-B736-62E0EC85B5B0}">
      <dsp:nvSpPr>
        <dsp:cNvPr id="0" name=""/>
        <dsp:cNvSpPr/>
      </dsp:nvSpPr>
      <dsp:spPr>
        <a:xfrm>
          <a:off x="2308680" y="2420488"/>
          <a:ext cx="147654" cy="2512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010"/>
              </a:lnTo>
              <a:lnTo>
                <a:pt x="147654" y="174010"/>
              </a:lnTo>
              <a:lnTo>
                <a:pt x="147654" y="251247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052E15-D833-4BB9-BF60-96A99C58F355}">
      <dsp:nvSpPr>
        <dsp:cNvPr id="0" name=""/>
        <dsp:cNvSpPr/>
      </dsp:nvSpPr>
      <dsp:spPr>
        <a:xfrm>
          <a:off x="2308680" y="1657349"/>
          <a:ext cx="147654" cy="233712"/>
        </a:xfrm>
        <a:custGeom>
          <a:avLst/>
          <a:gdLst/>
          <a:ahLst/>
          <a:cxnLst/>
          <a:rect l="0" t="0" r="0" b="0"/>
          <a:pathLst>
            <a:path>
              <a:moveTo>
                <a:pt x="147654" y="0"/>
              </a:moveTo>
              <a:lnTo>
                <a:pt x="147654" y="156475"/>
              </a:lnTo>
              <a:lnTo>
                <a:pt x="0" y="156475"/>
              </a:lnTo>
              <a:lnTo>
                <a:pt x="0" y="2337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8D329F-02D8-413B-A23B-A46036A5C480}">
      <dsp:nvSpPr>
        <dsp:cNvPr id="0" name=""/>
        <dsp:cNvSpPr/>
      </dsp:nvSpPr>
      <dsp:spPr>
        <a:xfrm>
          <a:off x="927807" y="2429256"/>
          <a:ext cx="509509" cy="2424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243"/>
              </a:lnTo>
              <a:lnTo>
                <a:pt x="509509" y="165243"/>
              </a:lnTo>
              <a:lnTo>
                <a:pt x="509509" y="2424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2E479C-159A-45CC-A82F-224B5131DF80}">
      <dsp:nvSpPr>
        <dsp:cNvPr id="0" name=""/>
        <dsp:cNvSpPr/>
      </dsp:nvSpPr>
      <dsp:spPr>
        <a:xfrm>
          <a:off x="418298" y="2429256"/>
          <a:ext cx="509509" cy="242480"/>
        </a:xfrm>
        <a:custGeom>
          <a:avLst/>
          <a:gdLst/>
          <a:ahLst/>
          <a:cxnLst/>
          <a:rect l="0" t="0" r="0" b="0"/>
          <a:pathLst>
            <a:path>
              <a:moveTo>
                <a:pt x="509509" y="0"/>
              </a:moveTo>
              <a:lnTo>
                <a:pt x="509509" y="165243"/>
              </a:lnTo>
              <a:lnTo>
                <a:pt x="0" y="165243"/>
              </a:lnTo>
              <a:lnTo>
                <a:pt x="0" y="24248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49BF89-B4D7-4A71-B030-C94B780BAD3A}">
      <dsp:nvSpPr>
        <dsp:cNvPr id="0" name=""/>
        <dsp:cNvSpPr/>
      </dsp:nvSpPr>
      <dsp:spPr>
        <a:xfrm>
          <a:off x="927807" y="1657349"/>
          <a:ext cx="1528528" cy="242480"/>
        </a:xfrm>
        <a:custGeom>
          <a:avLst/>
          <a:gdLst/>
          <a:ahLst/>
          <a:cxnLst/>
          <a:rect l="0" t="0" r="0" b="0"/>
          <a:pathLst>
            <a:path>
              <a:moveTo>
                <a:pt x="1528528" y="0"/>
              </a:moveTo>
              <a:lnTo>
                <a:pt x="1528528" y="165243"/>
              </a:lnTo>
              <a:lnTo>
                <a:pt x="0" y="165243"/>
              </a:lnTo>
              <a:lnTo>
                <a:pt x="0" y="24248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3FFEE9-2AAB-4E37-A7AA-850CF2D175CE}">
      <dsp:nvSpPr>
        <dsp:cNvPr id="0" name=""/>
        <dsp:cNvSpPr/>
      </dsp:nvSpPr>
      <dsp:spPr>
        <a:xfrm>
          <a:off x="2039464" y="1127922"/>
          <a:ext cx="833742" cy="52942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B6541A-5E15-4B75-B5BC-9C0980144767}">
      <dsp:nvSpPr>
        <dsp:cNvPr id="0" name=""/>
        <dsp:cNvSpPr/>
      </dsp:nvSpPr>
      <dsp:spPr>
        <a:xfrm>
          <a:off x="2132102" y="1215929"/>
          <a:ext cx="833742" cy="52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Data Collection </a:t>
          </a:r>
          <a:endParaRPr lang="en-US" sz="1000" kern="1200" dirty="0"/>
        </a:p>
      </dsp:txBody>
      <dsp:txXfrm>
        <a:off x="2147608" y="1231435"/>
        <a:ext cx="802730" cy="498414"/>
      </dsp:txXfrm>
    </dsp:sp>
    <dsp:sp modelId="{9D310162-1E7C-4DEE-ADFC-64533D3E83D3}">
      <dsp:nvSpPr>
        <dsp:cNvPr id="0" name=""/>
        <dsp:cNvSpPr/>
      </dsp:nvSpPr>
      <dsp:spPr>
        <a:xfrm>
          <a:off x="510936" y="1899829"/>
          <a:ext cx="833742" cy="5294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1293D5-25EB-4704-9138-A3F4FA39F374}">
      <dsp:nvSpPr>
        <dsp:cNvPr id="0" name=""/>
        <dsp:cNvSpPr/>
      </dsp:nvSpPr>
      <dsp:spPr>
        <a:xfrm>
          <a:off x="603574" y="1987835"/>
          <a:ext cx="833742" cy="52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Sampling Techniques</a:t>
          </a:r>
          <a:endParaRPr lang="en-US" sz="1000" kern="1200" dirty="0"/>
        </a:p>
      </dsp:txBody>
      <dsp:txXfrm>
        <a:off x="619080" y="2003341"/>
        <a:ext cx="802730" cy="498414"/>
      </dsp:txXfrm>
    </dsp:sp>
    <dsp:sp modelId="{C38A6CE5-8F03-4608-9FC3-D78FD5F0DB44}">
      <dsp:nvSpPr>
        <dsp:cNvPr id="0" name=""/>
        <dsp:cNvSpPr/>
      </dsp:nvSpPr>
      <dsp:spPr>
        <a:xfrm>
          <a:off x="1426" y="2671736"/>
          <a:ext cx="833742" cy="5294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1D992-9D15-4312-964B-BAE2A8CC6946}">
      <dsp:nvSpPr>
        <dsp:cNvPr id="0" name=""/>
        <dsp:cNvSpPr/>
      </dsp:nvSpPr>
      <dsp:spPr>
        <a:xfrm>
          <a:off x="94064" y="2759742"/>
          <a:ext cx="833742" cy="52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Random</a:t>
          </a:r>
          <a:endParaRPr lang="en-US" sz="1000" kern="1200" dirty="0"/>
        </a:p>
      </dsp:txBody>
      <dsp:txXfrm>
        <a:off x="109570" y="2775248"/>
        <a:ext cx="802730" cy="498414"/>
      </dsp:txXfrm>
    </dsp:sp>
    <dsp:sp modelId="{771CBC47-0C56-4519-BBF5-81DEAFCD7ACC}">
      <dsp:nvSpPr>
        <dsp:cNvPr id="0" name=""/>
        <dsp:cNvSpPr/>
      </dsp:nvSpPr>
      <dsp:spPr>
        <a:xfrm>
          <a:off x="1020445" y="2671736"/>
          <a:ext cx="833742" cy="5294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C3BA8D6-6B07-42A3-B428-096B95086E30}">
      <dsp:nvSpPr>
        <dsp:cNvPr id="0" name=""/>
        <dsp:cNvSpPr/>
      </dsp:nvSpPr>
      <dsp:spPr>
        <a:xfrm>
          <a:off x="1113083" y="2759742"/>
          <a:ext cx="833742" cy="52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Stratified</a:t>
          </a:r>
          <a:endParaRPr lang="en-US" sz="1000" kern="1200" dirty="0"/>
        </a:p>
      </dsp:txBody>
      <dsp:txXfrm>
        <a:off x="1128589" y="2775248"/>
        <a:ext cx="802730" cy="498414"/>
      </dsp:txXfrm>
    </dsp:sp>
    <dsp:sp modelId="{1ACE8C55-5BAD-4DB9-B2EC-462A859FC58A}">
      <dsp:nvSpPr>
        <dsp:cNvPr id="0" name=""/>
        <dsp:cNvSpPr/>
      </dsp:nvSpPr>
      <dsp:spPr>
        <a:xfrm>
          <a:off x="1891809" y="1891062"/>
          <a:ext cx="833742" cy="5294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5A8885-7012-4DAA-A4E4-F96CBF674986}">
      <dsp:nvSpPr>
        <dsp:cNvPr id="0" name=""/>
        <dsp:cNvSpPr/>
      </dsp:nvSpPr>
      <dsp:spPr>
        <a:xfrm>
          <a:off x="1984447" y="1979068"/>
          <a:ext cx="833742" cy="52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Numerical Statistics </a:t>
          </a:r>
          <a:endParaRPr lang="en-US" sz="1000" kern="1200" dirty="0"/>
        </a:p>
      </dsp:txBody>
      <dsp:txXfrm>
        <a:off x="1999953" y="1994574"/>
        <a:ext cx="802730" cy="498414"/>
      </dsp:txXfrm>
    </dsp:sp>
    <dsp:sp modelId="{290C8F8A-3290-452E-BAF4-B76F0F51FDBB}">
      <dsp:nvSpPr>
        <dsp:cNvPr id="0" name=""/>
        <dsp:cNvSpPr/>
      </dsp:nvSpPr>
      <dsp:spPr>
        <a:xfrm>
          <a:off x="2039464" y="2671736"/>
          <a:ext cx="833742" cy="5294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98713F-47A3-4BCF-A0A0-9A3F87866CDC}">
      <dsp:nvSpPr>
        <dsp:cNvPr id="0" name=""/>
        <dsp:cNvSpPr/>
      </dsp:nvSpPr>
      <dsp:spPr>
        <a:xfrm>
          <a:off x="2132102" y="2759742"/>
          <a:ext cx="833742" cy="52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Mean, Median, Mode</a:t>
          </a:r>
          <a:endParaRPr lang="en-US" sz="1000" kern="1200" dirty="0"/>
        </a:p>
      </dsp:txBody>
      <dsp:txXfrm>
        <a:off x="2147608" y="2775248"/>
        <a:ext cx="802730" cy="498414"/>
      </dsp:txXfrm>
    </dsp:sp>
    <dsp:sp modelId="{354AE58E-29CE-4ED7-92C1-00690C349B45}">
      <dsp:nvSpPr>
        <dsp:cNvPr id="0" name=""/>
        <dsp:cNvSpPr/>
      </dsp:nvSpPr>
      <dsp:spPr>
        <a:xfrm>
          <a:off x="3058483" y="2671736"/>
          <a:ext cx="833742" cy="52942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9F70A3-A4F7-4384-A25A-6C703E9AD9D9}">
      <dsp:nvSpPr>
        <dsp:cNvPr id="0" name=""/>
        <dsp:cNvSpPr/>
      </dsp:nvSpPr>
      <dsp:spPr>
        <a:xfrm>
          <a:off x="3151121" y="2759742"/>
          <a:ext cx="833742" cy="52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166627" y="2775248"/>
        <a:ext cx="802730" cy="498414"/>
      </dsp:txXfrm>
    </dsp:sp>
    <dsp:sp modelId="{8C83926A-6E49-481F-A9A2-AA3E738D0CBE}">
      <dsp:nvSpPr>
        <dsp:cNvPr id="0" name=""/>
        <dsp:cNvSpPr/>
      </dsp:nvSpPr>
      <dsp:spPr>
        <a:xfrm>
          <a:off x="3140849" y="1926639"/>
          <a:ext cx="833742" cy="5294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9D1179-2A6F-44BE-B533-89BAB622F5D2}">
      <dsp:nvSpPr>
        <dsp:cNvPr id="0" name=""/>
        <dsp:cNvSpPr/>
      </dsp:nvSpPr>
      <dsp:spPr>
        <a:xfrm>
          <a:off x="3233487" y="2014645"/>
          <a:ext cx="833742" cy="5294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248993" y="2030151"/>
        <a:ext cx="802730" cy="4984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A230EB-0F79-4B42-9A84-6414F5ED41F4}">
      <dsp:nvSpPr>
        <dsp:cNvPr id="0" name=""/>
        <dsp:cNvSpPr/>
      </dsp:nvSpPr>
      <dsp:spPr>
        <a:xfrm>
          <a:off x="1541816" y="1021357"/>
          <a:ext cx="1509696" cy="87984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Histograms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1783367" y="1021357"/>
        <a:ext cx="1268144" cy="879841"/>
      </dsp:txXfrm>
    </dsp:sp>
    <dsp:sp modelId="{27EF9B73-DE25-44A4-9305-15D0DDD9CF8C}">
      <dsp:nvSpPr>
        <dsp:cNvPr id="0" name=""/>
        <dsp:cNvSpPr/>
      </dsp:nvSpPr>
      <dsp:spPr>
        <a:xfrm>
          <a:off x="1731061" y="1672604"/>
          <a:ext cx="1211551" cy="7187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85344" rIns="85344" bIns="85344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Stem &amp; Leaf Diagrams</a:t>
          </a:r>
          <a:endParaRPr lang="en-US" sz="1200" kern="1200" dirty="0"/>
        </a:p>
      </dsp:txBody>
      <dsp:txXfrm>
        <a:off x="1924909" y="1672604"/>
        <a:ext cx="1017703" cy="718790"/>
      </dsp:txXfrm>
    </dsp:sp>
    <dsp:sp modelId="{9D83153B-B596-4B22-A547-080F4B0F2EE3}">
      <dsp:nvSpPr>
        <dsp:cNvPr id="0" name=""/>
        <dsp:cNvSpPr/>
      </dsp:nvSpPr>
      <dsp:spPr>
        <a:xfrm>
          <a:off x="1284546" y="2384173"/>
          <a:ext cx="1592539" cy="50539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/>
        </a:p>
      </dsp:txBody>
      <dsp:txXfrm>
        <a:off x="1539353" y="2384173"/>
        <a:ext cx="1337733" cy="505390"/>
      </dsp:txXfrm>
    </dsp:sp>
    <dsp:sp modelId="{537B58DC-B7BD-4C1C-BE2C-BCB868F0A8BA}">
      <dsp:nvSpPr>
        <dsp:cNvPr id="0" name=""/>
        <dsp:cNvSpPr/>
      </dsp:nvSpPr>
      <dsp:spPr>
        <a:xfrm>
          <a:off x="380995" y="606573"/>
          <a:ext cx="1390798" cy="139079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Graphical Interpretation</a:t>
          </a:r>
          <a:endParaRPr lang="en-US" sz="1300" kern="1200" dirty="0"/>
        </a:p>
      </dsp:txBody>
      <dsp:txXfrm>
        <a:off x="584673" y="810251"/>
        <a:ext cx="983442" cy="98344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5E24DA-B439-44F4-BB89-E202B8481900}">
      <dsp:nvSpPr>
        <dsp:cNvPr id="0" name=""/>
        <dsp:cNvSpPr/>
      </dsp:nvSpPr>
      <dsp:spPr>
        <a:xfrm>
          <a:off x="1651659" y="0"/>
          <a:ext cx="962883" cy="963030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B5E0ED-E850-44BF-A7EE-9DEAB669B1E3}">
      <dsp:nvSpPr>
        <dsp:cNvPr id="0" name=""/>
        <dsp:cNvSpPr/>
      </dsp:nvSpPr>
      <dsp:spPr>
        <a:xfrm>
          <a:off x="1405993" y="324078"/>
          <a:ext cx="1452045" cy="3146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Regression</a:t>
          </a:r>
          <a:endParaRPr lang="en-US" sz="1200" kern="1200" dirty="0"/>
        </a:p>
      </dsp:txBody>
      <dsp:txXfrm>
        <a:off x="1405993" y="324078"/>
        <a:ext cx="1452045" cy="314673"/>
      </dsp:txXfrm>
    </dsp:sp>
    <dsp:sp modelId="{6459CD2A-F31B-49E8-A0F9-264264C334BD}">
      <dsp:nvSpPr>
        <dsp:cNvPr id="0" name=""/>
        <dsp:cNvSpPr/>
      </dsp:nvSpPr>
      <dsp:spPr>
        <a:xfrm>
          <a:off x="1384222" y="553332"/>
          <a:ext cx="962883" cy="963030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8956EF-5AC1-44A8-915D-AEBCECE41C75}">
      <dsp:nvSpPr>
        <dsp:cNvPr id="0" name=""/>
        <dsp:cNvSpPr/>
      </dsp:nvSpPr>
      <dsp:spPr>
        <a:xfrm>
          <a:off x="1289183" y="857478"/>
          <a:ext cx="1152959" cy="3609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Correlation</a:t>
          </a:r>
          <a:endParaRPr lang="en-US" sz="1200" kern="1200" dirty="0"/>
        </a:p>
      </dsp:txBody>
      <dsp:txXfrm>
        <a:off x="1289183" y="857478"/>
        <a:ext cx="1152959" cy="360939"/>
      </dsp:txXfrm>
    </dsp:sp>
    <dsp:sp modelId="{D56A2842-490C-4EC1-808A-EC15A0161A65}">
      <dsp:nvSpPr>
        <dsp:cNvPr id="0" name=""/>
        <dsp:cNvSpPr/>
      </dsp:nvSpPr>
      <dsp:spPr>
        <a:xfrm>
          <a:off x="1720191" y="1172880"/>
          <a:ext cx="827266" cy="827597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C71D33-4338-4105-AD68-44D98B534E36}">
      <dsp:nvSpPr>
        <dsp:cNvPr id="0" name=""/>
        <dsp:cNvSpPr/>
      </dsp:nvSpPr>
      <dsp:spPr>
        <a:xfrm>
          <a:off x="1490939" y="1418682"/>
          <a:ext cx="1284685" cy="3531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Hypothesis</a:t>
          </a:r>
          <a:endParaRPr lang="en-US" sz="1200" kern="1200" dirty="0"/>
        </a:p>
      </dsp:txBody>
      <dsp:txXfrm>
        <a:off x="1490939" y="1418682"/>
        <a:ext cx="1284685" cy="3531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49A265-29E8-4B85-A6DB-47D66D70502B}">
      <dsp:nvSpPr>
        <dsp:cNvPr id="0" name=""/>
        <dsp:cNvSpPr/>
      </dsp:nvSpPr>
      <dsp:spPr>
        <a:xfrm>
          <a:off x="0" y="46401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63F69D-B460-4B71-BFBB-F3E9C5F26480}">
      <dsp:nvSpPr>
        <dsp:cNvPr id="0" name=""/>
        <dsp:cNvSpPr/>
      </dsp:nvSpPr>
      <dsp:spPr>
        <a:xfrm>
          <a:off x="304800" y="6459"/>
          <a:ext cx="4267200" cy="9151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Classroom</a:t>
          </a:r>
          <a:endParaRPr lang="en-US" sz="3100" kern="1200" dirty="0"/>
        </a:p>
      </dsp:txBody>
      <dsp:txXfrm>
        <a:off x="349472" y="51131"/>
        <a:ext cx="4177856" cy="825776"/>
      </dsp:txXfrm>
    </dsp:sp>
    <dsp:sp modelId="{ADF72C9B-3B5A-40D2-8290-91169A989A7A}">
      <dsp:nvSpPr>
        <dsp:cNvPr id="0" name=""/>
        <dsp:cNvSpPr/>
      </dsp:nvSpPr>
      <dsp:spPr>
        <a:xfrm>
          <a:off x="0" y="1870179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84643F-CB52-4DDC-8770-35E3832374FF}">
      <dsp:nvSpPr>
        <dsp:cNvPr id="0" name=""/>
        <dsp:cNvSpPr/>
      </dsp:nvSpPr>
      <dsp:spPr>
        <a:xfrm>
          <a:off x="304800" y="1412619"/>
          <a:ext cx="4267200" cy="9151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Web conferencing</a:t>
          </a:r>
          <a:endParaRPr lang="en-US" sz="3100" kern="1200" dirty="0"/>
        </a:p>
      </dsp:txBody>
      <dsp:txXfrm>
        <a:off x="349472" y="1457291"/>
        <a:ext cx="4177856" cy="825776"/>
      </dsp:txXfrm>
    </dsp:sp>
    <dsp:sp modelId="{C708B8E6-1D74-4A47-9858-6EEA468B68F9}">
      <dsp:nvSpPr>
        <dsp:cNvPr id="0" name=""/>
        <dsp:cNvSpPr/>
      </dsp:nvSpPr>
      <dsp:spPr>
        <a:xfrm>
          <a:off x="0" y="3276340"/>
          <a:ext cx="60960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4319BB-40D0-4FD9-8843-22FEB9A74EA0}">
      <dsp:nvSpPr>
        <dsp:cNvPr id="0" name=""/>
        <dsp:cNvSpPr/>
      </dsp:nvSpPr>
      <dsp:spPr>
        <a:xfrm>
          <a:off x="304800" y="2818780"/>
          <a:ext cx="4267200" cy="9151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Online discussions</a:t>
          </a:r>
          <a:endParaRPr lang="en-US" sz="3100" kern="1200" dirty="0"/>
        </a:p>
      </dsp:txBody>
      <dsp:txXfrm>
        <a:off x="349472" y="2863452"/>
        <a:ext cx="4177856" cy="82577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614A6D-BEA3-4590-ABD0-16CF00EC5168}">
      <dsp:nvSpPr>
        <dsp:cNvPr id="0" name=""/>
        <dsp:cNvSpPr/>
      </dsp:nvSpPr>
      <dsp:spPr>
        <a:xfrm>
          <a:off x="28" y="628457"/>
          <a:ext cx="2973631" cy="3498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21DD53-73C9-4CF1-8696-FA1D322C0004}">
      <dsp:nvSpPr>
        <dsp:cNvPr id="0" name=""/>
        <dsp:cNvSpPr/>
      </dsp:nvSpPr>
      <dsp:spPr>
        <a:xfrm>
          <a:off x="28" y="759843"/>
          <a:ext cx="218453" cy="21845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353F4BC-5839-4A2A-8A4E-E65A6007943D}">
      <dsp:nvSpPr>
        <dsp:cNvPr id="0" name=""/>
        <dsp:cNvSpPr/>
      </dsp:nvSpPr>
      <dsp:spPr>
        <a:xfrm>
          <a:off x="28" y="0"/>
          <a:ext cx="2973631" cy="628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Assignments</a:t>
          </a:r>
          <a:endParaRPr lang="en-US" sz="3800" kern="1200" dirty="0"/>
        </a:p>
      </dsp:txBody>
      <dsp:txXfrm>
        <a:off x="28" y="0"/>
        <a:ext cx="2973631" cy="628457"/>
      </dsp:txXfrm>
    </dsp:sp>
    <dsp:sp modelId="{6C9C2F0A-11F9-4D69-9D5F-2F3F37ABD552}">
      <dsp:nvSpPr>
        <dsp:cNvPr id="0" name=""/>
        <dsp:cNvSpPr/>
      </dsp:nvSpPr>
      <dsp:spPr>
        <a:xfrm>
          <a:off x="28" y="1269052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89B898-A20F-4F30-BBFF-8AADD5B15A1C}">
      <dsp:nvSpPr>
        <dsp:cNvPr id="0" name=""/>
        <dsp:cNvSpPr/>
      </dsp:nvSpPr>
      <dsp:spPr>
        <a:xfrm>
          <a:off x="208182" y="1123674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Sept 12, 2012</a:t>
          </a:r>
          <a:endParaRPr lang="en-US" sz="1800" kern="1200" dirty="0"/>
        </a:p>
      </dsp:txBody>
      <dsp:txXfrm>
        <a:off x="208182" y="1123674"/>
        <a:ext cx="2765476" cy="509203"/>
      </dsp:txXfrm>
    </dsp:sp>
    <dsp:sp modelId="{61899FF3-77DD-4AF5-B0CF-7D1E48486649}">
      <dsp:nvSpPr>
        <dsp:cNvPr id="0" name=""/>
        <dsp:cNvSpPr/>
      </dsp:nvSpPr>
      <dsp:spPr>
        <a:xfrm>
          <a:off x="28" y="1778255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C6BE3F-43F8-47FF-955F-A3BAB784CE35}">
      <dsp:nvSpPr>
        <dsp:cNvPr id="0" name=""/>
        <dsp:cNvSpPr/>
      </dsp:nvSpPr>
      <dsp:spPr>
        <a:xfrm>
          <a:off x="208182" y="1632878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October 17, 2012</a:t>
          </a:r>
          <a:endParaRPr lang="en-US" sz="1800" kern="1200" dirty="0"/>
        </a:p>
      </dsp:txBody>
      <dsp:txXfrm>
        <a:off x="208182" y="1632878"/>
        <a:ext cx="2765476" cy="509203"/>
      </dsp:txXfrm>
    </dsp:sp>
    <dsp:sp modelId="{B4A08795-A593-4AD1-BB37-D505A685BFFA}">
      <dsp:nvSpPr>
        <dsp:cNvPr id="0" name=""/>
        <dsp:cNvSpPr/>
      </dsp:nvSpPr>
      <dsp:spPr>
        <a:xfrm>
          <a:off x="28" y="2287459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D06708-1EAC-4DF1-993D-E7F436BB7B48}">
      <dsp:nvSpPr>
        <dsp:cNvPr id="0" name=""/>
        <dsp:cNvSpPr/>
      </dsp:nvSpPr>
      <dsp:spPr>
        <a:xfrm>
          <a:off x="208182" y="2142081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November 7, 2012	</a:t>
          </a:r>
          <a:endParaRPr lang="en-US" sz="1800" kern="1200" dirty="0"/>
        </a:p>
      </dsp:txBody>
      <dsp:txXfrm>
        <a:off x="208182" y="2142081"/>
        <a:ext cx="2765476" cy="509203"/>
      </dsp:txXfrm>
    </dsp:sp>
    <dsp:sp modelId="{70A1EAAD-3232-4EE0-BDEA-1BE9F80C9C63}">
      <dsp:nvSpPr>
        <dsp:cNvPr id="0" name=""/>
        <dsp:cNvSpPr/>
      </dsp:nvSpPr>
      <dsp:spPr>
        <a:xfrm>
          <a:off x="28" y="2870201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F92A57-F651-4505-A761-B5118EC3C869}">
      <dsp:nvSpPr>
        <dsp:cNvPr id="0" name=""/>
        <dsp:cNvSpPr/>
      </dsp:nvSpPr>
      <dsp:spPr>
        <a:xfrm>
          <a:off x="208182" y="2651285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208182" y="2651285"/>
        <a:ext cx="2765476" cy="509203"/>
      </dsp:txXfrm>
    </dsp:sp>
    <dsp:sp modelId="{8C615D34-DC48-49C3-AED0-9D0E4FC5609B}">
      <dsp:nvSpPr>
        <dsp:cNvPr id="0" name=""/>
        <dsp:cNvSpPr/>
      </dsp:nvSpPr>
      <dsp:spPr>
        <a:xfrm>
          <a:off x="3122340" y="628457"/>
          <a:ext cx="2973631" cy="34983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E9A7B7-7E18-4914-AFC4-44B0A2DCCFCC}">
      <dsp:nvSpPr>
        <dsp:cNvPr id="0" name=""/>
        <dsp:cNvSpPr/>
      </dsp:nvSpPr>
      <dsp:spPr>
        <a:xfrm>
          <a:off x="3122340" y="759843"/>
          <a:ext cx="218453" cy="21845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27036D-9D37-4EA7-88DE-686B7A9605EB}">
      <dsp:nvSpPr>
        <dsp:cNvPr id="0" name=""/>
        <dsp:cNvSpPr/>
      </dsp:nvSpPr>
      <dsp:spPr>
        <a:xfrm>
          <a:off x="3122340" y="0"/>
          <a:ext cx="2973631" cy="628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Due Dates</a:t>
          </a:r>
          <a:endParaRPr lang="en-US" sz="3800" kern="1200" dirty="0"/>
        </a:p>
      </dsp:txBody>
      <dsp:txXfrm>
        <a:off x="3122340" y="0"/>
        <a:ext cx="2973631" cy="628457"/>
      </dsp:txXfrm>
    </dsp:sp>
    <dsp:sp modelId="{716A575D-8E18-4142-B093-5866C1DD112F}">
      <dsp:nvSpPr>
        <dsp:cNvPr id="0" name=""/>
        <dsp:cNvSpPr/>
      </dsp:nvSpPr>
      <dsp:spPr>
        <a:xfrm>
          <a:off x="3122340" y="1269052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A6D41F-0537-4006-8070-8405C4AB54EC}">
      <dsp:nvSpPr>
        <dsp:cNvPr id="0" name=""/>
        <dsp:cNvSpPr/>
      </dsp:nvSpPr>
      <dsp:spPr>
        <a:xfrm>
          <a:off x="3330494" y="1123674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Assignment </a:t>
          </a:r>
          <a:endParaRPr lang="en-US" sz="1800" kern="1200" dirty="0"/>
        </a:p>
      </dsp:txBody>
      <dsp:txXfrm>
        <a:off x="3330494" y="1123674"/>
        <a:ext cx="2765476" cy="509203"/>
      </dsp:txXfrm>
    </dsp:sp>
    <dsp:sp modelId="{3287BE07-0C3B-44CA-8940-47350B88B1BA}">
      <dsp:nvSpPr>
        <dsp:cNvPr id="0" name=""/>
        <dsp:cNvSpPr/>
      </dsp:nvSpPr>
      <dsp:spPr>
        <a:xfrm>
          <a:off x="3122340" y="1778255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DFA31A-8C44-4D78-A431-85C9A0AA032E}">
      <dsp:nvSpPr>
        <dsp:cNvPr id="0" name=""/>
        <dsp:cNvSpPr/>
      </dsp:nvSpPr>
      <dsp:spPr>
        <a:xfrm>
          <a:off x="3330494" y="1632878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Discussion </a:t>
          </a:r>
          <a:endParaRPr lang="en-US" sz="1800" kern="1200" dirty="0"/>
        </a:p>
      </dsp:txBody>
      <dsp:txXfrm>
        <a:off x="3330494" y="1632878"/>
        <a:ext cx="2765476" cy="509203"/>
      </dsp:txXfrm>
    </dsp:sp>
    <dsp:sp modelId="{D5EA74C7-5328-497D-900C-0408165899FD}">
      <dsp:nvSpPr>
        <dsp:cNvPr id="0" name=""/>
        <dsp:cNvSpPr/>
      </dsp:nvSpPr>
      <dsp:spPr>
        <a:xfrm>
          <a:off x="3122340" y="2287459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EDF629-2B40-43F7-A0DB-44F70994B832}">
      <dsp:nvSpPr>
        <dsp:cNvPr id="0" name=""/>
        <dsp:cNvSpPr/>
      </dsp:nvSpPr>
      <dsp:spPr>
        <a:xfrm>
          <a:off x="3330494" y="2142081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Presentation</a:t>
          </a:r>
          <a:endParaRPr lang="en-US" sz="1800" kern="1200" dirty="0"/>
        </a:p>
      </dsp:txBody>
      <dsp:txXfrm>
        <a:off x="3330494" y="2142081"/>
        <a:ext cx="2765476" cy="509203"/>
      </dsp:txXfrm>
    </dsp:sp>
    <dsp:sp modelId="{3395D37C-958D-4D19-890F-94A39EF7FE30}">
      <dsp:nvSpPr>
        <dsp:cNvPr id="0" name=""/>
        <dsp:cNvSpPr/>
      </dsp:nvSpPr>
      <dsp:spPr>
        <a:xfrm>
          <a:off x="3122340" y="2796662"/>
          <a:ext cx="218448" cy="2184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63CF61-A5CB-4855-8011-35EBC492BFAC}">
      <dsp:nvSpPr>
        <dsp:cNvPr id="0" name=""/>
        <dsp:cNvSpPr/>
      </dsp:nvSpPr>
      <dsp:spPr>
        <a:xfrm>
          <a:off x="3330494" y="2651285"/>
          <a:ext cx="2765476" cy="5092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/>
        </a:p>
      </dsp:txBody>
      <dsp:txXfrm>
        <a:off x="3330494" y="2651285"/>
        <a:ext cx="2765476" cy="5092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83454-17F9-4138-B696-ACA160FEADED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A8A92-0917-448D-80C5-548A8BADB4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35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A8A92-0917-448D-80C5-548A8BADB47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76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45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8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61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82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07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48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11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624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2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61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84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989F3-4147-413B-99D4-96B06FB70CAB}" type="datetimeFigureOut">
              <a:rPr lang="en-US" smtClean="0"/>
              <a:t>12/5/2012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4AC87-2B34-4C36-8AAF-96B5C1E5C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77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3.xml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diagramLayout" Target="../diagrams/layout2.xml"/><Relationship Id="rId7" Type="http://schemas.openxmlformats.org/officeDocument/2006/relationships/slide" Target="slide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openxmlformats.org/officeDocument/2006/relationships/slide" Target="slide7.xml"/><Relationship Id="rId5" Type="http://schemas.openxmlformats.org/officeDocument/2006/relationships/diagramColors" Target="../diagrams/colors2.xml"/><Relationship Id="rId10" Type="http://schemas.openxmlformats.org/officeDocument/2006/relationships/slide" Target="slide6.xml"/><Relationship Id="rId4" Type="http://schemas.openxmlformats.org/officeDocument/2006/relationships/diagramQuickStyle" Target="../diagrams/quickStyle2.xml"/><Relationship Id="rId9" Type="http://schemas.openxmlformats.org/officeDocument/2006/relationships/slide" Target="slide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slide" Target="slide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13" Type="http://schemas.openxmlformats.org/officeDocument/2006/relationships/diagramData" Target="../diagrams/data6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microsoft.com/office/2007/relationships/diagramDrawing" Target="../diagrams/drawing5.xml"/><Relationship Id="rId17" Type="http://schemas.microsoft.com/office/2007/relationships/diagramDrawing" Target="../diagrams/drawing6.xml"/><Relationship Id="rId2" Type="http://schemas.openxmlformats.org/officeDocument/2006/relationships/slide" Target="slide3.xml"/><Relationship Id="rId16" Type="http://schemas.openxmlformats.org/officeDocument/2006/relationships/diagramColors" Target="../diagrams/colors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11" Type="http://schemas.openxmlformats.org/officeDocument/2006/relationships/diagramColors" Target="../diagrams/colors5.xml"/><Relationship Id="rId5" Type="http://schemas.openxmlformats.org/officeDocument/2006/relationships/diagramQuickStyle" Target="../diagrams/quickStyle4.xml"/><Relationship Id="rId15" Type="http://schemas.openxmlformats.org/officeDocument/2006/relationships/diagramQuickStyle" Target="../diagrams/quickStyle6.xml"/><Relationship Id="rId10" Type="http://schemas.openxmlformats.org/officeDocument/2006/relationships/diagramQuickStyle" Target="../diagrams/quickStyle5.xml"/><Relationship Id="rId4" Type="http://schemas.openxmlformats.org/officeDocument/2006/relationships/diagramLayout" Target="../diagrams/layout4.xml"/><Relationship Id="rId9" Type="http://schemas.openxmlformats.org/officeDocument/2006/relationships/diagramLayout" Target="../diagrams/layout5.xml"/><Relationship Id="rId14" Type="http://schemas.openxmlformats.org/officeDocument/2006/relationships/diagramLayout" Target="../diagrams/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slide" Target="slide3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slide" Target="slide3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solidFill>
                  <a:schemeClr val="bg1">
                    <a:lumMod val="50000"/>
                  </a:schemeClr>
                </a:solidFill>
              </a:rPr>
              <a:t>Sudha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3200" dirty="0" err="1" smtClean="0">
                <a:solidFill>
                  <a:schemeClr val="bg1">
                    <a:lumMod val="50000"/>
                  </a:schemeClr>
                </a:solidFill>
              </a:rPr>
              <a:t>Aravindan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Multimedia Project for </a:t>
            </a:r>
            <a:br>
              <a:rPr lang="en-US" sz="32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F12-EDUC485/685/COMM486-PCS </a:t>
            </a:r>
            <a:b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(Dr. Fred </a:t>
            </a:r>
            <a:r>
              <a:rPr lang="en-US" sz="3200" dirty="0" err="1">
                <a:solidFill>
                  <a:schemeClr val="bg1">
                    <a:lumMod val="50000"/>
                  </a:schemeClr>
                </a:solidFill>
              </a:rPr>
              <a:t>Hofstetter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This is an interactive PowerPoint presentation as an example for a graphical syllabus  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563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7772400" cy="1470025"/>
          </a:xfrm>
        </p:spPr>
        <p:txBody>
          <a:bodyPr/>
          <a:lstStyle/>
          <a:p>
            <a:r>
              <a:rPr lang="en-US" dirty="0" smtClean="0"/>
              <a:t>Welcome to STAT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76400"/>
            <a:ext cx="8575964" cy="4849091"/>
          </a:xfrm>
          <a:prstGeom prst="rect">
            <a:avLst/>
          </a:prstGeom>
        </p:spPr>
      </p:pic>
      <p:graphicFrame>
        <p:nvGraphicFramePr>
          <p:cNvPr id="6" name="Diagram 5">
            <a:hlinkClick r:id="rId4" action="ppaction://hlinksldjump"/>
          </p:cNvPr>
          <p:cNvGraphicFramePr/>
          <p:nvPr>
            <p:extLst>
              <p:ext uri="{D42A27DB-BD31-4B8C-83A1-F6EECF244321}">
                <p14:modId xmlns:p14="http://schemas.microsoft.com/office/powerpoint/2010/main" val="2616530222"/>
              </p:ext>
            </p:extLst>
          </p:nvPr>
        </p:nvGraphicFramePr>
        <p:xfrm>
          <a:off x="1219200" y="3581400"/>
          <a:ext cx="2154382" cy="1600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50568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02867267"/>
              </p:ext>
            </p:extLst>
          </p:nvPr>
        </p:nvGraphicFramePr>
        <p:xfrm>
          <a:off x="762000" y="533400"/>
          <a:ext cx="8153400" cy="508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161628" y="854425"/>
            <a:ext cx="13912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Assignments</a:t>
            </a:r>
          </a:p>
          <a:p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038600" y="3733800"/>
            <a:ext cx="1752600" cy="17526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ction Button: Beginning 10">
            <a:hlinkClick r:id="rId7" action="ppaction://hlinksldjump" highlightClick="1"/>
          </p:cNvPr>
          <p:cNvSpPr/>
          <p:nvPr/>
        </p:nvSpPr>
        <p:spPr>
          <a:xfrm>
            <a:off x="4203192" y="6057900"/>
            <a:ext cx="1042416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276600" y="609600"/>
            <a:ext cx="2743200" cy="858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133600" y="1905000"/>
            <a:ext cx="457200" cy="1828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03192" y="4191000"/>
            <a:ext cx="1207008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hlinkClick r:id="rId8" action="ppaction://hlinksldjump"/>
          </p:cNvPr>
          <p:cNvSpPr/>
          <p:nvPr/>
        </p:nvSpPr>
        <p:spPr>
          <a:xfrm>
            <a:off x="4203192" y="4191000"/>
            <a:ext cx="1349651" cy="990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hlinkClick r:id="rId9" action="ppaction://hlinksldjump"/>
          </p:cNvPr>
          <p:cNvSpPr/>
          <p:nvPr/>
        </p:nvSpPr>
        <p:spPr>
          <a:xfrm>
            <a:off x="4161628" y="2819400"/>
            <a:ext cx="139121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hlinkClick r:id="rId10" action="ppaction://hlinksldjump"/>
          </p:cNvPr>
          <p:cNvSpPr/>
          <p:nvPr/>
        </p:nvSpPr>
        <p:spPr>
          <a:xfrm>
            <a:off x="4161628" y="1905000"/>
            <a:ext cx="1391215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hlinkClick r:id="rId11" action="ppaction://hlinksldjump"/>
          </p:cNvPr>
          <p:cNvSpPr/>
          <p:nvPr/>
        </p:nvSpPr>
        <p:spPr>
          <a:xfrm>
            <a:off x="4038600" y="854425"/>
            <a:ext cx="1752600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824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625202151"/>
              </p:ext>
            </p:extLst>
          </p:nvPr>
        </p:nvGraphicFramePr>
        <p:xfrm>
          <a:off x="838200" y="457200"/>
          <a:ext cx="8077200" cy="61811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Half Frame 10"/>
          <p:cNvSpPr/>
          <p:nvPr/>
        </p:nvSpPr>
        <p:spPr>
          <a:xfrm flipH="1">
            <a:off x="6204064" y="3946359"/>
            <a:ext cx="2603271" cy="1175266"/>
          </a:xfrm>
          <a:prstGeom prst="half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Optional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54854" y="5420591"/>
            <a:ext cx="17459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Office hours:</a:t>
            </a:r>
          </a:p>
          <a:p>
            <a:r>
              <a:rPr lang="en-US" b="1" dirty="0" smtClean="0"/>
              <a:t>101 Pratt Hall</a:t>
            </a:r>
          </a:p>
          <a:p>
            <a:r>
              <a:rPr lang="en-US" b="1" dirty="0" smtClean="0"/>
              <a:t>By Appointment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648200" y="23622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Statistics </a:t>
            </a:r>
            <a:r>
              <a:rPr lang="en-US" b="1" dirty="0"/>
              <a:t>for the Behavioral </a:t>
            </a:r>
            <a:r>
              <a:rPr lang="en-US" b="1" dirty="0" smtClean="0"/>
              <a:t>Sciences</a:t>
            </a:r>
          </a:p>
          <a:p>
            <a:endParaRPr lang="en-US" b="1" dirty="0"/>
          </a:p>
          <a:p>
            <a:r>
              <a:rPr lang="en-US" b="1" dirty="0"/>
              <a:t>Frederick J. </a:t>
            </a:r>
            <a:r>
              <a:rPr lang="en-US" b="1" dirty="0" err="1"/>
              <a:t>Gravetter</a:t>
            </a:r>
            <a:r>
              <a:rPr lang="en-US" b="1" dirty="0"/>
              <a:t>, Larry B. </a:t>
            </a:r>
            <a:r>
              <a:rPr lang="en-US" b="1" dirty="0" err="1"/>
              <a:t>Wallnau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7347063" y="3946359"/>
            <a:ext cx="1460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Optional Text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6" name="Action Button: Beginning 15">
            <a:hlinkClick r:id="rId7" action="ppaction://hlinksldjump" highlightClick="1"/>
          </p:cNvPr>
          <p:cNvSpPr/>
          <p:nvPr/>
        </p:nvSpPr>
        <p:spPr>
          <a:xfrm>
            <a:off x="4106210" y="6001021"/>
            <a:ext cx="1042416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7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62111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Objectives</a:t>
            </a:r>
            <a:endParaRPr lang="en-US" sz="4800" b="1" dirty="0"/>
          </a:p>
        </p:txBody>
      </p:sp>
      <p:sp>
        <p:nvSpPr>
          <p:cNvPr id="7" name="Action Button: Beginning 6">
            <a:hlinkClick r:id="rId2" action="ppaction://hlinksldjump" highlightClick="1"/>
          </p:cNvPr>
          <p:cNvSpPr/>
          <p:nvPr/>
        </p:nvSpPr>
        <p:spPr>
          <a:xfrm>
            <a:off x="2390538" y="6019800"/>
            <a:ext cx="1042416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080966532"/>
              </p:ext>
            </p:extLst>
          </p:nvPr>
        </p:nvGraphicFramePr>
        <p:xfrm>
          <a:off x="228600" y="993108"/>
          <a:ext cx="4495800" cy="4417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388598" y="3722315"/>
            <a:ext cx="890533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err="1" smtClean="0"/>
              <a:t>Skewness</a:t>
            </a:r>
            <a:r>
              <a:rPr lang="en-US" dirty="0" smtClean="0"/>
              <a:t>, </a:t>
            </a:r>
            <a:r>
              <a:rPr lang="en-US" sz="1100" dirty="0" err="1" smtClean="0"/>
              <a:t>Anova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3432954" y="2961873"/>
            <a:ext cx="80182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Probability</a:t>
            </a:r>
            <a:endParaRPr lang="en-US" sz="1100" dirty="0"/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271282575"/>
              </p:ext>
            </p:extLst>
          </p:nvPr>
        </p:nvGraphicFramePr>
        <p:xfrm>
          <a:off x="5029200" y="1060678"/>
          <a:ext cx="3200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421582" y="3583815"/>
            <a:ext cx="9042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Scatter Plot</a:t>
            </a:r>
            <a:endParaRPr lang="en-US" sz="12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90359688"/>
              </p:ext>
            </p:extLst>
          </p:nvPr>
        </p:nvGraphicFramePr>
        <p:xfrm>
          <a:off x="4234777" y="4247922"/>
          <a:ext cx="4147223" cy="20004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73949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304800"/>
            <a:ext cx="55625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/>
              <a:t>Course Structure</a:t>
            </a:r>
            <a:endParaRPr lang="en-US" sz="4800" b="1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3307961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Action Button: Beginning 6">
            <a:hlinkClick r:id="rId7" action="ppaction://hlinksldjump" highlightClick="1"/>
          </p:cNvPr>
          <p:cNvSpPr/>
          <p:nvPr/>
        </p:nvSpPr>
        <p:spPr>
          <a:xfrm>
            <a:off x="4203192" y="5715000"/>
            <a:ext cx="1042416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59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05000" y="304800"/>
            <a:ext cx="5562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Assignments &amp; Due Dates</a:t>
            </a:r>
            <a:endParaRPr lang="en-US" sz="3600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363326231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56509" y="4203407"/>
            <a:ext cx="20392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November 28, 2012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87636" y="4166031"/>
            <a:ext cx="718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Finals</a:t>
            </a:r>
            <a:endParaRPr lang="en-US" dirty="0"/>
          </a:p>
        </p:txBody>
      </p:sp>
      <p:sp>
        <p:nvSpPr>
          <p:cNvPr id="10" name="Action Button: Beginning 9">
            <a:hlinkClick r:id="rId7" action="ppaction://hlinksldjump" highlightClick="1"/>
          </p:cNvPr>
          <p:cNvSpPr/>
          <p:nvPr/>
        </p:nvSpPr>
        <p:spPr>
          <a:xfrm>
            <a:off x="4203192" y="5715000"/>
            <a:ext cx="1042416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52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737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End of Presentation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20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4F81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129</Words>
  <Application>Microsoft Office PowerPoint</Application>
  <PresentationFormat>On-screen Show (4:3)</PresentationFormat>
  <Paragraphs>56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Sudha Aravindan Multimedia Project for  F12-EDUC485/685/COMM486-PCS  (Dr. Fred Hofstetter)  This is an interactive PowerPoint presentation as an example for a graphical syllabus  </vt:lpstr>
      <vt:lpstr>Welcome to STAT 101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saravind</dc:creator>
  <cp:lastModifiedBy>saravind</cp:lastModifiedBy>
  <cp:revision>113</cp:revision>
  <dcterms:created xsi:type="dcterms:W3CDTF">2012-12-04T20:14:47Z</dcterms:created>
  <dcterms:modified xsi:type="dcterms:W3CDTF">2012-12-05T14:19:17Z</dcterms:modified>
</cp:coreProperties>
</file>