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  <p:sldId id="257" r:id="rId7"/>
    <p:sldId id="258" r:id="rId8"/>
    <p:sldId id="262" r:id="rId9"/>
    <p:sldId id="259" r:id="rId10"/>
    <p:sldId id="260" r:id="rId11"/>
    <p:sldId id="263" r:id="rId12"/>
    <p:sldId id="264" r:id="rId13"/>
    <p:sldId id="261" r:id="rId14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8EEFE"/>
    <a:srgbClr val="96EAFE"/>
    <a:srgbClr val="7C5989"/>
    <a:srgbClr val="000066"/>
    <a:srgbClr val="333399"/>
    <a:srgbClr val="FFFFFF"/>
    <a:srgbClr val="336699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64" autoAdjust="0"/>
  </p:normalViewPr>
  <p:slideViewPr>
    <p:cSldViewPr>
      <p:cViewPr>
        <p:scale>
          <a:sx n="38" d="100"/>
          <a:sy n="38" d="100"/>
        </p:scale>
        <p:origin x="-450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tags" Target="tags/tag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048000"/>
            <a:ext cx="9144000" cy="762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688" y="3810000"/>
            <a:ext cx="9104312" cy="457200"/>
          </a:xfrm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b="0"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 b="0"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 b="0"/>
            </a:lvl1pPr>
          </a:lstStyle>
          <a:p>
            <a:fld id="{D5644877-0655-460B-8A6D-BBE81B15D4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DC80D8-DA61-49BF-BD32-1724E9CBF1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-76200"/>
            <a:ext cx="2286000" cy="6477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76200"/>
            <a:ext cx="6705600" cy="6477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796A7D-ABC1-4492-B6FD-181208B619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6B1D6C-8A14-47DE-B96E-B7F62B8E4C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D9E20D-CF40-47AA-A30A-F24E1E7968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762000"/>
            <a:ext cx="4495800" cy="5638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762000"/>
            <a:ext cx="4495800" cy="5638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9A3458-F07B-460A-99ED-A65FF8D28D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74B556-1D89-471E-AE18-F0D0FD3B2D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F54B0E-FCAD-43A0-AB30-7C13375C32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9777F7-A08B-4EDE-9AB7-6AA761198A4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6E04E3-443A-416D-AAF5-DC0BFE1AB1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337644-C745-42A7-AC76-2A77E233D8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0" y="0"/>
            <a:ext cx="9144000" cy="4984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2000"/>
            <a:ext cx="91440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-76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1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29400"/>
            <a:ext cx="2895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1"/>
            </a:lvl1pPr>
          </a:lstStyle>
          <a:p>
            <a:fld id="{69BD203F-992A-45E6-9CC5-57FA91926C5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 thruBlk="1"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i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•"/>
        <a:defRPr sz="2800" i="1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i="1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 i="1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 i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 i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 i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 i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 i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5" Type="http://schemas.openxmlformats.org/officeDocument/2006/relationships/slide" Target="slide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2819400"/>
            <a:ext cx="9144000" cy="762000"/>
          </a:xfrm>
        </p:spPr>
        <p:txBody>
          <a:bodyPr/>
          <a:lstStyle/>
          <a:p>
            <a:r>
              <a:rPr lang="en-US" dirty="0" smtClean="0"/>
              <a:t>Advertising Using Mobile Apps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88" y="3733800"/>
            <a:ext cx="9104312" cy="457200"/>
          </a:xfrm>
        </p:spPr>
        <p:txBody>
          <a:bodyPr/>
          <a:lstStyle/>
          <a:p>
            <a:r>
              <a:rPr lang="en-US" dirty="0" smtClean="0"/>
              <a:t>By Rachel Herrick</a:t>
            </a:r>
          </a:p>
          <a:p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 of 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296400" cy="6096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i="0" dirty="0" smtClean="0">
                <a:hlinkClick r:id="rId2" action="ppaction://hlinksldjump"/>
              </a:rPr>
              <a:t>History of Mobile Phones</a:t>
            </a:r>
            <a:endParaRPr lang="en-US" i="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0" y="1752600"/>
            <a:ext cx="7848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i="0" dirty="0" smtClean="0">
                <a:hlinkClick r:id="rId3" action="ppaction://hlinksldjump"/>
              </a:rPr>
              <a:t>  Advertising using Applications</a:t>
            </a:r>
            <a:endParaRPr lang="en-US" sz="3200" i="0" dirty="0" smtClean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2438400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i="0" dirty="0" smtClean="0">
                <a:hlinkClick r:id="rId4" action="ppaction://hlinksldjump"/>
              </a:rPr>
              <a:t>  ‘</a:t>
            </a:r>
            <a:r>
              <a:rPr lang="en-US" sz="3200" i="0" dirty="0" err="1" smtClean="0">
                <a:hlinkClick r:id="rId4" action="ppaction://hlinksldjump"/>
              </a:rPr>
              <a:t>Appvertising</a:t>
            </a:r>
            <a:r>
              <a:rPr lang="en-US" sz="3200" i="0" dirty="0" smtClean="0">
                <a:hlinkClick r:id="rId4" action="ppaction://hlinksldjump"/>
              </a:rPr>
              <a:t>’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3124200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i="0" dirty="0" smtClean="0">
                <a:hlinkClick r:id="rId5" action="ppaction://hlinksldjump"/>
              </a:rPr>
              <a:t>  </a:t>
            </a:r>
            <a:r>
              <a:rPr lang="en-US" sz="3200" i="0" dirty="0" err="1" smtClean="0">
                <a:hlinkClick r:id="rId5" action="ppaction://hlinksldjump"/>
              </a:rPr>
              <a:t>iAds</a:t>
            </a:r>
            <a:endParaRPr lang="en-US" sz="3200" i="0" dirty="0" smtClean="0"/>
          </a:p>
        </p:txBody>
      </p:sp>
      <p:sp>
        <p:nvSpPr>
          <p:cNvPr id="7" name="Rectangle 6"/>
          <p:cNvSpPr/>
          <p:nvPr/>
        </p:nvSpPr>
        <p:spPr>
          <a:xfrm>
            <a:off x="0" y="3810000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i="0" dirty="0" smtClean="0">
                <a:hlinkClick r:id="rId6" action="ppaction://hlinksldjump"/>
              </a:rPr>
              <a:t>  Benefits</a:t>
            </a:r>
            <a:endParaRPr lang="en-US" sz="3200" i="0" dirty="0" smtClean="0"/>
          </a:p>
        </p:txBody>
      </p:sp>
      <p:sp>
        <p:nvSpPr>
          <p:cNvPr id="8" name="Rectangle 7"/>
          <p:cNvSpPr/>
          <p:nvPr/>
        </p:nvSpPr>
        <p:spPr>
          <a:xfrm>
            <a:off x="0" y="4572000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i="0" dirty="0" smtClean="0">
                <a:hlinkClick r:id="rId7" action="ppaction://hlinksldjump"/>
              </a:rPr>
              <a:t>  Remaining Issues</a:t>
            </a:r>
            <a:endParaRPr lang="en-US" sz="3200" i="0" dirty="0" smtClean="0"/>
          </a:p>
        </p:txBody>
      </p:sp>
      <p:sp>
        <p:nvSpPr>
          <p:cNvPr id="9" name="Rectangle 8"/>
          <p:cNvSpPr/>
          <p:nvPr/>
        </p:nvSpPr>
        <p:spPr>
          <a:xfrm>
            <a:off x="0" y="5334000"/>
            <a:ext cx="258436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i="0" dirty="0" smtClean="0">
                <a:hlinkClick r:id="rId8" action="ppaction://hlinksldjump"/>
              </a:rPr>
              <a:t>  Conclusion</a:t>
            </a:r>
            <a:endParaRPr lang="en-US" sz="3200" i="0" dirty="0" smtClean="0"/>
          </a:p>
        </p:txBody>
      </p:sp>
      <p:sp>
        <p:nvSpPr>
          <p:cNvPr id="10" name="Action Button: Forward or Next 9">
            <a:hlinkClick r:id="" action="ppaction://hlinkshowjump?jump=nextslide" highlightClick="1"/>
          </p:cNvPr>
          <p:cNvSpPr/>
          <p:nvPr/>
        </p:nvSpPr>
        <p:spPr bwMode="auto">
          <a:xfrm>
            <a:off x="8382000" y="0"/>
            <a:ext cx="762000" cy="457200"/>
          </a:xfrm>
          <a:prstGeom prst="actionButtonForwardNex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  <p:bldP spid="6" grpId="0"/>
      <p:bldP spid="7" grpId="0"/>
      <p:bldP spid="8" grpId="0"/>
      <p:bldP spid="9" grpId="0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2800" dirty="0" smtClean="0"/>
              <a:t>With the birth of the mobile phone came applications for both entertainment and functionality. As technology developed, these apps got more and more intricate and advanced.</a:t>
            </a:r>
            <a:endParaRPr lang="en-US" sz="7200" dirty="0" smtClean="0"/>
          </a:p>
          <a:p>
            <a:pPr algn="ctr">
              <a:buNone/>
            </a:pPr>
            <a:endParaRPr lang="en-US" sz="2800" dirty="0" smtClean="0"/>
          </a:p>
        </p:txBody>
      </p:sp>
      <p:pic>
        <p:nvPicPr>
          <p:cNvPr id="4" name="Picture 3" descr="NokiaSnake.gif"/>
          <p:cNvPicPr>
            <a:picLocks noChangeAspect="1"/>
          </p:cNvPicPr>
          <p:nvPr/>
        </p:nvPicPr>
        <p:blipFill>
          <a:blip r:embed="rId2" cstate="print"/>
          <a:srcRect l="3597" t="7739" r="2889" b="1322"/>
          <a:stretch>
            <a:fillRect/>
          </a:stretch>
        </p:blipFill>
        <p:spPr>
          <a:xfrm>
            <a:off x="381000" y="2362200"/>
            <a:ext cx="1828800" cy="3305908"/>
          </a:xfrm>
          <a:prstGeom prst="rect">
            <a:avLst/>
          </a:prstGeom>
        </p:spPr>
      </p:pic>
      <p:pic>
        <p:nvPicPr>
          <p:cNvPr id="5" name="Picture 4" descr="blackberry_html_email_delayed.jpg"/>
          <p:cNvPicPr>
            <a:picLocks noChangeAspect="1"/>
          </p:cNvPicPr>
          <p:nvPr/>
        </p:nvPicPr>
        <p:blipFill>
          <a:blip r:embed="rId3" cstate="print"/>
          <a:srcRect l="3941" t="2484" r="5419"/>
          <a:stretch>
            <a:fillRect/>
          </a:stretch>
        </p:blipFill>
        <p:spPr>
          <a:xfrm>
            <a:off x="3657600" y="2743200"/>
            <a:ext cx="1752600" cy="2990850"/>
          </a:xfrm>
          <a:prstGeom prst="rect">
            <a:avLst/>
          </a:prstGeom>
        </p:spPr>
      </p:pic>
      <p:pic>
        <p:nvPicPr>
          <p:cNvPr id="6" name="Picture 5" descr="facebook_for_io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53200" y="2286000"/>
            <a:ext cx="2032000" cy="304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086600" y="5334000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2012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57150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1998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91000" y="5791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2003</a:t>
            </a:r>
          </a:p>
        </p:txBody>
      </p:sp>
      <p:sp>
        <p:nvSpPr>
          <p:cNvPr id="10" name="Action Button: Home 9">
            <a:hlinkClick r:id="rId5" action="ppaction://hlinksldjump" highlightClick="1"/>
          </p:cNvPr>
          <p:cNvSpPr/>
          <p:nvPr/>
        </p:nvSpPr>
        <p:spPr bwMode="auto">
          <a:xfrm>
            <a:off x="7772400" y="0"/>
            <a:ext cx="685800" cy="457200"/>
          </a:xfrm>
          <a:prstGeom prst="actionButtonHom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Action Button: Back or Previous 10">
            <a:hlinkClick r:id="" action="ppaction://hlinkshowjump?jump=previousslide" highlightClick="1"/>
          </p:cNvPr>
          <p:cNvSpPr/>
          <p:nvPr/>
        </p:nvSpPr>
        <p:spPr bwMode="auto">
          <a:xfrm>
            <a:off x="7086600" y="0"/>
            <a:ext cx="609600" cy="457200"/>
          </a:xfrm>
          <a:prstGeom prst="actionButtonBackPreviou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Action Button: Forward or Next 11">
            <a:hlinkClick r:id="" action="ppaction://hlinkshowjump?jump=nextslide" highlightClick="1"/>
          </p:cNvPr>
          <p:cNvSpPr/>
          <p:nvPr/>
        </p:nvSpPr>
        <p:spPr bwMode="auto">
          <a:xfrm>
            <a:off x="8534400" y="0"/>
            <a:ext cx="609600" cy="457200"/>
          </a:xfrm>
          <a:prstGeom prst="actionButtonForwardNex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7" grpId="0"/>
      <p:bldP spid="8" grpId="0"/>
      <p:bldP spid="9" grpId="0"/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Advertising using Apps</a:t>
            </a:r>
            <a:endParaRPr lang="en-US" dirty="0"/>
          </a:p>
        </p:txBody>
      </p:sp>
      <p:pic>
        <p:nvPicPr>
          <p:cNvPr id="4" name="Content Placeholder 3" descr="quattro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562600" y="609600"/>
            <a:ext cx="3021756" cy="4800600"/>
          </a:xfrm>
        </p:spPr>
      </p:pic>
      <p:sp>
        <p:nvSpPr>
          <p:cNvPr id="5" name="TextBox 4"/>
          <p:cNvSpPr txBox="1"/>
          <p:nvPr/>
        </p:nvSpPr>
        <p:spPr>
          <a:xfrm>
            <a:off x="0" y="1066800"/>
            <a:ext cx="5257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/>
              <a:t>Marketers are always looking for a way to expand and reach consumers</a:t>
            </a:r>
          </a:p>
          <a:p>
            <a:pPr>
              <a:buFont typeface="Arial" pitchFamily="34" charset="0"/>
              <a:buChar char="•"/>
            </a:pPr>
            <a:endParaRPr lang="en-US" sz="2000" dirty="0"/>
          </a:p>
          <a:p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Mobile phones offered a new medium</a:t>
            </a:r>
          </a:p>
          <a:p>
            <a:pPr>
              <a:buFont typeface="Arial" pitchFamily="34" charset="0"/>
              <a:buChar char="•"/>
            </a:pPr>
            <a:endParaRPr lang="en-US" sz="2000" dirty="0"/>
          </a:p>
          <a:p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Apps were a hot new technology</a:t>
            </a:r>
          </a:p>
          <a:p>
            <a:pPr>
              <a:buFont typeface="Arial" pitchFamily="34" charset="0"/>
              <a:buChar char="•"/>
            </a:pPr>
            <a:endParaRPr lang="en-US" sz="2000" dirty="0"/>
          </a:p>
          <a:p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Banners on apps offered a new option</a:t>
            </a:r>
          </a:p>
          <a:p>
            <a:pPr>
              <a:buFont typeface="Arial" pitchFamily="34" charset="0"/>
              <a:buChar char="•"/>
            </a:pPr>
            <a:endParaRPr lang="en-US" sz="2000" dirty="0"/>
          </a:p>
          <a:p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Banners could be put on any app for a time period</a:t>
            </a:r>
            <a:endParaRPr lang="en-US" sz="2000" dirty="0"/>
          </a:p>
        </p:txBody>
      </p:sp>
      <p:sp>
        <p:nvSpPr>
          <p:cNvPr id="6" name="Action Button: Home 5">
            <a:hlinkClick r:id="rId3" action="ppaction://hlinksldjump" highlightClick="1"/>
          </p:cNvPr>
          <p:cNvSpPr/>
          <p:nvPr/>
        </p:nvSpPr>
        <p:spPr bwMode="auto">
          <a:xfrm>
            <a:off x="7696200" y="0"/>
            <a:ext cx="685800" cy="457200"/>
          </a:xfrm>
          <a:prstGeom prst="actionButtonHom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Action Button: Forward or Next 6">
            <a:hlinkClick r:id="" action="ppaction://hlinkshowjump?jump=nextslide" highlightClick="1"/>
          </p:cNvPr>
          <p:cNvSpPr/>
          <p:nvPr/>
        </p:nvSpPr>
        <p:spPr bwMode="auto">
          <a:xfrm>
            <a:off x="8458200" y="0"/>
            <a:ext cx="685800" cy="457200"/>
          </a:xfrm>
          <a:prstGeom prst="actionButtonForwardNex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Action Button: Back or Previous 7">
            <a:hlinkClick r:id="" action="ppaction://hlinkshowjump?jump=previousslide" highlightClick="1"/>
          </p:cNvPr>
          <p:cNvSpPr/>
          <p:nvPr/>
        </p:nvSpPr>
        <p:spPr bwMode="auto">
          <a:xfrm>
            <a:off x="6858000" y="0"/>
            <a:ext cx="762000" cy="457200"/>
          </a:xfrm>
          <a:prstGeom prst="actionButtonBackPreviou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Appvertising</a:t>
            </a:r>
            <a:endParaRPr lang="en-US" dirty="0"/>
          </a:p>
        </p:txBody>
      </p:sp>
      <p:pic>
        <p:nvPicPr>
          <p:cNvPr id="4" name="Content Placeholder 3" descr="Starbucks-Card-Mobile-Ap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8600" y="3048000"/>
            <a:ext cx="6172200" cy="2886502"/>
          </a:xfrm>
        </p:spPr>
      </p:pic>
      <p:sp>
        <p:nvSpPr>
          <p:cNvPr id="5" name="TextBox 4"/>
          <p:cNvSpPr txBox="1"/>
          <p:nvPr/>
        </p:nvSpPr>
        <p:spPr>
          <a:xfrm>
            <a:off x="152400" y="685800"/>
            <a:ext cx="8991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Term ‘</a:t>
            </a:r>
            <a:r>
              <a:rPr lang="en-US" dirty="0" err="1" smtClean="0"/>
              <a:t>appvertising</a:t>
            </a:r>
            <a:r>
              <a:rPr lang="en-US" dirty="0" smtClean="0"/>
              <a:t>’ was coined by Garrick Schmitt in 2010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Made up of:</a:t>
            </a:r>
          </a:p>
          <a:p>
            <a:pPr lvl="1">
              <a:buFont typeface="Arial" pitchFamily="34" charset="0"/>
              <a:buChar char="•"/>
            </a:pPr>
            <a:r>
              <a:rPr lang="en-US" dirty="0"/>
              <a:t>ads served within </a:t>
            </a:r>
            <a:r>
              <a:rPr lang="en-US" dirty="0" smtClean="0"/>
              <a:t>apps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apps </a:t>
            </a:r>
            <a:r>
              <a:rPr lang="en-US" dirty="0"/>
              <a:t>created by </a:t>
            </a:r>
            <a:r>
              <a:rPr lang="en-US" dirty="0" smtClean="0"/>
              <a:t>brands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apps </a:t>
            </a:r>
            <a:r>
              <a:rPr lang="en-US" dirty="0"/>
              <a:t>sponsored by brands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Good advertising opportunity for business to build brand loyalty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Ex: Starbucks-customers earn points that load to the app whenever they make a purchase, these points lead to additional deals</a:t>
            </a:r>
          </a:p>
        </p:txBody>
      </p:sp>
      <p:pic>
        <p:nvPicPr>
          <p:cNvPr id="6" name="Picture 5" descr="starbucks-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10400" y="3352800"/>
            <a:ext cx="1654495" cy="1703225"/>
          </a:xfrm>
          <a:prstGeom prst="rect">
            <a:avLst/>
          </a:prstGeom>
        </p:spPr>
      </p:pic>
      <p:sp>
        <p:nvSpPr>
          <p:cNvPr id="7" name="Action Button: Home 6">
            <a:hlinkClick r:id="rId4" action="ppaction://hlinksldjump" highlightClick="1"/>
          </p:cNvPr>
          <p:cNvSpPr/>
          <p:nvPr/>
        </p:nvSpPr>
        <p:spPr bwMode="auto">
          <a:xfrm>
            <a:off x="7543800" y="0"/>
            <a:ext cx="762000" cy="457200"/>
          </a:xfrm>
          <a:prstGeom prst="actionButtonHom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Action Button: Forward or Next 7">
            <a:hlinkClick r:id="" action="ppaction://hlinkshowjump?jump=nextslide" highlightClick="1"/>
          </p:cNvPr>
          <p:cNvSpPr/>
          <p:nvPr/>
        </p:nvSpPr>
        <p:spPr bwMode="auto">
          <a:xfrm>
            <a:off x="8382000" y="0"/>
            <a:ext cx="762000" cy="457200"/>
          </a:xfrm>
          <a:prstGeom prst="actionButtonForwardNex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Action Button: Back or Previous 8">
            <a:hlinkClick r:id="" action="ppaction://hlinkshowjump?jump=previousslide" highlightClick="1"/>
          </p:cNvPr>
          <p:cNvSpPr/>
          <p:nvPr/>
        </p:nvSpPr>
        <p:spPr bwMode="auto">
          <a:xfrm>
            <a:off x="6705600" y="0"/>
            <a:ext cx="762000" cy="457200"/>
          </a:xfrm>
          <a:prstGeom prst="actionButtonBackPreviou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0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iAds</a:t>
            </a:r>
            <a:endParaRPr lang="en-US" dirty="0"/>
          </a:p>
        </p:txBody>
      </p:sp>
      <p:pic>
        <p:nvPicPr>
          <p:cNvPr id="4" name="Content Placeholder 3" descr="iad-log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010400" y="533400"/>
            <a:ext cx="2133600" cy="1420178"/>
          </a:xfrm>
        </p:spPr>
      </p:pic>
      <p:pic>
        <p:nvPicPr>
          <p:cNvPr id="5" name="Picture 4" descr="campbells_soup_ia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600200"/>
            <a:ext cx="6790679" cy="40452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0" y="609600"/>
            <a:ext cx="6705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Created by Steve Jobs in 2010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Meant to resemble an interactive version of commercials to keep the consumer’s attention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858000" y="2362200"/>
            <a:ext cx="2133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Campbell’s </a:t>
            </a:r>
            <a:r>
              <a:rPr lang="en-US" dirty="0" err="1" smtClean="0"/>
              <a:t>iAds</a:t>
            </a:r>
            <a:r>
              <a:rPr lang="en-US" dirty="0" smtClean="0"/>
              <a:t> have been very successful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Offer recipes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Offer coupons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Offer an option to download an app for further recipes </a:t>
            </a:r>
            <a:endParaRPr lang="en-US" dirty="0"/>
          </a:p>
        </p:txBody>
      </p:sp>
      <p:sp>
        <p:nvSpPr>
          <p:cNvPr id="9" name="Action Button: Home 8">
            <a:hlinkClick r:id="rId4" action="ppaction://hlinksldjump" highlightClick="1"/>
          </p:cNvPr>
          <p:cNvSpPr/>
          <p:nvPr/>
        </p:nvSpPr>
        <p:spPr bwMode="auto">
          <a:xfrm>
            <a:off x="7467600" y="0"/>
            <a:ext cx="838200" cy="457200"/>
          </a:xfrm>
          <a:prstGeom prst="actionButtonHom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Action Button: Back or Previous 9">
            <a:hlinkClick r:id="" action="ppaction://hlinkshowjump?jump=previousslide" highlightClick="1"/>
          </p:cNvPr>
          <p:cNvSpPr/>
          <p:nvPr/>
        </p:nvSpPr>
        <p:spPr bwMode="auto">
          <a:xfrm>
            <a:off x="6629400" y="0"/>
            <a:ext cx="762000" cy="457200"/>
          </a:xfrm>
          <a:prstGeom prst="actionButtonBackPreviou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Action Button: Forward or Next 10">
            <a:hlinkClick r:id="" action="ppaction://hlinkshowjump?jump=nextslide" highlightClick="1"/>
          </p:cNvPr>
          <p:cNvSpPr/>
          <p:nvPr/>
        </p:nvSpPr>
        <p:spPr bwMode="auto">
          <a:xfrm>
            <a:off x="8382000" y="0"/>
            <a:ext cx="762000" cy="457200"/>
          </a:xfrm>
          <a:prstGeom prst="actionButtonForwardNex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9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743200"/>
            <a:ext cx="8153400" cy="762000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Reaches consumers on a more personal level</a:t>
            </a:r>
          </a:p>
          <a:p>
            <a:pPr algn="ctr"/>
            <a:endParaRPr lang="en-US" sz="1200" dirty="0" smtClean="0"/>
          </a:p>
        </p:txBody>
      </p:sp>
      <p:sp>
        <p:nvSpPr>
          <p:cNvPr id="4" name="Action Button: Forward or Next 3">
            <a:hlinkClick r:id="" action="ppaction://hlinkshowjump?jump=nextslide" highlightClick="1"/>
          </p:cNvPr>
          <p:cNvSpPr/>
          <p:nvPr/>
        </p:nvSpPr>
        <p:spPr bwMode="auto">
          <a:xfrm>
            <a:off x="8382000" y="0"/>
            <a:ext cx="762000" cy="457200"/>
          </a:xfrm>
          <a:prstGeom prst="actionButtonForwardNex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Action Button: Home 4">
            <a:hlinkClick r:id="rId2" action="ppaction://hlinksldjump" highlightClick="1"/>
          </p:cNvPr>
          <p:cNvSpPr/>
          <p:nvPr/>
        </p:nvSpPr>
        <p:spPr bwMode="auto">
          <a:xfrm>
            <a:off x="7467600" y="0"/>
            <a:ext cx="838200" cy="457200"/>
          </a:xfrm>
          <a:prstGeom prst="actionButtonHom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Action Button: Back or Previous 5">
            <a:hlinkClick r:id="" action="ppaction://hlinkshowjump?jump=previousslide" highlightClick="1"/>
          </p:cNvPr>
          <p:cNvSpPr/>
          <p:nvPr/>
        </p:nvSpPr>
        <p:spPr bwMode="auto">
          <a:xfrm>
            <a:off x="6553200" y="0"/>
            <a:ext cx="838200" cy="457200"/>
          </a:xfrm>
          <a:prstGeom prst="actionButtonBackPreviou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2514601"/>
            <a:ext cx="82296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smtClean="0"/>
              <a:t>Gives the consumer something to base their opinion of the brand off of</a:t>
            </a:r>
          </a:p>
          <a:p>
            <a:endParaRPr lang="en-US" sz="3200" i="1" dirty="0" smtClean="0"/>
          </a:p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04800" y="2514600"/>
            <a:ext cx="8534400" cy="1066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i="1" dirty="0" smtClean="0"/>
              <a:t>Mobile phone location services allows ads to be directed at consumers in nearby areas</a:t>
            </a:r>
          </a:p>
        </p:txBody>
      </p:sp>
      <p:sp>
        <p:nvSpPr>
          <p:cNvPr id="9" name="Rectangle 8"/>
          <p:cNvSpPr/>
          <p:nvPr/>
        </p:nvSpPr>
        <p:spPr>
          <a:xfrm>
            <a:off x="609600" y="2438400"/>
            <a:ext cx="7924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3200" i="1" dirty="0" smtClean="0"/>
          </a:p>
          <a:p>
            <a:r>
              <a:rPr lang="en-US" sz="3200" i="1" dirty="0" smtClean="0"/>
              <a:t>Deals and offers shown on similar apps or for the brand help to reach target markets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  <p:bldP spid="4" grpId="0" animBg="1"/>
      <p:bldP spid="5" grpId="0" animBg="1"/>
      <p:bldP spid="6" grpId="0" animBg="1"/>
      <p:bldP spid="7" grpId="0"/>
      <p:bldP spid="7" grpId="1"/>
      <p:bldP spid="8" grpId="0"/>
      <p:bldP spid="8" grpId="1"/>
      <p:bldP spid="9" grpId="0"/>
      <p:bldP spid="9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Remaining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362200"/>
            <a:ext cx="8991600" cy="2133600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Small mobile phone screen sizes limit the advertisement and can make it difficult to read any fine print</a:t>
            </a:r>
          </a:p>
        </p:txBody>
      </p:sp>
      <p:sp>
        <p:nvSpPr>
          <p:cNvPr id="4" name="Action Button: Forward or Next 3">
            <a:hlinkClick r:id="" action="ppaction://hlinkshowjump?jump=nextslide" highlightClick="1"/>
          </p:cNvPr>
          <p:cNvSpPr/>
          <p:nvPr/>
        </p:nvSpPr>
        <p:spPr bwMode="auto">
          <a:xfrm>
            <a:off x="8305800" y="0"/>
            <a:ext cx="838200" cy="457200"/>
          </a:xfrm>
          <a:prstGeom prst="actionButtonForwardNex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Action Button: Home 4">
            <a:hlinkClick r:id="rId2" action="ppaction://hlinksldjump" highlightClick="1"/>
          </p:cNvPr>
          <p:cNvSpPr/>
          <p:nvPr/>
        </p:nvSpPr>
        <p:spPr bwMode="auto">
          <a:xfrm>
            <a:off x="7391400" y="0"/>
            <a:ext cx="838200" cy="457200"/>
          </a:xfrm>
          <a:prstGeom prst="actionButtonHom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Action Button: Back or Previous 5">
            <a:hlinkClick r:id="" action="ppaction://hlinkshowjump?jump=previousslide" highlightClick="1"/>
          </p:cNvPr>
          <p:cNvSpPr/>
          <p:nvPr/>
        </p:nvSpPr>
        <p:spPr bwMode="auto">
          <a:xfrm>
            <a:off x="6477000" y="0"/>
            <a:ext cx="838200" cy="457200"/>
          </a:xfrm>
          <a:prstGeom prst="actionButtonBackPreviou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" y="2690337"/>
            <a:ext cx="891540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200" i="1" dirty="0" smtClean="0"/>
              <a:t>Apps have short run time and tend to get phased out by newer ones often</a:t>
            </a:r>
          </a:p>
          <a:p>
            <a:pPr algn="ctr"/>
            <a:endParaRPr lang="en-US" dirty="0" smtClean="0"/>
          </a:p>
        </p:txBody>
      </p:sp>
      <p:sp>
        <p:nvSpPr>
          <p:cNvPr id="8" name="Rectangle 7"/>
          <p:cNvSpPr/>
          <p:nvPr/>
        </p:nvSpPr>
        <p:spPr>
          <a:xfrm>
            <a:off x="304800" y="2514600"/>
            <a:ext cx="8534400" cy="1066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200" i="1" dirty="0" smtClean="0"/>
              <a:t>Creating an app, </a:t>
            </a:r>
            <a:r>
              <a:rPr lang="en-US" sz="3200" i="1" dirty="0" err="1" smtClean="0"/>
              <a:t>iAd</a:t>
            </a:r>
            <a:r>
              <a:rPr lang="en-US" sz="3200" i="1" dirty="0" smtClean="0"/>
              <a:t>, or using a banner are very expensive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  <p:bldP spid="4" grpId="0" animBg="1"/>
      <p:bldP spid="5" grpId="0" animBg="1"/>
      <p:bldP spid="6" grpId="0" animBg="1"/>
      <p:bldP spid="7" grpId="0"/>
      <p:bldP spid="7" grpId="1"/>
      <p:bldP spid="8" grpId="0"/>
      <p:bldP spid="8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31242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Mobile phones have come a very long way in the passed 15 years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With new technology come new opportunities for marketing and advertising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Using mobile phone applications has been the ‘new big thing’ to come to the advertising world</a:t>
            </a:r>
          </a:p>
        </p:txBody>
      </p:sp>
      <p:sp>
        <p:nvSpPr>
          <p:cNvPr id="4" name="Action Button: Home 3">
            <a:hlinkClick r:id="rId2" action="ppaction://hlinksldjump" highlightClick="1"/>
          </p:cNvPr>
          <p:cNvSpPr/>
          <p:nvPr/>
        </p:nvSpPr>
        <p:spPr bwMode="auto">
          <a:xfrm>
            <a:off x="7315200" y="0"/>
            <a:ext cx="914400" cy="457200"/>
          </a:xfrm>
          <a:prstGeom prst="actionButtonHom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 bwMode="auto">
          <a:xfrm>
            <a:off x="8305800" y="0"/>
            <a:ext cx="838200" cy="457200"/>
          </a:xfrm>
          <a:prstGeom prst="actionButtonForwardNex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Action Button: Back or Previous 5">
            <a:hlinkClick r:id="" action="ppaction://hlinkshowjump?jump=previousslide" highlightClick="1"/>
          </p:cNvPr>
          <p:cNvSpPr/>
          <p:nvPr/>
        </p:nvSpPr>
        <p:spPr bwMode="auto">
          <a:xfrm>
            <a:off x="6324600" y="0"/>
            <a:ext cx="914400" cy="457200"/>
          </a:xfrm>
          <a:prstGeom prst="actionButtonBackPreviou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2400" y="3886200"/>
            <a:ext cx="88392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600" i="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When do you think the new technological advancement will come out that will change advertising as we know it…AGAIN?!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/>
      <p:bldP spid="7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Advertising Using Mobile Apps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Table of Contents&amp;quot;&quot;/&gt;&lt;property id=&quot;20307&quot; value=&quot;257&quot;/&gt;&lt;/object&gt;&lt;object type=&quot;3&quot; unique_id=&quot;10006&quot;&gt;&lt;property id=&quot;20148&quot; value=&quot;5&quot;/&gt;&lt;property id=&quot;20300&quot; value=&quot;Slide 3 - &amp;quot;History&amp;quot;&quot;/&gt;&lt;property id=&quot;20307&quot; value=&quot;258&quot;/&gt;&lt;/object&gt;&lt;object type=&quot;3&quot; unique_id=&quot;10007&quot;&gt;&lt;property id=&quot;20148&quot; value=&quot;5&quot;/&gt;&lt;property id=&quot;20300&quot; value=&quot;Slide 4 - &amp;quot;Advertising using Apps&amp;quot;&quot;/&gt;&lt;property id=&quot;20307&quot; value=&quot;262&quot;/&gt;&lt;/object&gt;&lt;object type=&quot;3&quot; unique_id=&quot;10008&quot;&gt;&lt;property id=&quot;20148&quot; value=&quot;5&quot;/&gt;&lt;property id=&quot;20300&quot; value=&quot;Slide 5 - &amp;quot;Appvertising&amp;quot;&quot;/&gt;&lt;property id=&quot;20307&quot; value=&quot;259&quot;/&gt;&lt;/object&gt;&lt;object type=&quot;3&quot; unique_id=&quot;10009&quot;&gt;&lt;property id=&quot;20148&quot; value=&quot;5&quot;/&gt;&lt;property id=&quot;20300&quot; value=&quot;Slide 6 - &amp;quot;iAds&amp;quot;&quot;/&gt;&lt;property id=&quot;20307&quot; value=&quot;260&quot;/&gt;&lt;/object&gt;&lt;object type=&quot;3&quot; unique_id=&quot;10010&quot;&gt;&lt;property id=&quot;20148&quot; value=&quot;5&quot;/&gt;&lt;property id=&quot;20300&quot; value=&quot;Slide 7 - &amp;quot;Benefits&amp;quot;&quot;/&gt;&lt;property id=&quot;20307&quot; value=&quot;263&quot;/&gt;&lt;/object&gt;&lt;object type=&quot;3&quot; unique_id=&quot;10011&quot;&gt;&lt;property id=&quot;20148&quot; value=&quot;5&quot;/&gt;&lt;property id=&quot;20300&quot; value=&quot;Slide 8 - &amp;quot;Remaining Issues&amp;quot;&quot;/&gt;&lt;property id=&quot;20307&quot; value=&quot;264&quot;/&gt;&lt;/object&gt;&lt;object type=&quot;3&quot; unique_id=&quot;10012&quot;&gt;&lt;property id=&quot;20148&quot; value=&quot;5&quot;/&gt;&lt;property id=&quot;20300&quot; value=&quot;Slide 9 - &amp;quot;Conclusion&amp;quot;&quot;/&gt;&lt;property id=&quot;20307&quot; value=&quot;261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TS001090290">
  <a:themeElements>
    <a:clrScheme name="Default Design 7">
      <a:dk1>
        <a:srgbClr val="969696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7F7F7F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Default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969696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7F7F7F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LongProperties xmlns="http://schemas.microsoft.com/office/2006/metadata/longPropertie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OOFile" ma:contentTypeID="0x0101006025706CF4CD034688BEBAE97A2E701D020200C3831ACA17D8814887A164412888521E" ma:contentTypeVersion="7" ma:contentTypeDescription="Create a new document." ma:contentTypeScope="" ma:versionID="ed1fea5d08807278759d338940aa9e8f">
  <xsd:schema xmlns:xsd="http://www.w3.org/2001/XMLSchema" xmlns:xs="http://www.w3.org/2001/XMLSchema" xmlns:p="http://schemas.microsoft.com/office/2006/metadata/properties" xmlns:ns2="145c5697-5eb5-440b-b2f1-a8273fb59250" targetNamespace="http://schemas.microsoft.com/office/2006/metadata/properties" ma:root="true" ma:fieldsID="174e4b03d57b3d621fa064bbab783e99" ns2:_="">
    <xsd:import namespace="145c5697-5eb5-440b-b2f1-a8273fb59250"/>
    <xsd:element name="properties">
      <xsd:complexType>
        <xsd:sequence>
          <xsd:element name="documentManagement">
            <xsd:complexType>
              <xsd:all>
                <xsd:element ref="ns2:AssetId" minOccurs="0"/>
                <xsd:element ref="ns2:AuthoringAssetId" minOccurs="0"/>
                <xsd:element ref="ns2:AssetType" minOccurs="0"/>
                <xsd:element ref="ns2:Markets" minOccurs="0"/>
                <xsd:element ref="ns2:NumericAssetId" minOccurs="0"/>
                <xsd:element ref="ns2:AppVe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5c5697-5eb5-440b-b2f1-a8273fb59250" elementFormDefault="qualified">
    <xsd:import namespace="http://schemas.microsoft.com/office/2006/documentManagement/types"/>
    <xsd:import namespace="http://schemas.microsoft.com/office/infopath/2007/PartnerControls"/>
    <xsd:element name="AssetId" ma:index="8" nillable="true" ma:displayName="AssetId" ma:indexed="true" ma:internalName="AssetId" ma:readOnly="false">
      <xsd:simpleType>
        <xsd:restriction base="dms:Text"/>
      </xsd:simpleType>
    </xsd:element>
    <xsd:element name="AuthoringAssetId" ma:index="9" nillable="true" ma:displayName="AuthoringAssetId" ma:indexed="true" ma:internalName="AuthoringAssetId" ma:readOnly="false">
      <xsd:simpleType>
        <xsd:restriction base="dms:Text"/>
      </xsd:simpleType>
    </xsd:element>
    <xsd:element name="AssetType" ma:index="10" nillable="true" ma:displayName="AssetType" ma:internalName="AssetType" ma:readOnly="false">
      <xsd:simpleType>
        <xsd:restriction base="dms:Text"/>
      </xsd:simpleType>
    </xsd:element>
    <xsd:element name="Markets" ma:index="11" nillable="true" ma:displayName="Markets" ma:internalName="Markets" ma:readOnly="false">
      <xsd:simpleType>
        <xsd:restriction base="dms:Text"/>
      </xsd:simpleType>
    </xsd:element>
    <xsd:element name="NumericAssetId" ma:index="12" nillable="true" ma:displayName="NumericAssetId" ma:indexed="true" ma:internalName="NumericAssetId" ma:readOnly="false">
      <xsd:simpleType>
        <xsd:restriction base="dms:Unknown"/>
      </xsd:simpleType>
    </xsd:element>
    <xsd:element name="AppVer" ma:index="13" nillable="true" ma:displayName="AppVer" ma:internalName="AppVer" ma:readOnly="fals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>
  <documentManagement>
    <NumericAssetId xmlns="145c5697-5eb5-440b-b2f1-a8273fb59250" xsi:nil="true"/>
    <AssetType xmlns="145c5697-5eb5-440b-b2f1-a8273fb59250">TP</AssetType>
    <Markets xmlns="145c5697-5eb5-440b-b2f1-a8273fb59250" xsi:nil="true"/>
    <AppVer xmlns="145c5697-5eb5-440b-b2f1-a8273fb59250" xsi:nil="true"/>
    <AuthoringAssetId xmlns="145c5697-5eb5-440b-b2f1-a8273fb59250">TP001090290</AuthoringAssetId>
    <AssetId xmlns="145c5697-5eb5-440b-b2f1-a8273fb59250">TS001090290</AssetId>
  </documentManagement>
</p:properties>
</file>

<file path=customXml/itemProps1.xml><?xml version="1.0" encoding="utf-8"?>
<ds:datastoreItem xmlns:ds="http://schemas.openxmlformats.org/officeDocument/2006/customXml" ds:itemID="{76B5E8C5-AC43-4FF7-B33A-DA5188FBD2E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BB9FEC3-A7A8-4A01-B786-A68C5C181CA6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FB8FA02E-9F83-4188-B55D-0D4B0BC8FB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45c5697-5eb5-440b-b2f1-a8273fb592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4.xml><?xml version="1.0" encoding="utf-8"?>
<ds:datastoreItem xmlns:ds="http://schemas.openxmlformats.org/officeDocument/2006/customXml" ds:itemID="{EA29E372-B2BD-4773-8F7B-CE4F143CE07F}">
  <ds:schemaRefs>
    <ds:schemaRef ds:uri="http://purl.org/dc/dcmitype/"/>
    <ds:schemaRef ds:uri="http://schemas.openxmlformats.org/package/2006/metadata/core-properties"/>
    <ds:schemaRef ds:uri="145c5697-5eb5-440b-b2f1-a8273fb59250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TS001090290</Template>
  <TotalTime>1294</TotalTime>
  <Words>369</Words>
  <Application>Microsoft Office PowerPoint</Application>
  <PresentationFormat>On-screen Show (4:3)</PresentationFormat>
  <Paragraphs>59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TS001090290</vt:lpstr>
      <vt:lpstr>Advertising Using Mobile Apps</vt:lpstr>
      <vt:lpstr>Table of Contents</vt:lpstr>
      <vt:lpstr>History</vt:lpstr>
      <vt:lpstr>Advertising using Apps</vt:lpstr>
      <vt:lpstr>Appvertising</vt:lpstr>
      <vt:lpstr>iAds</vt:lpstr>
      <vt:lpstr>Benefits</vt:lpstr>
      <vt:lpstr>Remaining Issues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Advertising Using Mobile Apps</dc:title>
  <dc:creator>Rachel</dc:creator>
  <cp:lastModifiedBy>Fred Hofstetter</cp:lastModifiedBy>
  <cp:revision>26</cp:revision>
  <cp:lastPrinted>1601-01-01T00:00:00Z</cp:lastPrinted>
  <dcterms:created xsi:type="dcterms:W3CDTF">2012-12-04T05:29:59Z</dcterms:created>
  <dcterms:modified xsi:type="dcterms:W3CDTF">2012-12-06T17:32:05Z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arkets">
    <vt:lpwstr/>
  </property>
  <property fmtid="{D5CDD505-2E9C-101B-9397-08002B2CF9AE}" pid="3" name="AssetType">
    <vt:lpwstr>TP</vt:lpwstr>
  </property>
  <property fmtid="{D5CDD505-2E9C-101B-9397-08002B2CF9AE}" pid="4" name="BugNumber">
    <vt:lpwstr>457897L</vt:lpwstr>
  </property>
  <property fmtid="{D5CDD505-2E9C-101B-9397-08002B2CF9AE}" pid="5" name="TPInstallLocation">
    <vt:lpwstr>{Document Themes}</vt:lpwstr>
  </property>
  <property fmtid="{D5CDD505-2E9C-101B-9397-08002B2CF9AE}" pid="6" name="PrimaryImageGen">
    <vt:lpwstr>1</vt:lpwstr>
  </property>
  <property fmtid="{D5CDD505-2E9C-101B-9397-08002B2CF9AE}" pid="7" name="display_urn:schemas-microsoft-com:office:office#APAuthor">
    <vt:lpwstr>REDMOND\cynvey</vt:lpwstr>
  </property>
  <property fmtid="{D5CDD505-2E9C-101B-9397-08002B2CF9AE}" pid="8" name="APAuthor">
    <vt:lpwstr>191</vt:lpwstr>
  </property>
  <property fmtid="{D5CDD505-2E9C-101B-9397-08002B2CF9AE}" pid="9" name="Milestone">
    <vt:lpwstr>Continuous</vt:lpwstr>
  </property>
  <property fmtid="{D5CDD505-2E9C-101B-9397-08002B2CF9AE}" pid="10" name="TPAppVersion">
    <vt:lpwstr>11</vt:lpwstr>
  </property>
  <property fmtid="{D5CDD505-2E9C-101B-9397-08002B2CF9AE}" pid="11" name="TPCommandLine">
    <vt:lpwstr>{PP} {FilePath}</vt:lpwstr>
  </property>
  <property fmtid="{D5CDD505-2E9C-101B-9397-08002B2CF9AE}" pid="12" name="AssetId">
    <vt:lpwstr>TS001090290</vt:lpwstr>
  </property>
  <property fmtid="{D5CDD505-2E9C-101B-9397-08002B2CF9AE}" pid="13" name="IsSearchable">
    <vt:lpwstr>0</vt:lpwstr>
  </property>
  <property fmtid="{D5CDD505-2E9C-101B-9397-08002B2CF9AE}" pid="14" name="NumericId">
    <vt:lpwstr>-1.00000000000000</vt:lpwstr>
  </property>
  <property fmtid="{D5CDD505-2E9C-101B-9397-08002B2CF9AE}" pid="15" name="PublishTargets">
    <vt:lpwstr>OfficeOnline</vt:lpwstr>
  </property>
  <property fmtid="{D5CDD505-2E9C-101B-9397-08002B2CF9AE}" pid="16" name="TPLaunchHelpLinkType">
    <vt:lpwstr>Template</vt:lpwstr>
  </property>
  <property fmtid="{D5CDD505-2E9C-101B-9397-08002B2CF9AE}" pid="17" name="TPFriendlyName">
    <vt:lpwstr>Technological awakening design template</vt:lpwstr>
  </property>
  <property fmtid="{D5CDD505-2E9C-101B-9397-08002B2CF9AE}" pid="18" name="display_urn:schemas-microsoft-com:office:office#APEditor">
    <vt:lpwstr>REDMOND\v-luannv</vt:lpwstr>
  </property>
  <property fmtid="{D5CDD505-2E9C-101B-9397-08002B2CF9AE}" pid="19" name="APEditor">
    <vt:lpwstr>92</vt:lpwstr>
  </property>
  <property fmtid="{D5CDD505-2E9C-101B-9397-08002B2CF9AE}" pid="20" name="Provider">
    <vt:lpwstr>EY001077968</vt:lpwstr>
  </property>
  <property fmtid="{D5CDD505-2E9C-101B-9397-08002B2CF9AE}" pid="21" name="SourceTitle">
    <vt:lpwstr>Technological awakening design template</vt:lpwstr>
  </property>
  <property fmtid="{D5CDD505-2E9C-101B-9397-08002B2CF9AE}" pid="22" name="TPApplication">
    <vt:lpwstr>PowerPoint</vt:lpwstr>
  </property>
  <property fmtid="{D5CDD505-2E9C-101B-9397-08002B2CF9AE}" pid="23" name="TPLaunchHelpLink">
    <vt:lpwstr/>
  </property>
  <property fmtid="{D5CDD505-2E9C-101B-9397-08002B2CF9AE}" pid="24" name="TemplateType">
    <vt:lpwstr>Presentations</vt:lpwstr>
  </property>
  <property fmtid="{D5CDD505-2E9C-101B-9397-08002B2CF9AE}" pid="25" name="OpenTemplate">
    <vt:lpwstr>1</vt:lpwstr>
  </property>
  <property fmtid="{D5CDD505-2E9C-101B-9397-08002B2CF9AE}" pid="26" name="UACurrentWords">
    <vt:lpwstr>0</vt:lpwstr>
  </property>
  <property fmtid="{D5CDD505-2E9C-101B-9397-08002B2CF9AE}" pid="27" name="UALocRecommendation">
    <vt:lpwstr>Localize</vt:lpwstr>
  </property>
  <property fmtid="{D5CDD505-2E9C-101B-9397-08002B2CF9AE}" pid="28" name="Applications">
    <vt:lpwstr>79;#Template 12;#184;#Office 2000;#67;#PowerPoint - Design Templt 12;#182;#Office XP;#66;#PowerPoint - Design Templt 2003;#65;#Microsoft Office PowerPoint 2007;#64;#PowerPoint 2003</vt:lpwstr>
  </property>
  <property fmtid="{D5CDD505-2E9C-101B-9397-08002B2CF9AE}" pid="29" name="TemplateStatus">
    <vt:lpwstr>Complete</vt:lpwstr>
  </property>
  <property fmtid="{D5CDD505-2E9C-101B-9397-08002B2CF9AE}" pid="30" name="ContentTypeId">
    <vt:lpwstr>0x0101006025706CF4CD034688BEBAE97A2E701D020200C3831ACA17D8814887A164412888521E</vt:lpwstr>
  </property>
  <property fmtid="{D5CDD505-2E9C-101B-9397-08002B2CF9AE}" pid="31" name="IsDeleted">
    <vt:lpwstr>0</vt:lpwstr>
  </property>
  <property fmtid="{D5CDD505-2E9C-101B-9397-08002B2CF9AE}" pid="32" name="ShowIn">
    <vt:lpwstr>Show everywhere</vt:lpwstr>
  </property>
  <property fmtid="{D5CDD505-2E9C-101B-9397-08002B2CF9AE}" pid="33" name="UANotes">
    <vt:lpwstr>June 2003 retrofit. 457897L</vt:lpwstr>
  </property>
  <property fmtid="{D5CDD505-2E9C-101B-9397-08002B2CF9AE}" pid="34" name="PublishStatusLookup">
    <vt:lpwstr>258928</vt:lpwstr>
  </property>
  <property fmtid="{D5CDD505-2E9C-101B-9397-08002B2CF9AE}" pid="35" name="TPClientViewer">
    <vt:lpwstr>Microsoft Office PowerPoint</vt:lpwstr>
  </property>
  <property fmtid="{D5CDD505-2E9C-101B-9397-08002B2CF9AE}" pid="36" name="TPComponent">
    <vt:lpwstr>PPTFiles</vt:lpwstr>
  </property>
  <property fmtid="{D5CDD505-2E9C-101B-9397-08002B2CF9AE}" pid="37" name="TPNamespace">
    <vt:lpwstr>POWERPNT</vt:lpwstr>
  </property>
  <property fmtid="{D5CDD505-2E9C-101B-9397-08002B2CF9AE}" pid="38" name="APTrustLevel">
    <vt:lpwstr>1.00000000000000</vt:lpwstr>
  </property>
  <property fmtid="{D5CDD505-2E9C-101B-9397-08002B2CF9AE}" pid="39" name="TrustLevel">
    <vt:lpwstr>Microsoft Managed Content</vt:lpwstr>
  </property>
  <property fmtid="{D5CDD505-2E9C-101B-9397-08002B2CF9AE}" pid="40" name="Content Type">
    <vt:lpwstr>OOFile</vt:lpwstr>
  </property>
  <property fmtid="{D5CDD505-2E9C-101B-9397-08002B2CF9AE}" pid="41" name="AuthoringAssetId">
    <vt:lpwstr>TP001090290</vt:lpwstr>
  </property>
  <property fmtid="{D5CDD505-2E9C-101B-9397-08002B2CF9AE}" pid="42" name="NumericAssetId">
    <vt:lpwstr/>
  </property>
  <property fmtid="{D5CDD505-2E9C-101B-9397-08002B2CF9AE}" pid="43" name="AppVer">
    <vt:lpwstr/>
  </property>
</Properties>
</file>