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62" r:id="rId9"/>
    <p:sldId id="259" r:id="rId10"/>
    <p:sldId id="260" r:id="rId11"/>
    <p:sldId id="263" r:id="rId12"/>
    <p:sldId id="264" r:id="rId13"/>
    <p:sldId id="261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EEFE"/>
    <a:srgbClr val="96EAFE"/>
    <a:srgbClr val="7C5989"/>
    <a:srgbClr val="000066"/>
    <a:srgbClr val="333399"/>
    <a:srgbClr val="FFFFFF"/>
    <a:srgbClr val="3366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38" d="100"/>
          <a:sy n="38" d="100"/>
        </p:scale>
        <p:origin x="-45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0"/>
            <a:ext cx="91440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88" y="3810000"/>
            <a:ext cx="9104312" cy="457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/>
            </a:lvl1pPr>
          </a:lstStyle>
          <a:p>
            <a:fld id="{D5644877-0655-460B-8A6D-BBE81B15D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C80D8-DA61-49BF-BD32-1724E9CBF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76200"/>
            <a:ext cx="22860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56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96A7D-ABC1-4492-B6FD-181208B619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B1D6C-8A14-47DE-B96E-B7F62B8E4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E20D-CF40-47AA-A30A-F24E1E796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A3458-F07B-460A-99ED-A65FF8D28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4B556-1D89-471E-AE18-F0D0FD3B2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54B0E-FCAD-43A0-AB30-7C13375C3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777F7-A08B-4EDE-9AB7-6AA761198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E04E3-443A-416D-AAF5-DC0BFE1AB1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37644-C745-42A7-AC76-2A77E233D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0"/>
            <a:ext cx="9144000" cy="498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/>
            </a:lvl1pPr>
          </a:lstStyle>
          <a:p>
            <a:fld id="{69BD203F-992A-45E6-9CC5-57FA91926C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 i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819400"/>
            <a:ext cx="9144000" cy="762000"/>
          </a:xfrm>
        </p:spPr>
        <p:txBody>
          <a:bodyPr/>
          <a:lstStyle/>
          <a:p>
            <a:r>
              <a:rPr lang="en-US" dirty="0" smtClean="0"/>
              <a:t>Advertising Using Mobile Apps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88" y="3733800"/>
            <a:ext cx="9104312" cy="457200"/>
          </a:xfrm>
        </p:spPr>
        <p:txBody>
          <a:bodyPr/>
          <a:lstStyle/>
          <a:p>
            <a:r>
              <a:rPr lang="en-US" dirty="0" smtClean="0"/>
              <a:t>By Rachel Herrick</a:t>
            </a: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296400" cy="609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i="0" dirty="0" smtClean="0">
                <a:hlinkClick r:id="rId2" action="ppaction://hlinksldjump"/>
              </a:rPr>
              <a:t>History of Mobile Phones</a:t>
            </a:r>
            <a:endParaRPr lang="en-US" i="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7848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0" dirty="0" smtClean="0">
                <a:hlinkClick r:id="rId3" action="ppaction://hlinksldjump"/>
              </a:rPr>
              <a:t>  Advertising using Applications</a:t>
            </a:r>
            <a:endParaRPr lang="en-US" sz="3200" i="0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24384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0" dirty="0" smtClean="0">
                <a:hlinkClick r:id="rId4" action="ppaction://hlinksldjump"/>
              </a:rPr>
              <a:t>  ‘</a:t>
            </a:r>
            <a:r>
              <a:rPr lang="en-US" sz="3200" i="0" dirty="0" err="1" smtClean="0">
                <a:hlinkClick r:id="rId4" action="ppaction://hlinksldjump"/>
              </a:rPr>
              <a:t>Appvertising</a:t>
            </a:r>
            <a:r>
              <a:rPr lang="en-US" sz="3200" i="0" dirty="0" smtClean="0">
                <a:hlinkClick r:id="rId4" action="ppaction://hlinksldjump"/>
              </a:rPr>
              <a:t>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1242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0" dirty="0" smtClean="0">
                <a:hlinkClick r:id="rId5" action="ppaction://hlinksldjump"/>
              </a:rPr>
              <a:t>  </a:t>
            </a:r>
            <a:r>
              <a:rPr lang="en-US" sz="3200" i="0" dirty="0" err="1" smtClean="0">
                <a:hlinkClick r:id="rId5" action="ppaction://hlinksldjump"/>
              </a:rPr>
              <a:t>iAds</a:t>
            </a:r>
            <a:endParaRPr lang="en-US" sz="3200" i="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38100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0" dirty="0" smtClean="0">
                <a:hlinkClick r:id="rId6" action="ppaction://hlinksldjump"/>
              </a:rPr>
              <a:t>  Benefits</a:t>
            </a:r>
            <a:endParaRPr lang="en-US" sz="3200" i="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45720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0" dirty="0" smtClean="0">
                <a:hlinkClick r:id="rId7" action="ppaction://hlinksldjump"/>
              </a:rPr>
              <a:t>  Remaining Issues</a:t>
            </a:r>
            <a:endParaRPr lang="en-US" sz="3200" i="0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5334000"/>
            <a:ext cx="25843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i="0" dirty="0" smtClean="0">
                <a:hlinkClick r:id="rId8" action="ppaction://hlinksldjump"/>
              </a:rPr>
              <a:t>  Conclusion</a:t>
            </a:r>
            <a:endParaRPr lang="en-US" sz="3200" i="0" dirty="0" smtClean="0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 bwMode="auto">
          <a:xfrm>
            <a:off x="8382000" y="0"/>
            <a:ext cx="7620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smtClean="0"/>
              <a:t>With the birth of the mobile phone came applications for both entertainment and functionality. As technology developed, these apps got more and more intricate and advanced.</a:t>
            </a:r>
            <a:endParaRPr lang="en-US" sz="7200" dirty="0" smtClean="0"/>
          </a:p>
          <a:p>
            <a:pPr algn="ctr">
              <a:buNone/>
            </a:pPr>
            <a:endParaRPr lang="en-US" sz="2800" dirty="0" smtClean="0"/>
          </a:p>
        </p:txBody>
      </p:sp>
      <p:pic>
        <p:nvPicPr>
          <p:cNvPr id="4" name="Picture 3" descr="NokiaSnake.gif"/>
          <p:cNvPicPr>
            <a:picLocks noChangeAspect="1"/>
          </p:cNvPicPr>
          <p:nvPr/>
        </p:nvPicPr>
        <p:blipFill>
          <a:blip r:embed="rId2" cstate="print"/>
          <a:srcRect l="3597" t="7739" r="2889" b="1322"/>
          <a:stretch>
            <a:fillRect/>
          </a:stretch>
        </p:blipFill>
        <p:spPr>
          <a:xfrm>
            <a:off x="381000" y="2362200"/>
            <a:ext cx="1828800" cy="3305908"/>
          </a:xfrm>
          <a:prstGeom prst="rect">
            <a:avLst/>
          </a:prstGeom>
        </p:spPr>
      </p:pic>
      <p:pic>
        <p:nvPicPr>
          <p:cNvPr id="5" name="Picture 4" descr="blackberry_html_email_delayed.jpg"/>
          <p:cNvPicPr>
            <a:picLocks noChangeAspect="1"/>
          </p:cNvPicPr>
          <p:nvPr/>
        </p:nvPicPr>
        <p:blipFill>
          <a:blip r:embed="rId3" cstate="print"/>
          <a:srcRect l="3941" t="2484" r="5419"/>
          <a:stretch>
            <a:fillRect/>
          </a:stretch>
        </p:blipFill>
        <p:spPr>
          <a:xfrm>
            <a:off x="3657600" y="2743200"/>
            <a:ext cx="1752600" cy="2990850"/>
          </a:xfrm>
          <a:prstGeom prst="rect">
            <a:avLst/>
          </a:prstGeom>
        </p:spPr>
      </p:pic>
      <p:pic>
        <p:nvPicPr>
          <p:cNvPr id="6" name="Picture 5" descr="facebook_for_i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2286000"/>
            <a:ext cx="20320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86600" y="5334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2012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7150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1998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579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2003</a:t>
            </a:r>
          </a:p>
        </p:txBody>
      </p:sp>
      <p:sp>
        <p:nvSpPr>
          <p:cNvPr id="10" name="Action Button: Home 9">
            <a:hlinkClick r:id="rId5" action="ppaction://hlinksldjump" highlightClick="1"/>
          </p:cNvPr>
          <p:cNvSpPr/>
          <p:nvPr/>
        </p:nvSpPr>
        <p:spPr bwMode="auto">
          <a:xfrm>
            <a:off x="7772400" y="0"/>
            <a:ext cx="685800" cy="457200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ction Button: Back or Previous 10">
            <a:hlinkClick r:id="" action="ppaction://hlinkshowjump?jump=previousslide" highlightClick="1"/>
          </p:cNvPr>
          <p:cNvSpPr/>
          <p:nvPr/>
        </p:nvSpPr>
        <p:spPr bwMode="auto">
          <a:xfrm>
            <a:off x="7086600" y="0"/>
            <a:ext cx="609600" cy="457200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ction Button: Forward or Next 11">
            <a:hlinkClick r:id="" action="ppaction://hlinkshowjump?jump=nextslide" highlightClick="1"/>
          </p:cNvPr>
          <p:cNvSpPr/>
          <p:nvPr/>
        </p:nvSpPr>
        <p:spPr bwMode="auto">
          <a:xfrm>
            <a:off x="8534400" y="0"/>
            <a:ext cx="6096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using Apps</a:t>
            </a:r>
            <a:endParaRPr lang="en-US" dirty="0"/>
          </a:p>
        </p:txBody>
      </p:sp>
      <p:pic>
        <p:nvPicPr>
          <p:cNvPr id="4" name="Content Placeholder 3" descr="quattro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62600" y="609600"/>
            <a:ext cx="3021756" cy="4800600"/>
          </a:xfrm>
        </p:spPr>
      </p:pic>
      <p:sp>
        <p:nvSpPr>
          <p:cNvPr id="5" name="TextBox 4"/>
          <p:cNvSpPr txBox="1"/>
          <p:nvPr/>
        </p:nvSpPr>
        <p:spPr>
          <a:xfrm>
            <a:off x="0" y="1066800"/>
            <a:ext cx="525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Marketers are always looking for a way to expand and reach consumers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Mobile phones offered a new medium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Apps were a hot new technology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Banners on apps offered a new option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Banners could be put on any app for a time period</a:t>
            </a:r>
            <a:endParaRPr lang="en-US" sz="2000" dirty="0"/>
          </a:p>
        </p:txBody>
      </p:sp>
      <p:sp>
        <p:nvSpPr>
          <p:cNvPr id="6" name="Action Button: Home 5">
            <a:hlinkClick r:id="rId3" action="ppaction://hlinksldjump" highlightClick="1"/>
          </p:cNvPr>
          <p:cNvSpPr/>
          <p:nvPr/>
        </p:nvSpPr>
        <p:spPr bwMode="auto">
          <a:xfrm>
            <a:off x="7696200" y="0"/>
            <a:ext cx="685800" cy="457200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Action Button: Forward or Next 6">
            <a:hlinkClick r:id="" action="ppaction://hlinkshowjump?jump=nextslide" highlightClick="1"/>
          </p:cNvPr>
          <p:cNvSpPr/>
          <p:nvPr/>
        </p:nvSpPr>
        <p:spPr bwMode="auto">
          <a:xfrm>
            <a:off x="8458200" y="0"/>
            <a:ext cx="6858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ction Button: Back or Previous 7">
            <a:hlinkClick r:id="" action="ppaction://hlinkshowjump?jump=previousslide" highlightClick="1"/>
          </p:cNvPr>
          <p:cNvSpPr/>
          <p:nvPr/>
        </p:nvSpPr>
        <p:spPr bwMode="auto">
          <a:xfrm>
            <a:off x="6858000" y="0"/>
            <a:ext cx="762000" cy="457200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Appvertising</a:t>
            </a:r>
            <a:endParaRPr lang="en-US" dirty="0"/>
          </a:p>
        </p:txBody>
      </p:sp>
      <p:pic>
        <p:nvPicPr>
          <p:cNvPr id="4" name="Content Placeholder 3" descr="Starbucks-Card-Mobile-Ap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0"/>
            <a:ext cx="6172200" cy="2886502"/>
          </a:xfrm>
        </p:spPr>
      </p:pic>
      <p:sp>
        <p:nvSpPr>
          <p:cNvPr id="5" name="TextBox 4"/>
          <p:cNvSpPr txBox="1"/>
          <p:nvPr/>
        </p:nvSpPr>
        <p:spPr>
          <a:xfrm>
            <a:off x="152400" y="6858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Term ‘</a:t>
            </a:r>
            <a:r>
              <a:rPr lang="en-US" dirty="0" err="1" smtClean="0"/>
              <a:t>appvertising</a:t>
            </a:r>
            <a:r>
              <a:rPr lang="en-US" dirty="0" smtClean="0"/>
              <a:t>’ was coined by Garrick Schmitt in 2010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Made up of: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ads served within </a:t>
            </a:r>
            <a:r>
              <a:rPr lang="en-US" dirty="0" smtClean="0"/>
              <a:t>apps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apps </a:t>
            </a:r>
            <a:r>
              <a:rPr lang="en-US" dirty="0"/>
              <a:t>created by </a:t>
            </a:r>
            <a:r>
              <a:rPr lang="en-US" dirty="0" smtClean="0"/>
              <a:t>brands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apps </a:t>
            </a:r>
            <a:r>
              <a:rPr lang="en-US" dirty="0"/>
              <a:t>sponsored by brands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Good advertising opportunity for business to build brand loyalty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Ex: Starbucks-customers earn points that load to the app whenever they make a purchase, these points lead to additional deals</a:t>
            </a:r>
          </a:p>
        </p:txBody>
      </p:sp>
      <p:pic>
        <p:nvPicPr>
          <p:cNvPr id="6" name="Picture 5" descr="starbucks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3352800"/>
            <a:ext cx="1654495" cy="1703225"/>
          </a:xfrm>
          <a:prstGeom prst="rect">
            <a:avLst/>
          </a:prstGeom>
        </p:spPr>
      </p:pic>
      <p:sp>
        <p:nvSpPr>
          <p:cNvPr id="7" name="Action Button: Home 6">
            <a:hlinkClick r:id="rId4" action="ppaction://hlinksldjump" highlightClick="1"/>
          </p:cNvPr>
          <p:cNvSpPr/>
          <p:nvPr/>
        </p:nvSpPr>
        <p:spPr bwMode="auto">
          <a:xfrm>
            <a:off x="7543800" y="0"/>
            <a:ext cx="762000" cy="457200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Action Button: Forward or Next 7">
            <a:hlinkClick r:id="" action="ppaction://hlinkshowjump?jump=nextslide" highlightClick="1"/>
          </p:cNvPr>
          <p:cNvSpPr/>
          <p:nvPr/>
        </p:nvSpPr>
        <p:spPr bwMode="auto">
          <a:xfrm>
            <a:off x="8382000" y="0"/>
            <a:ext cx="7620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/>
        </p:nvSpPr>
        <p:spPr bwMode="auto">
          <a:xfrm>
            <a:off x="6705600" y="0"/>
            <a:ext cx="762000" cy="457200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iAds</a:t>
            </a:r>
            <a:endParaRPr lang="en-US" dirty="0"/>
          </a:p>
        </p:txBody>
      </p:sp>
      <p:pic>
        <p:nvPicPr>
          <p:cNvPr id="4" name="Content Placeholder 3" descr="iad-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10400" y="533400"/>
            <a:ext cx="2133600" cy="1420178"/>
          </a:xfrm>
        </p:spPr>
      </p:pic>
      <p:pic>
        <p:nvPicPr>
          <p:cNvPr id="5" name="Picture 4" descr="campbells_soup_ia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00200"/>
            <a:ext cx="6790679" cy="404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096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Created by Steve Jobs in 2010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Meant to resemble an interactive version of commercials to keep the consumer’s attention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2362200"/>
            <a:ext cx="213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Campbell’s </a:t>
            </a:r>
            <a:r>
              <a:rPr lang="en-US" dirty="0" err="1" smtClean="0"/>
              <a:t>iAds</a:t>
            </a:r>
            <a:r>
              <a:rPr lang="en-US" dirty="0" smtClean="0"/>
              <a:t> have been very successful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Offer recipes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Offer coupons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Offer an option to download an app for further recipes </a:t>
            </a:r>
            <a:endParaRPr lang="en-US" dirty="0"/>
          </a:p>
        </p:txBody>
      </p:sp>
      <p:sp>
        <p:nvSpPr>
          <p:cNvPr id="9" name="Action Button: Home 8">
            <a:hlinkClick r:id="rId4" action="ppaction://hlinksldjump" highlightClick="1"/>
          </p:cNvPr>
          <p:cNvSpPr/>
          <p:nvPr/>
        </p:nvSpPr>
        <p:spPr bwMode="auto">
          <a:xfrm>
            <a:off x="7467600" y="0"/>
            <a:ext cx="838200" cy="457200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/>
        </p:nvSpPr>
        <p:spPr bwMode="auto">
          <a:xfrm>
            <a:off x="6629400" y="0"/>
            <a:ext cx="762000" cy="457200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/>
        </p:nvSpPr>
        <p:spPr bwMode="auto">
          <a:xfrm>
            <a:off x="8382000" y="0"/>
            <a:ext cx="7620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153400" cy="7620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Reaches consumers on a more personal level</a:t>
            </a:r>
          </a:p>
          <a:p>
            <a:pPr algn="ctr"/>
            <a:endParaRPr lang="en-US" sz="1200" dirty="0" smtClean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 bwMode="auto">
          <a:xfrm>
            <a:off x="8382000" y="0"/>
            <a:ext cx="7620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 bwMode="auto">
          <a:xfrm>
            <a:off x="7467600" y="0"/>
            <a:ext cx="838200" cy="457200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 bwMode="auto">
          <a:xfrm>
            <a:off x="6553200" y="0"/>
            <a:ext cx="838200" cy="457200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514601"/>
            <a:ext cx="8229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/>
              <a:t>Gives the consumer something to base their opinion of the brand off of</a:t>
            </a:r>
          </a:p>
          <a:p>
            <a:endParaRPr lang="en-US" sz="3200" i="1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514600"/>
            <a:ext cx="8534400" cy="10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/>
              <a:t>Mobile phone location services allows ads to be directed at consumers in nearby areas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2438400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i="1" dirty="0" smtClean="0"/>
          </a:p>
          <a:p>
            <a:r>
              <a:rPr lang="en-US" sz="3200" i="1" dirty="0" smtClean="0"/>
              <a:t>Deals and offers shown on similar apps or for the brand help to reach target markets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animBg="1"/>
      <p:bldP spid="5" grpId="0" animBg="1"/>
      <p:bldP spid="6" grpId="0" animBg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8991600" cy="2133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Small mobile phone screen sizes limit the advertisement and can make it difficult to read any fine print</a:t>
            </a:r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 bwMode="auto">
          <a:xfrm>
            <a:off x="8305800" y="0"/>
            <a:ext cx="8382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Action Button: Home 4">
            <a:hlinkClick r:id="rId2" action="ppaction://hlinksldjump" highlightClick="1"/>
          </p:cNvPr>
          <p:cNvSpPr/>
          <p:nvPr/>
        </p:nvSpPr>
        <p:spPr bwMode="auto">
          <a:xfrm>
            <a:off x="7391400" y="0"/>
            <a:ext cx="838200" cy="457200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 bwMode="auto">
          <a:xfrm>
            <a:off x="6477000" y="0"/>
            <a:ext cx="838200" cy="457200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690337"/>
            <a:ext cx="8915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i="1" dirty="0" smtClean="0"/>
              <a:t>Apps have short run time and tend to get phased out by newer ones often</a:t>
            </a:r>
          </a:p>
          <a:p>
            <a:pPr algn="ctr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304800" y="2514600"/>
            <a:ext cx="8534400" cy="106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i="1" dirty="0" smtClean="0"/>
              <a:t>Creating an app, </a:t>
            </a:r>
            <a:r>
              <a:rPr lang="en-US" sz="3200" i="1" dirty="0" err="1" smtClean="0"/>
              <a:t>iAd</a:t>
            </a:r>
            <a:r>
              <a:rPr lang="en-US" sz="3200" i="1" dirty="0" smtClean="0"/>
              <a:t>, or using a banner are very expensive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animBg="1"/>
      <p:bldP spid="5" grpId="0" animBg="1"/>
      <p:bldP spid="6" grpId="0" animBg="1"/>
      <p:bldP spid="7" grpId="0"/>
      <p:bldP spid="7" grpId="1"/>
      <p:bldP spid="8" grpId="0"/>
      <p:bldP spid="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3124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Mobile phones have come a very long way in the passed 15 years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With new technology come new opportunities for marketing and advertising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Using mobile phone applications has been the ‘new big thing’ to come to the advertising world</a:t>
            </a:r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 bwMode="auto">
          <a:xfrm>
            <a:off x="7315200" y="0"/>
            <a:ext cx="914400" cy="457200"/>
          </a:xfrm>
          <a:prstGeom prst="actionButtonHom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Action Button: Forward or Next 4">
            <a:hlinkClick r:id="" action="ppaction://hlinkshowjump?jump=nextslide" highlightClick="1"/>
          </p:cNvPr>
          <p:cNvSpPr/>
          <p:nvPr/>
        </p:nvSpPr>
        <p:spPr bwMode="auto">
          <a:xfrm>
            <a:off x="8305800" y="0"/>
            <a:ext cx="838200" cy="457200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Action Button: Back or Previous 5">
            <a:hlinkClick r:id="" action="ppaction://hlinkshowjump?jump=previousslide" highlightClick="1"/>
          </p:cNvPr>
          <p:cNvSpPr/>
          <p:nvPr/>
        </p:nvSpPr>
        <p:spPr bwMode="auto">
          <a:xfrm>
            <a:off x="6324600" y="0"/>
            <a:ext cx="914400" cy="457200"/>
          </a:xfrm>
          <a:prstGeom prst="actionButtonBackPrevio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8862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i="0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When do you think the new technological advancement will come out that will change advertising as we know it…AGAIN?!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/>
      <p:bldP spid="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dvertising Using Mobile App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able of Contents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istory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Advertising using Apps&amp;quot;&quot;/&gt;&lt;property id=&quot;20307&quot; value=&quot;262&quot;/&gt;&lt;/object&gt;&lt;object type=&quot;3&quot; unique_id=&quot;10008&quot;&gt;&lt;property id=&quot;20148&quot; value=&quot;5&quot;/&gt;&lt;property id=&quot;20300&quot; value=&quot;Slide 5 - &amp;quot;Appvertising&amp;quot;&quot;/&gt;&lt;property id=&quot;20307&quot; value=&quot;259&quot;/&gt;&lt;/object&gt;&lt;object type=&quot;3&quot; unique_id=&quot;10009&quot;&gt;&lt;property id=&quot;20148&quot; value=&quot;5&quot;/&gt;&lt;property id=&quot;20300&quot; value=&quot;Slide 6 - &amp;quot;iAds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Benefits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Remaining Issues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Conclusion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S001090290">
  <a:themeElements>
    <a:clrScheme name="Default Design 7">
      <a:dk1>
        <a:srgbClr val="969696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7F7F7F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7F7F7F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TP001090290</AuthoringAssetId>
    <AssetId xmlns="145c5697-5eb5-440b-b2f1-a8273fb59250">TS001090290</AssetId>
  </documentManagement>
</p:properties>
</file>

<file path=customXml/itemProps1.xml><?xml version="1.0" encoding="utf-8"?>
<ds:datastoreItem xmlns:ds="http://schemas.openxmlformats.org/officeDocument/2006/customXml" ds:itemID="{76B5E8C5-AC43-4FF7-B33A-DA5188FBD2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B9FEC3-A7A8-4A01-B786-A68C5C181CA6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FB8FA02E-9F83-4188-B55D-0D4B0BC8F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A29E372-B2BD-4773-8F7B-CE4F143CE07F}">
  <ds:schemaRefs>
    <ds:schemaRef ds:uri="http://purl.org/dc/dcmitype/"/>
    <ds:schemaRef ds:uri="http://schemas.openxmlformats.org/package/2006/metadata/core-properties"/>
    <ds:schemaRef ds:uri="145c5697-5eb5-440b-b2f1-a8273fb59250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TS001090290</Template>
  <TotalTime>1294</TotalTime>
  <Words>369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TS001090290</vt:lpstr>
      <vt:lpstr>Advertising Using Mobile Apps</vt:lpstr>
      <vt:lpstr>Table of Contents</vt:lpstr>
      <vt:lpstr>History</vt:lpstr>
      <vt:lpstr>Advertising using Apps</vt:lpstr>
      <vt:lpstr>Appvertising</vt:lpstr>
      <vt:lpstr>iAds</vt:lpstr>
      <vt:lpstr>Benefits</vt:lpstr>
      <vt:lpstr>Remaining Issues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Advertising Using Mobile Apps</dc:title>
  <dc:creator>Rachel</dc:creator>
  <cp:lastModifiedBy>Fred Hofstetter</cp:lastModifiedBy>
  <cp:revision>26</cp:revision>
  <cp:lastPrinted>1601-01-01T00:00:00Z</cp:lastPrinted>
  <dcterms:created xsi:type="dcterms:W3CDTF">2012-12-04T05:29:59Z</dcterms:created>
  <dcterms:modified xsi:type="dcterms:W3CDTF">2012-12-06T17:32:05Z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457897L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TS001090290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Technological awakening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Technological awakening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79;#Template 12;#184;#Office 2000;#67;#PowerPoint - Design Templt 12;#182;#Office XP;#66;#PowerPoint - Design Templt 2003;#65;#Microsoft Office PowerPoint 2007;#64;#PowerPoint 2003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457897L</vt:lpwstr>
  </property>
  <property fmtid="{D5CDD505-2E9C-101B-9397-08002B2CF9AE}" pid="34" name="PublishStatusLookup">
    <vt:lpwstr>258928</vt:lpwstr>
  </property>
  <property fmtid="{D5CDD505-2E9C-101B-9397-08002B2CF9AE}" pid="35" name="TPClientViewer">
    <vt:lpwstr>Microsoft Office PowerPoint</vt:lpwstr>
  </property>
  <property fmtid="{D5CDD505-2E9C-101B-9397-08002B2CF9AE}" pid="36" name="TPComponent">
    <vt:lpwstr>PPTFiles</vt:lpwstr>
  </property>
  <property fmtid="{D5CDD505-2E9C-101B-9397-08002B2CF9AE}" pid="37" name="TPNamespace">
    <vt:lpwstr>POWERPNT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TP001090290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