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81D9"/>
    <a:srgbClr val="E9EB9D"/>
    <a:srgbClr val="64E90D"/>
    <a:srgbClr val="F200F6"/>
    <a:srgbClr val="5E00A7"/>
    <a:srgbClr val="0C6AFF"/>
    <a:srgbClr val="1088FE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94" y="-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0D3DE-64E9-4F06-88EC-5AB791BE7E93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720CCD0-157C-4F15-A1D8-FBAEA2ECE82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Start Here!</a:t>
          </a:r>
          <a:endParaRPr lang="en-US" b="1" dirty="0">
            <a:solidFill>
              <a:schemeClr val="tx1"/>
            </a:solidFill>
          </a:endParaRPr>
        </a:p>
      </dgm:t>
    </dgm:pt>
    <dgm:pt modelId="{0409B0F6-4A20-4A1E-8302-0E839C66B3EF}" type="sibTrans" cxnId="{26ABC851-A78D-452C-9FDC-7656ADE7FBA6}">
      <dgm:prSet/>
      <dgm:spPr/>
      <dgm:t>
        <a:bodyPr/>
        <a:lstStyle/>
        <a:p>
          <a:endParaRPr lang="en-US"/>
        </a:p>
      </dgm:t>
    </dgm:pt>
    <dgm:pt modelId="{01B1A778-8EBA-43BD-982E-3E611EE93262}" type="parTrans" cxnId="{26ABC851-A78D-452C-9FDC-7656ADE7FBA6}">
      <dgm:prSet/>
      <dgm:spPr/>
      <dgm:t>
        <a:bodyPr/>
        <a:lstStyle/>
        <a:p>
          <a:endParaRPr lang="en-US"/>
        </a:p>
      </dgm:t>
    </dgm:pt>
    <dgm:pt modelId="{AAE1FF03-0430-486A-BFFF-134C2F8280CB}" type="pres">
      <dgm:prSet presAssocID="{32B0D3DE-64E9-4F06-88EC-5AB791BE7E93}" presName="Name0" presStyleCnt="0">
        <dgm:presLayoutVars>
          <dgm:dir/>
          <dgm:animLvl val="lvl"/>
          <dgm:resizeHandles val="exact"/>
        </dgm:presLayoutVars>
      </dgm:prSet>
      <dgm:spPr/>
    </dgm:pt>
    <dgm:pt modelId="{6541D217-103C-42BA-86D6-2C74C7DDD12B}" type="pres">
      <dgm:prSet presAssocID="{32B0D3DE-64E9-4F06-88EC-5AB791BE7E93}" presName="dummy" presStyleCnt="0"/>
      <dgm:spPr/>
    </dgm:pt>
    <dgm:pt modelId="{8D56BBEF-7DE3-4F8F-8383-5F46F5305326}" type="pres">
      <dgm:prSet presAssocID="{32B0D3DE-64E9-4F06-88EC-5AB791BE7E93}" presName="linH" presStyleCnt="0"/>
      <dgm:spPr/>
    </dgm:pt>
    <dgm:pt modelId="{99092B41-936A-4365-8DDA-6F97B9443A7D}" type="pres">
      <dgm:prSet presAssocID="{32B0D3DE-64E9-4F06-88EC-5AB791BE7E93}" presName="padding1" presStyleCnt="0"/>
      <dgm:spPr/>
    </dgm:pt>
    <dgm:pt modelId="{E3A16194-1C35-40C4-9E95-F40CE7A8C09A}" type="pres">
      <dgm:prSet presAssocID="{5720CCD0-157C-4F15-A1D8-FBAEA2ECE828}" presName="linV" presStyleCnt="0"/>
      <dgm:spPr/>
    </dgm:pt>
    <dgm:pt modelId="{E53BBE94-8DC4-45EF-AF80-D5BC97712BBC}" type="pres">
      <dgm:prSet presAssocID="{5720CCD0-157C-4F15-A1D8-FBAEA2ECE828}" presName="spVertical1" presStyleCnt="0"/>
      <dgm:spPr/>
    </dgm:pt>
    <dgm:pt modelId="{793C6C48-FCEC-4631-8641-A1888500AE97}" type="pres">
      <dgm:prSet presAssocID="{5720CCD0-157C-4F15-A1D8-FBAEA2ECE828}" presName="parTx" presStyleLbl="revTx" presStyleIdx="0" presStyleCnt="1" custLinFactNeighborX="-18479" custLinFactNeighborY="116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B7FD0-FE87-4FF4-9B57-16EF738AE540}" type="pres">
      <dgm:prSet presAssocID="{5720CCD0-157C-4F15-A1D8-FBAEA2ECE828}" presName="spVertical2" presStyleCnt="0"/>
      <dgm:spPr/>
    </dgm:pt>
    <dgm:pt modelId="{A9316C5F-24E1-49BE-9F74-C681D8DE9A0B}" type="pres">
      <dgm:prSet presAssocID="{5720CCD0-157C-4F15-A1D8-FBAEA2ECE828}" presName="spVertical3" presStyleCnt="0"/>
      <dgm:spPr/>
    </dgm:pt>
    <dgm:pt modelId="{829EEB02-85D6-4C73-B16B-D30FC7C62AA3}" type="pres">
      <dgm:prSet presAssocID="{32B0D3DE-64E9-4F06-88EC-5AB791BE7E93}" presName="padding2" presStyleCnt="0"/>
      <dgm:spPr/>
    </dgm:pt>
    <dgm:pt modelId="{D880BF54-6E3B-47AF-AD79-1E26973854DE}" type="pres">
      <dgm:prSet presAssocID="{32B0D3DE-64E9-4F06-88EC-5AB791BE7E93}" presName="negArrow" presStyleCnt="0"/>
      <dgm:spPr/>
    </dgm:pt>
    <dgm:pt modelId="{618F4E91-B1C6-42F6-99ED-FCE44E323AF0}" type="pres">
      <dgm:prSet presAssocID="{32B0D3DE-64E9-4F06-88EC-5AB791BE7E93}" presName="backgroundArrow" presStyleLbl="node1" presStyleIdx="0" presStyleCnt="1" custScaleX="36538" custLinFactNeighborY="3986"/>
      <dgm:spPr>
        <a:solidFill>
          <a:schemeClr val="accent1">
            <a:lumMod val="60000"/>
            <a:lumOff val="40000"/>
          </a:schemeClr>
        </a:solidFill>
      </dgm:spPr>
    </dgm:pt>
  </dgm:ptLst>
  <dgm:cxnLst>
    <dgm:cxn modelId="{86A103D6-1EC8-484C-9673-0F6D44522446}" type="presOf" srcId="{5720CCD0-157C-4F15-A1D8-FBAEA2ECE828}" destId="{793C6C48-FCEC-4631-8641-A1888500AE97}" srcOrd="0" destOrd="0" presId="urn:microsoft.com/office/officeart/2005/8/layout/hProcess3"/>
    <dgm:cxn modelId="{6089CCC3-1144-43DD-84C8-F361202EDBE9}" type="presOf" srcId="{32B0D3DE-64E9-4F06-88EC-5AB791BE7E93}" destId="{AAE1FF03-0430-486A-BFFF-134C2F8280CB}" srcOrd="0" destOrd="0" presId="urn:microsoft.com/office/officeart/2005/8/layout/hProcess3"/>
    <dgm:cxn modelId="{26ABC851-A78D-452C-9FDC-7656ADE7FBA6}" srcId="{32B0D3DE-64E9-4F06-88EC-5AB791BE7E93}" destId="{5720CCD0-157C-4F15-A1D8-FBAEA2ECE828}" srcOrd="0" destOrd="0" parTransId="{01B1A778-8EBA-43BD-982E-3E611EE93262}" sibTransId="{0409B0F6-4A20-4A1E-8302-0E839C66B3EF}"/>
    <dgm:cxn modelId="{14D9D918-DADE-4BD4-BD22-D08F892E8238}" type="presParOf" srcId="{AAE1FF03-0430-486A-BFFF-134C2F8280CB}" destId="{6541D217-103C-42BA-86D6-2C74C7DDD12B}" srcOrd="0" destOrd="0" presId="urn:microsoft.com/office/officeart/2005/8/layout/hProcess3"/>
    <dgm:cxn modelId="{F94D9A48-9561-4765-9017-D382FA629679}" type="presParOf" srcId="{AAE1FF03-0430-486A-BFFF-134C2F8280CB}" destId="{8D56BBEF-7DE3-4F8F-8383-5F46F5305326}" srcOrd="1" destOrd="0" presId="urn:microsoft.com/office/officeart/2005/8/layout/hProcess3"/>
    <dgm:cxn modelId="{B029C418-FF07-4907-AE3E-E8CD7404BE3E}" type="presParOf" srcId="{8D56BBEF-7DE3-4F8F-8383-5F46F5305326}" destId="{99092B41-936A-4365-8DDA-6F97B9443A7D}" srcOrd="0" destOrd="0" presId="urn:microsoft.com/office/officeart/2005/8/layout/hProcess3"/>
    <dgm:cxn modelId="{5DC84A46-8E91-4086-8C1A-BEBA655324BA}" type="presParOf" srcId="{8D56BBEF-7DE3-4F8F-8383-5F46F5305326}" destId="{E3A16194-1C35-40C4-9E95-F40CE7A8C09A}" srcOrd="1" destOrd="0" presId="urn:microsoft.com/office/officeart/2005/8/layout/hProcess3"/>
    <dgm:cxn modelId="{380A82AA-02DC-42AA-B9B2-11DC9A5E95DD}" type="presParOf" srcId="{E3A16194-1C35-40C4-9E95-F40CE7A8C09A}" destId="{E53BBE94-8DC4-45EF-AF80-D5BC97712BBC}" srcOrd="0" destOrd="0" presId="urn:microsoft.com/office/officeart/2005/8/layout/hProcess3"/>
    <dgm:cxn modelId="{EB348108-CFEB-4814-8DB0-165B15854777}" type="presParOf" srcId="{E3A16194-1C35-40C4-9E95-F40CE7A8C09A}" destId="{793C6C48-FCEC-4631-8641-A1888500AE97}" srcOrd="1" destOrd="0" presId="urn:microsoft.com/office/officeart/2005/8/layout/hProcess3"/>
    <dgm:cxn modelId="{86858FB1-D387-479D-A844-64B42401C53D}" type="presParOf" srcId="{E3A16194-1C35-40C4-9E95-F40CE7A8C09A}" destId="{11BB7FD0-FE87-4FF4-9B57-16EF738AE540}" srcOrd="2" destOrd="0" presId="urn:microsoft.com/office/officeart/2005/8/layout/hProcess3"/>
    <dgm:cxn modelId="{7995DAEF-FE30-4D7C-9431-BC61D08AEC14}" type="presParOf" srcId="{E3A16194-1C35-40C4-9E95-F40CE7A8C09A}" destId="{A9316C5F-24E1-49BE-9F74-C681D8DE9A0B}" srcOrd="3" destOrd="0" presId="urn:microsoft.com/office/officeart/2005/8/layout/hProcess3"/>
    <dgm:cxn modelId="{9A80BA02-2B87-40CB-AC87-FA227A59C2B7}" type="presParOf" srcId="{8D56BBEF-7DE3-4F8F-8383-5F46F5305326}" destId="{829EEB02-85D6-4C73-B16B-D30FC7C62AA3}" srcOrd="2" destOrd="0" presId="urn:microsoft.com/office/officeart/2005/8/layout/hProcess3"/>
    <dgm:cxn modelId="{605487D4-59E8-4B4C-B321-0CD60B9A2020}" type="presParOf" srcId="{8D56BBEF-7DE3-4F8F-8383-5F46F5305326}" destId="{D880BF54-6E3B-47AF-AD79-1E26973854DE}" srcOrd="3" destOrd="0" presId="urn:microsoft.com/office/officeart/2005/8/layout/hProcess3"/>
    <dgm:cxn modelId="{E915F89E-B405-4A1E-8FB5-3989D0654641}" type="presParOf" srcId="{8D56BBEF-7DE3-4F8F-8383-5F46F5305326}" destId="{618F4E91-B1C6-42F6-99ED-FCE44E323AF0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6AC2FE-AE20-409E-8DB2-89C6B0005950}" type="doc">
      <dgm:prSet loTypeId="urn:microsoft.com/office/officeart/2005/8/layout/cycle8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8949162E-6AC5-48EC-B203-026A4A975349}">
      <dgm:prSet phldrT="[Text]"/>
      <dgm:spPr/>
      <dgm:t>
        <a:bodyPr/>
        <a:lstStyle/>
        <a:p>
          <a:endParaRPr lang="en-US" b="1" dirty="0">
            <a:solidFill>
              <a:schemeClr val="bg1"/>
            </a:solidFill>
          </a:endParaRPr>
        </a:p>
      </dgm:t>
      <dgm:extLst/>
    </dgm:pt>
    <dgm:pt modelId="{22F1B68A-6951-4BAE-A529-76F04D1B8007}" type="parTrans" cxnId="{1CEAD079-6208-49CC-96E5-DCA4101967AE}">
      <dgm:prSet/>
      <dgm:spPr/>
      <dgm:t>
        <a:bodyPr/>
        <a:lstStyle/>
        <a:p>
          <a:endParaRPr lang="en-US"/>
        </a:p>
      </dgm:t>
    </dgm:pt>
    <dgm:pt modelId="{5002B765-115B-4B37-9AE3-EEC73DA7B122}" type="sibTrans" cxnId="{1CEAD079-6208-49CC-96E5-DCA4101967AE}">
      <dgm:prSet/>
      <dgm:spPr/>
      <dgm:t>
        <a:bodyPr/>
        <a:lstStyle/>
        <a:p>
          <a:endParaRPr lang="en-US"/>
        </a:p>
      </dgm:t>
    </dgm:pt>
    <dgm:pt modelId="{20305816-E252-4358-82F9-C8371D162966}">
      <dgm:prSet phldrT="[Text]"/>
      <dgm:spPr/>
      <dgm:t>
        <a:bodyPr/>
        <a:lstStyle/>
        <a:p>
          <a:endParaRPr lang="en-US" b="1" dirty="0">
            <a:solidFill>
              <a:schemeClr val="bg1"/>
            </a:solidFill>
          </a:endParaRPr>
        </a:p>
      </dgm:t>
      <dgm:extLst/>
    </dgm:pt>
    <dgm:pt modelId="{B4E92BC8-5DE6-495D-9138-A329AA906591}" type="sibTrans" cxnId="{68BEA7E1-3B5C-4B2C-B542-556C314F945B}">
      <dgm:prSet/>
      <dgm:spPr/>
      <dgm:t>
        <a:bodyPr/>
        <a:lstStyle/>
        <a:p>
          <a:endParaRPr lang="en-US"/>
        </a:p>
      </dgm:t>
    </dgm:pt>
    <dgm:pt modelId="{060EB243-06FF-431B-BCB9-1DE5319D2977}" type="parTrans" cxnId="{68BEA7E1-3B5C-4B2C-B542-556C314F945B}">
      <dgm:prSet/>
      <dgm:spPr/>
      <dgm:t>
        <a:bodyPr/>
        <a:lstStyle/>
        <a:p>
          <a:endParaRPr lang="en-US"/>
        </a:p>
      </dgm:t>
    </dgm:pt>
    <dgm:pt modelId="{0CE81B3A-4D98-4406-BF85-61339036DA91}">
      <dgm:prSet/>
      <dgm:spPr/>
      <dgm:t>
        <a:bodyPr/>
        <a:lstStyle/>
        <a:p>
          <a:endParaRPr lang="en-US" dirty="0"/>
        </a:p>
      </dgm:t>
      <dgm:extLst/>
    </dgm:pt>
    <dgm:pt modelId="{0A57350B-C800-46E7-AE2D-533EDCCCC410}" type="sibTrans" cxnId="{BC2CA242-FE4F-414E-A907-38EA576E64D6}">
      <dgm:prSet/>
      <dgm:spPr/>
      <dgm:t>
        <a:bodyPr/>
        <a:lstStyle/>
        <a:p>
          <a:endParaRPr lang="en-US"/>
        </a:p>
      </dgm:t>
    </dgm:pt>
    <dgm:pt modelId="{644438F2-FDE0-4464-AA06-6B7850579B50}" type="parTrans" cxnId="{BC2CA242-FE4F-414E-A907-38EA576E64D6}">
      <dgm:prSet/>
      <dgm:spPr/>
      <dgm:t>
        <a:bodyPr/>
        <a:lstStyle/>
        <a:p>
          <a:endParaRPr lang="en-US"/>
        </a:p>
      </dgm:t>
    </dgm:pt>
    <dgm:pt modelId="{AC8FF4A8-92C1-4F2F-9167-403CF5183EC5}">
      <dgm:prSet phldrT="[Text]"/>
      <dgm:spPr/>
      <dgm:t>
        <a:bodyPr/>
        <a:lstStyle/>
        <a:p>
          <a:endParaRPr lang="en-U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1B633E11-301A-4C92-8EA7-B2B507C15673}" type="sibTrans" cxnId="{56A3311E-C1EC-4AE0-BB33-477FE646CA1F}">
      <dgm:prSet/>
      <dgm:spPr/>
      <dgm:t>
        <a:bodyPr/>
        <a:lstStyle/>
        <a:p>
          <a:endParaRPr lang="en-US"/>
        </a:p>
      </dgm:t>
    </dgm:pt>
    <dgm:pt modelId="{F8D4F36C-9C04-4A2E-B825-90498C9EE411}" type="parTrans" cxnId="{56A3311E-C1EC-4AE0-BB33-477FE646CA1F}">
      <dgm:prSet/>
      <dgm:spPr/>
      <dgm:t>
        <a:bodyPr/>
        <a:lstStyle/>
        <a:p>
          <a:endParaRPr lang="en-US"/>
        </a:p>
      </dgm:t>
    </dgm:pt>
    <dgm:pt modelId="{DFB7F7F1-EE1B-E940-9D32-F8C4E849B71F}" type="pres">
      <dgm:prSet presAssocID="{5C6AC2FE-AE20-409E-8DB2-89C6B000595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AB4EFE-7749-3E41-A0C2-4ABDD43F9CC8}" type="pres">
      <dgm:prSet presAssocID="{5C6AC2FE-AE20-409E-8DB2-89C6B0005950}" presName="wedge1" presStyleLbl="node1" presStyleIdx="0" presStyleCnt="4"/>
      <dgm:spPr/>
      <dgm:t>
        <a:bodyPr/>
        <a:lstStyle/>
        <a:p>
          <a:endParaRPr lang="en-US"/>
        </a:p>
      </dgm:t>
    </dgm:pt>
    <dgm:pt modelId="{1B651C08-0D65-1C44-82B5-788D73AFAF01}" type="pres">
      <dgm:prSet presAssocID="{5C6AC2FE-AE20-409E-8DB2-89C6B0005950}" presName="dummy1a" presStyleCnt="0"/>
      <dgm:spPr/>
    </dgm:pt>
    <dgm:pt modelId="{BE4AA102-D4E3-6D4E-89FC-20220D160C1F}" type="pres">
      <dgm:prSet presAssocID="{5C6AC2FE-AE20-409E-8DB2-89C6B0005950}" presName="dummy1b" presStyleCnt="0"/>
      <dgm:spPr/>
    </dgm:pt>
    <dgm:pt modelId="{C3584BD7-A0A0-6549-B5F7-51C0E53BF3E0}" type="pres">
      <dgm:prSet presAssocID="{5C6AC2FE-AE20-409E-8DB2-89C6B0005950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1221F-1C4B-3B49-8473-204639689767}" type="pres">
      <dgm:prSet presAssocID="{5C6AC2FE-AE20-409E-8DB2-89C6B0005950}" presName="wedge2" presStyleLbl="node1" presStyleIdx="1" presStyleCnt="4"/>
      <dgm:spPr/>
      <dgm:t>
        <a:bodyPr/>
        <a:lstStyle/>
        <a:p>
          <a:endParaRPr lang="en-US"/>
        </a:p>
      </dgm:t>
    </dgm:pt>
    <dgm:pt modelId="{BD65A2D9-7BFD-F846-A628-802BB2E91AA1}" type="pres">
      <dgm:prSet presAssocID="{5C6AC2FE-AE20-409E-8DB2-89C6B0005950}" presName="dummy2a" presStyleCnt="0"/>
      <dgm:spPr/>
    </dgm:pt>
    <dgm:pt modelId="{F2AE7610-113C-1B42-8BAE-99C3E4B7757F}" type="pres">
      <dgm:prSet presAssocID="{5C6AC2FE-AE20-409E-8DB2-89C6B0005950}" presName="dummy2b" presStyleCnt="0"/>
      <dgm:spPr/>
    </dgm:pt>
    <dgm:pt modelId="{EAAFB56C-F61D-4F41-BDBE-194DDCA032A4}" type="pres">
      <dgm:prSet presAssocID="{5C6AC2FE-AE20-409E-8DB2-89C6B0005950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4C2B06-B4AF-2942-B34C-B76E35A8DE4F}" type="pres">
      <dgm:prSet presAssocID="{5C6AC2FE-AE20-409E-8DB2-89C6B0005950}" presName="wedge3" presStyleLbl="node1" presStyleIdx="2" presStyleCnt="4"/>
      <dgm:spPr/>
      <dgm:t>
        <a:bodyPr/>
        <a:lstStyle/>
        <a:p>
          <a:endParaRPr lang="en-US"/>
        </a:p>
      </dgm:t>
    </dgm:pt>
    <dgm:pt modelId="{31D7E2C2-8EFF-0241-9E1E-C087937440FE}" type="pres">
      <dgm:prSet presAssocID="{5C6AC2FE-AE20-409E-8DB2-89C6B0005950}" presName="dummy3a" presStyleCnt="0"/>
      <dgm:spPr/>
    </dgm:pt>
    <dgm:pt modelId="{B11E27F9-D819-784A-86DD-C5A8951FDAA2}" type="pres">
      <dgm:prSet presAssocID="{5C6AC2FE-AE20-409E-8DB2-89C6B0005950}" presName="dummy3b" presStyleCnt="0"/>
      <dgm:spPr/>
    </dgm:pt>
    <dgm:pt modelId="{8FD1350C-D023-414C-864A-7B5D909E8473}" type="pres">
      <dgm:prSet presAssocID="{5C6AC2FE-AE20-409E-8DB2-89C6B0005950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5E19B4-7901-B74B-9804-EEB9F983D604}" type="pres">
      <dgm:prSet presAssocID="{5C6AC2FE-AE20-409E-8DB2-89C6B0005950}" presName="wedge4" presStyleLbl="node1" presStyleIdx="3" presStyleCnt="4"/>
      <dgm:spPr/>
      <dgm:t>
        <a:bodyPr/>
        <a:lstStyle/>
        <a:p>
          <a:endParaRPr lang="en-US"/>
        </a:p>
      </dgm:t>
    </dgm:pt>
    <dgm:pt modelId="{E5DF1E4E-65F1-7D4D-A204-429235CB3DAE}" type="pres">
      <dgm:prSet presAssocID="{5C6AC2FE-AE20-409E-8DB2-89C6B0005950}" presName="dummy4a" presStyleCnt="0"/>
      <dgm:spPr/>
    </dgm:pt>
    <dgm:pt modelId="{275EC121-627C-574F-A73B-3B09624AF0CC}" type="pres">
      <dgm:prSet presAssocID="{5C6AC2FE-AE20-409E-8DB2-89C6B0005950}" presName="dummy4b" presStyleCnt="0"/>
      <dgm:spPr/>
    </dgm:pt>
    <dgm:pt modelId="{F8E52C65-4661-7E4C-8CA6-672A58FE0619}" type="pres">
      <dgm:prSet presAssocID="{5C6AC2FE-AE20-409E-8DB2-89C6B0005950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076ABA-82A0-9C45-B9A6-7C54641B6025}" type="pres">
      <dgm:prSet presAssocID="{0A57350B-C800-46E7-AE2D-533EDCCCC410}" presName="arrowWedge1" presStyleLbl="fgSibTrans2D1" presStyleIdx="0" presStyleCnt="4" custLinFactNeighborX="1254" custLinFactNeighborY="-2821"/>
      <dgm:spPr/>
    </dgm:pt>
    <dgm:pt modelId="{3794287B-5DA2-4D48-A246-9BB4D0BB0962}" type="pres">
      <dgm:prSet presAssocID="{5002B765-115B-4B37-9AE3-EEC73DA7B122}" presName="arrowWedge2" presStyleLbl="fgSibTrans2D1" presStyleIdx="1" presStyleCnt="4"/>
      <dgm:spPr/>
    </dgm:pt>
    <dgm:pt modelId="{38FA5D7A-5BE7-AA4B-802E-AF4541CA3695}" type="pres">
      <dgm:prSet presAssocID="{B4E92BC8-5DE6-495D-9138-A329AA906591}" presName="arrowWedge3" presStyleLbl="fgSibTrans2D1" presStyleIdx="2" presStyleCnt="4"/>
      <dgm:spPr/>
    </dgm:pt>
    <dgm:pt modelId="{12B53B04-D708-AD4F-B2B8-F24C29556580}" type="pres">
      <dgm:prSet presAssocID="{1B633E11-301A-4C92-8EA7-B2B507C15673}" presName="arrowWedge4" presStyleLbl="fgSibTrans2D1" presStyleIdx="3" presStyleCnt="4"/>
      <dgm:spPr/>
    </dgm:pt>
  </dgm:ptLst>
  <dgm:cxnLst>
    <dgm:cxn modelId="{F31BD2EC-42E5-7446-8AAA-89B793868F30}" type="presOf" srcId="{20305816-E252-4358-82F9-C8371D162966}" destId="{8FD1350C-D023-414C-864A-7B5D909E8473}" srcOrd="1" destOrd="0" presId="urn:microsoft.com/office/officeart/2005/8/layout/cycle8"/>
    <dgm:cxn modelId="{BC2CA242-FE4F-414E-A907-38EA576E64D6}" srcId="{5C6AC2FE-AE20-409E-8DB2-89C6B0005950}" destId="{0CE81B3A-4D98-4406-BF85-61339036DA91}" srcOrd="0" destOrd="0" parTransId="{644438F2-FDE0-4464-AA06-6B7850579B50}" sibTransId="{0A57350B-C800-46E7-AE2D-533EDCCCC410}"/>
    <dgm:cxn modelId="{CA8B7EF4-689C-0346-BD5E-E2E25A0621DD}" type="presOf" srcId="{AC8FF4A8-92C1-4F2F-9167-403CF5183EC5}" destId="{F8E52C65-4661-7E4C-8CA6-672A58FE0619}" srcOrd="1" destOrd="0" presId="urn:microsoft.com/office/officeart/2005/8/layout/cycle8"/>
    <dgm:cxn modelId="{92016EEF-7F68-E444-BDB1-BE71D3328777}" type="presOf" srcId="{0CE81B3A-4D98-4406-BF85-61339036DA91}" destId="{C3584BD7-A0A0-6549-B5F7-51C0E53BF3E0}" srcOrd="1" destOrd="0" presId="urn:microsoft.com/office/officeart/2005/8/layout/cycle8"/>
    <dgm:cxn modelId="{52A0338A-F822-D547-80F1-94EB2C054592}" type="presOf" srcId="{20305816-E252-4358-82F9-C8371D162966}" destId="{D14C2B06-B4AF-2942-B34C-B76E35A8DE4F}" srcOrd="0" destOrd="0" presId="urn:microsoft.com/office/officeart/2005/8/layout/cycle8"/>
    <dgm:cxn modelId="{B44AF313-9645-B54C-80A2-51980D746233}" type="presOf" srcId="{8949162E-6AC5-48EC-B203-026A4A975349}" destId="{EAAFB56C-F61D-4F41-BDBE-194DDCA032A4}" srcOrd="1" destOrd="0" presId="urn:microsoft.com/office/officeart/2005/8/layout/cycle8"/>
    <dgm:cxn modelId="{56A3311E-C1EC-4AE0-BB33-477FE646CA1F}" srcId="{5C6AC2FE-AE20-409E-8DB2-89C6B0005950}" destId="{AC8FF4A8-92C1-4F2F-9167-403CF5183EC5}" srcOrd="3" destOrd="0" parTransId="{F8D4F36C-9C04-4A2E-B825-90498C9EE411}" sibTransId="{1B633E11-301A-4C92-8EA7-B2B507C15673}"/>
    <dgm:cxn modelId="{2ABDF710-CC76-A941-8E01-178AF2A6D513}" type="presOf" srcId="{0CE81B3A-4D98-4406-BF85-61339036DA91}" destId="{CBAB4EFE-7749-3E41-A0C2-4ABDD43F9CC8}" srcOrd="0" destOrd="0" presId="urn:microsoft.com/office/officeart/2005/8/layout/cycle8"/>
    <dgm:cxn modelId="{0D0FE611-911B-1E4D-9C6B-56339DF799DB}" type="presOf" srcId="{8949162E-6AC5-48EC-B203-026A4A975349}" destId="{9671221F-1C4B-3B49-8473-204639689767}" srcOrd="0" destOrd="0" presId="urn:microsoft.com/office/officeart/2005/8/layout/cycle8"/>
    <dgm:cxn modelId="{6A0CA988-EB40-814D-87C5-0B0C9A4DD542}" type="presOf" srcId="{5C6AC2FE-AE20-409E-8DB2-89C6B0005950}" destId="{DFB7F7F1-EE1B-E940-9D32-F8C4E849B71F}" srcOrd="0" destOrd="0" presId="urn:microsoft.com/office/officeart/2005/8/layout/cycle8"/>
    <dgm:cxn modelId="{1CEAD079-6208-49CC-96E5-DCA4101967AE}" srcId="{5C6AC2FE-AE20-409E-8DB2-89C6B0005950}" destId="{8949162E-6AC5-48EC-B203-026A4A975349}" srcOrd="1" destOrd="0" parTransId="{22F1B68A-6951-4BAE-A529-76F04D1B8007}" sibTransId="{5002B765-115B-4B37-9AE3-EEC73DA7B122}"/>
    <dgm:cxn modelId="{68BEA7E1-3B5C-4B2C-B542-556C314F945B}" srcId="{5C6AC2FE-AE20-409E-8DB2-89C6B0005950}" destId="{20305816-E252-4358-82F9-C8371D162966}" srcOrd="2" destOrd="0" parTransId="{060EB243-06FF-431B-BCB9-1DE5319D2977}" sibTransId="{B4E92BC8-5DE6-495D-9138-A329AA906591}"/>
    <dgm:cxn modelId="{DB6EAE6D-CB0E-B244-9604-F22BB528A480}" type="presOf" srcId="{AC8FF4A8-92C1-4F2F-9167-403CF5183EC5}" destId="{2C5E19B4-7901-B74B-9804-EEB9F983D604}" srcOrd="0" destOrd="0" presId="urn:microsoft.com/office/officeart/2005/8/layout/cycle8"/>
    <dgm:cxn modelId="{2A28C621-2597-B34F-9EB7-309474C38403}" type="presParOf" srcId="{DFB7F7F1-EE1B-E940-9D32-F8C4E849B71F}" destId="{CBAB4EFE-7749-3E41-A0C2-4ABDD43F9CC8}" srcOrd="0" destOrd="0" presId="urn:microsoft.com/office/officeart/2005/8/layout/cycle8"/>
    <dgm:cxn modelId="{86C90947-7B58-6246-9B46-A1070E29C608}" type="presParOf" srcId="{DFB7F7F1-EE1B-E940-9D32-F8C4E849B71F}" destId="{1B651C08-0D65-1C44-82B5-788D73AFAF01}" srcOrd="1" destOrd="0" presId="urn:microsoft.com/office/officeart/2005/8/layout/cycle8"/>
    <dgm:cxn modelId="{9B33FB89-23E8-E345-BE4A-A4FCE1B46A0D}" type="presParOf" srcId="{DFB7F7F1-EE1B-E940-9D32-F8C4E849B71F}" destId="{BE4AA102-D4E3-6D4E-89FC-20220D160C1F}" srcOrd="2" destOrd="0" presId="urn:microsoft.com/office/officeart/2005/8/layout/cycle8"/>
    <dgm:cxn modelId="{8C805C31-ACC9-6147-A628-75961ECC944A}" type="presParOf" srcId="{DFB7F7F1-EE1B-E940-9D32-F8C4E849B71F}" destId="{C3584BD7-A0A0-6549-B5F7-51C0E53BF3E0}" srcOrd="3" destOrd="0" presId="urn:microsoft.com/office/officeart/2005/8/layout/cycle8"/>
    <dgm:cxn modelId="{4F414821-73AD-5E47-821F-9AFEBA9B9262}" type="presParOf" srcId="{DFB7F7F1-EE1B-E940-9D32-F8C4E849B71F}" destId="{9671221F-1C4B-3B49-8473-204639689767}" srcOrd="4" destOrd="0" presId="urn:microsoft.com/office/officeart/2005/8/layout/cycle8"/>
    <dgm:cxn modelId="{3316C181-6B1B-8247-8C2F-A7FF09B07F7F}" type="presParOf" srcId="{DFB7F7F1-EE1B-E940-9D32-F8C4E849B71F}" destId="{BD65A2D9-7BFD-F846-A628-802BB2E91AA1}" srcOrd="5" destOrd="0" presId="urn:microsoft.com/office/officeart/2005/8/layout/cycle8"/>
    <dgm:cxn modelId="{71BC2603-7525-B34C-AD96-218AD229EC3D}" type="presParOf" srcId="{DFB7F7F1-EE1B-E940-9D32-F8C4E849B71F}" destId="{F2AE7610-113C-1B42-8BAE-99C3E4B7757F}" srcOrd="6" destOrd="0" presId="urn:microsoft.com/office/officeart/2005/8/layout/cycle8"/>
    <dgm:cxn modelId="{B0175211-B6EF-EF4E-AC52-FD4D70227F97}" type="presParOf" srcId="{DFB7F7F1-EE1B-E940-9D32-F8C4E849B71F}" destId="{EAAFB56C-F61D-4F41-BDBE-194DDCA032A4}" srcOrd="7" destOrd="0" presId="urn:microsoft.com/office/officeart/2005/8/layout/cycle8"/>
    <dgm:cxn modelId="{1A73CE81-BB20-F549-8E25-7A0103BFDF22}" type="presParOf" srcId="{DFB7F7F1-EE1B-E940-9D32-F8C4E849B71F}" destId="{D14C2B06-B4AF-2942-B34C-B76E35A8DE4F}" srcOrd="8" destOrd="0" presId="urn:microsoft.com/office/officeart/2005/8/layout/cycle8"/>
    <dgm:cxn modelId="{D55777FD-BC12-4646-92C2-7DC0772DE92B}" type="presParOf" srcId="{DFB7F7F1-EE1B-E940-9D32-F8C4E849B71F}" destId="{31D7E2C2-8EFF-0241-9E1E-C087937440FE}" srcOrd="9" destOrd="0" presId="urn:microsoft.com/office/officeart/2005/8/layout/cycle8"/>
    <dgm:cxn modelId="{58FC5868-167D-6448-A993-0F60AF810F0C}" type="presParOf" srcId="{DFB7F7F1-EE1B-E940-9D32-F8C4E849B71F}" destId="{B11E27F9-D819-784A-86DD-C5A8951FDAA2}" srcOrd="10" destOrd="0" presId="urn:microsoft.com/office/officeart/2005/8/layout/cycle8"/>
    <dgm:cxn modelId="{126E8C32-2F4F-BD47-BE6E-E4AA23B5E404}" type="presParOf" srcId="{DFB7F7F1-EE1B-E940-9D32-F8C4E849B71F}" destId="{8FD1350C-D023-414C-864A-7B5D909E8473}" srcOrd="11" destOrd="0" presId="urn:microsoft.com/office/officeart/2005/8/layout/cycle8"/>
    <dgm:cxn modelId="{2450ADDB-12FA-9E43-9184-245AFA8DCB1C}" type="presParOf" srcId="{DFB7F7F1-EE1B-E940-9D32-F8C4E849B71F}" destId="{2C5E19B4-7901-B74B-9804-EEB9F983D604}" srcOrd="12" destOrd="0" presId="urn:microsoft.com/office/officeart/2005/8/layout/cycle8"/>
    <dgm:cxn modelId="{33A21ADD-0063-E04A-9E5B-A076D67C97E6}" type="presParOf" srcId="{DFB7F7F1-EE1B-E940-9D32-F8C4E849B71F}" destId="{E5DF1E4E-65F1-7D4D-A204-429235CB3DAE}" srcOrd="13" destOrd="0" presId="urn:microsoft.com/office/officeart/2005/8/layout/cycle8"/>
    <dgm:cxn modelId="{E9001775-38F1-D744-8347-00337CEC126F}" type="presParOf" srcId="{DFB7F7F1-EE1B-E940-9D32-F8C4E849B71F}" destId="{275EC121-627C-574F-A73B-3B09624AF0CC}" srcOrd="14" destOrd="0" presId="urn:microsoft.com/office/officeart/2005/8/layout/cycle8"/>
    <dgm:cxn modelId="{44C7F2AD-8E45-3641-8780-82A3CF84C772}" type="presParOf" srcId="{DFB7F7F1-EE1B-E940-9D32-F8C4E849B71F}" destId="{F8E52C65-4661-7E4C-8CA6-672A58FE0619}" srcOrd="15" destOrd="0" presId="urn:microsoft.com/office/officeart/2005/8/layout/cycle8"/>
    <dgm:cxn modelId="{9F3D2A79-0BE4-794B-A71F-8981854A023F}" type="presParOf" srcId="{DFB7F7F1-EE1B-E940-9D32-F8C4E849B71F}" destId="{8A076ABA-82A0-9C45-B9A6-7C54641B6025}" srcOrd="16" destOrd="0" presId="urn:microsoft.com/office/officeart/2005/8/layout/cycle8"/>
    <dgm:cxn modelId="{AF2DCBA2-A78D-8348-A26A-44B9737062A2}" type="presParOf" srcId="{DFB7F7F1-EE1B-E940-9D32-F8C4E849B71F}" destId="{3794287B-5DA2-4D48-A246-9BB4D0BB0962}" srcOrd="17" destOrd="0" presId="urn:microsoft.com/office/officeart/2005/8/layout/cycle8"/>
    <dgm:cxn modelId="{C8FCE2BD-F71C-DA44-9210-467DB73FB173}" type="presParOf" srcId="{DFB7F7F1-EE1B-E940-9D32-F8C4E849B71F}" destId="{38FA5D7A-5BE7-AA4B-802E-AF4541CA3695}" srcOrd="18" destOrd="0" presId="urn:microsoft.com/office/officeart/2005/8/layout/cycle8"/>
    <dgm:cxn modelId="{EAB82725-BADE-2A46-AC01-2EB8F972A24F}" type="presParOf" srcId="{DFB7F7F1-EE1B-E940-9D32-F8C4E849B71F}" destId="{12B53B04-D708-AD4F-B2B8-F24C29556580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1780B5-6213-42E8-9181-77B98BB98025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6984FC-F171-48E1-BBA9-A207B7F21DA8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  <a:effectLst/>
      </dgm:spPr>
      <dgm:t>
        <a:bodyPr/>
        <a:lstStyle/>
        <a:p>
          <a:r>
            <a:rPr lang="en-US" sz="2800" b="1" cap="none" dirty="0" smtClean="0">
              <a:solidFill>
                <a:schemeClr val="accent1">
                  <a:lumMod val="75000"/>
                </a:schemeClr>
              </a:solidFill>
            </a:rPr>
            <a:t>General Information</a:t>
          </a:r>
          <a:endParaRPr lang="en-US" sz="2800" b="1" cap="none" dirty="0">
            <a:solidFill>
              <a:schemeClr val="accent1">
                <a:lumMod val="75000"/>
              </a:schemeClr>
            </a:solidFill>
          </a:endParaRPr>
        </a:p>
      </dgm:t>
    </dgm:pt>
    <dgm:pt modelId="{D80DFF26-3504-471E-96E1-5F4D405BB601}" type="parTrans" cxnId="{D70052BD-A2D5-49CC-BA8E-F1F5AD38D272}">
      <dgm:prSet/>
      <dgm:spPr/>
      <dgm:t>
        <a:bodyPr/>
        <a:lstStyle/>
        <a:p>
          <a:endParaRPr lang="en-US"/>
        </a:p>
      </dgm:t>
    </dgm:pt>
    <dgm:pt modelId="{0662038E-E235-48E5-BAE1-BAFF543CD278}" type="sibTrans" cxnId="{D70052BD-A2D5-49CC-BA8E-F1F5AD38D272}">
      <dgm:prSet/>
      <dgm:spPr/>
      <dgm:t>
        <a:bodyPr/>
        <a:lstStyle/>
        <a:p>
          <a:endParaRPr lang="en-US"/>
        </a:p>
      </dgm:t>
    </dgm:pt>
    <dgm:pt modelId="{E7088C31-439E-46A3-B362-030B844E285B}">
      <dgm:prSet phldrT="[Text]"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Beds: 6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House size: 6,500 sq ft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Price: $2, 650,000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Property type: Single Family Home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Stories: 3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Baths: 5 full, 2 Half Bath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2 Car garage</a:t>
          </a:r>
        </a:p>
        <a:p>
          <a:r>
            <a:rPr lang="en-US" sz="1800" b="1" dirty="0" smtClean="0">
              <a:ln>
                <a:noFill/>
              </a:ln>
              <a:solidFill>
                <a:schemeClr val="tx1"/>
              </a:solidFill>
            </a:rPr>
            <a:t>Custom Style Waterfront Home from local architect James </a:t>
          </a:r>
          <a:r>
            <a:rPr lang="en-US" sz="1800" b="1" dirty="0" err="1" smtClean="0">
              <a:ln>
                <a:noFill/>
              </a:ln>
              <a:solidFill>
                <a:schemeClr val="tx1"/>
              </a:solidFill>
            </a:rPr>
            <a:t>Montefort</a:t>
          </a:r>
          <a:endParaRPr lang="en-US" sz="1800" b="1" dirty="0">
            <a:ln>
              <a:noFill/>
            </a:ln>
            <a:solidFill>
              <a:schemeClr val="tx1"/>
            </a:solidFill>
          </a:endParaRPr>
        </a:p>
      </dgm:t>
    </dgm:pt>
    <dgm:pt modelId="{B5151DD1-3EF7-4B7E-9C9D-FDF086DBA134}" type="parTrans" cxnId="{A9D33537-36F3-4755-8D17-9F2DD623BA89}">
      <dgm:prSet/>
      <dgm:spPr/>
      <dgm:t>
        <a:bodyPr/>
        <a:lstStyle/>
        <a:p>
          <a:endParaRPr lang="en-US"/>
        </a:p>
      </dgm:t>
    </dgm:pt>
    <dgm:pt modelId="{589CF158-CE75-4502-A497-527850D2B2D6}" type="sibTrans" cxnId="{A9D33537-36F3-4755-8D17-9F2DD623BA89}">
      <dgm:prSet/>
      <dgm:spPr/>
      <dgm:t>
        <a:bodyPr/>
        <a:lstStyle/>
        <a:p>
          <a:endParaRPr lang="en-US"/>
        </a:p>
      </dgm:t>
    </dgm:pt>
    <dgm:pt modelId="{36E2B053-7DA7-4809-82BB-62D4920BF3B2}">
      <dgm:prSet phldrT="[Text]" custT="1"/>
      <dgm:spPr>
        <a:solidFill>
          <a:schemeClr val="tx2">
            <a:lumMod val="60000"/>
            <a:lumOff val="4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US" sz="2800" b="1" dirty="0" smtClean="0"/>
            <a:t>What You Need to Know</a:t>
          </a:r>
          <a:endParaRPr lang="en-US" sz="2800" b="1" dirty="0"/>
        </a:p>
      </dgm:t>
    </dgm:pt>
    <dgm:pt modelId="{D1CDDEE2-490A-412B-9FD0-3A2C4C37A86D}" type="parTrans" cxnId="{E1FDF7F9-685C-436D-B144-BEDFDAFC3B52}">
      <dgm:prSet/>
      <dgm:spPr/>
      <dgm:t>
        <a:bodyPr/>
        <a:lstStyle/>
        <a:p>
          <a:endParaRPr lang="en-US"/>
        </a:p>
      </dgm:t>
    </dgm:pt>
    <dgm:pt modelId="{13E1459C-4EC1-4F3E-94BD-F8A3871A43B0}" type="sibTrans" cxnId="{E1FDF7F9-685C-436D-B144-BEDFDAFC3B52}">
      <dgm:prSet/>
      <dgm:spPr/>
      <dgm:t>
        <a:bodyPr/>
        <a:lstStyle/>
        <a:p>
          <a:endParaRPr lang="en-US"/>
        </a:p>
      </dgm:t>
    </dgm:pt>
    <dgm:pt modelId="{B9BBB05B-4A36-4EA4-A8C5-8C868439A9DB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C5C40B00-A0FF-400E-845A-1507DB9842DC}" type="parTrans" cxnId="{E569DCD6-131F-4380-A505-2BAF24375331}">
      <dgm:prSet/>
      <dgm:spPr/>
      <dgm:t>
        <a:bodyPr/>
        <a:lstStyle/>
        <a:p>
          <a:endParaRPr lang="en-US"/>
        </a:p>
      </dgm:t>
    </dgm:pt>
    <dgm:pt modelId="{E8547883-D5FC-4755-BADC-C403CBC70286}" type="sibTrans" cxnId="{E569DCD6-131F-4380-A505-2BAF24375331}">
      <dgm:prSet/>
      <dgm:spPr/>
      <dgm:t>
        <a:bodyPr/>
        <a:lstStyle/>
        <a:p>
          <a:endParaRPr lang="en-US"/>
        </a:p>
      </dgm:t>
    </dgm:pt>
    <dgm:pt modelId="{D3EFD21C-441F-CC46-825B-4A70FE0B4499}">
      <dgm:prSet/>
      <dgm:spPr/>
      <dgm:t>
        <a:bodyPr/>
        <a:lstStyle/>
        <a:p>
          <a:endParaRPr lang="en-US" dirty="0"/>
        </a:p>
      </dgm:t>
    </dgm:pt>
    <dgm:pt modelId="{6C48043C-9976-B349-9704-CEE11AC30DB3}" type="parTrans" cxnId="{F9AE1A00-EFB5-7942-B3DE-94EF5E7E3B3A}">
      <dgm:prSet/>
      <dgm:spPr/>
      <dgm:t>
        <a:bodyPr/>
        <a:lstStyle/>
        <a:p>
          <a:endParaRPr lang="en-US"/>
        </a:p>
      </dgm:t>
    </dgm:pt>
    <dgm:pt modelId="{0FFBA651-8015-6A47-BFFB-C4FC39C47688}" type="sibTrans" cxnId="{F9AE1A00-EFB5-7942-B3DE-94EF5E7E3B3A}">
      <dgm:prSet/>
      <dgm:spPr/>
      <dgm:t>
        <a:bodyPr/>
        <a:lstStyle/>
        <a:p>
          <a:endParaRPr lang="en-US"/>
        </a:p>
      </dgm:t>
    </dgm:pt>
    <dgm:pt modelId="{BB87FEC6-8A85-4D71-A462-66BFBD487DD5}" type="pres">
      <dgm:prSet presAssocID="{FB1780B5-6213-42E8-9181-77B98BB9802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A38348D-65B8-4126-8C01-EE9ED52C0C8A}" type="pres">
      <dgm:prSet presAssocID="{BF6984FC-F171-48E1-BBA9-A207B7F21DA8}" presName="root" presStyleCnt="0"/>
      <dgm:spPr/>
    </dgm:pt>
    <dgm:pt modelId="{39CBD8FE-06A3-4F53-AA24-93F425B789BA}" type="pres">
      <dgm:prSet presAssocID="{BF6984FC-F171-48E1-BBA9-A207B7F21DA8}" presName="rootComposite" presStyleCnt="0"/>
      <dgm:spPr/>
    </dgm:pt>
    <dgm:pt modelId="{617C7BCA-7751-4596-9DBE-42371FEA8D9C}" type="pres">
      <dgm:prSet presAssocID="{BF6984FC-F171-48E1-BBA9-A207B7F21DA8}" presName="rootText" presStyleLbl="node1" presStyleIdx="0" presStyleCnt="2" custScaleX="186224"/>
      <dgm:spPr/>
      <dgm:t>
        <a:bodyPr/>
        <a:lstStyle/>
        <a:p>
          <a:endParaRPr lang="en-US"/>
        </a:p>
      </dgm:t>
    </dgm:pt>
    <dgm:pt modelId="{93902EB8-63FC-41E7-A71D-DA6C4966F14E}" type="pres">
      <dgm:prSet presAssocID="{BF6984FC-F171-48E1-BBA9-A207B7F21DA8}" presName="rootConnector" presStyleLbl="node1" presStyleIdx="0" presStyleCnt="2"/>
      <dgm:spPr/>
      <dgm:t>
        <a:bodyPr/>
        <a:lstStyle/>
        <a:p>
          <a:endParaRPr lang="en-US"/>
        </a:p>
      </dgm:t>
    </dgm:pt>
    <dgm:pt modelId="{46F5AFA5-271B-4276-8A45-803A410CD9D2}" type="pres">
      <dgm:prSet presAssocID="{BF6984FC-F171-48E1-BBA9-A207B7F21DA8}" presName="childShape" presStyleCnt="0"/>
      <dgm:spPr/>
    </dgm:pt>
    <dgm:pt modelId="{1BADB1EE-57AE-4121-9429-AB5D1BCF78B1}" type="pres">
      <dgm:prSet presAssocID="{B5151DD1-3EF7-4B7E-9C9D-FDF086DBA134}" presName="Name13" presStyleLbl="parChTrans1D2" presStyleIdx="0" presStyleCnt="3"/>
      <dgm:spPr/>
      <dgm:t>
        <a:bodyPr/>
        <a:lstStyle/>
        <a:p>
          <a:endParaRPr lang="en-US"/>
        </a:p>
      </dgm:t>
    </dgm:pt>
    <dgm:pt modelId="{4CBC1331-0186-44C5-B881-4D3CFB381D7A}" type="pres">
      <dgm:prSet presAssocID="{E7088C31-439E-46A3-B362-030B844E285B}" presName="childText" presStyleLbl="bgAcc1" presStyleIdx="0" presStyleCnt="3" custScaleX="182927" custScaleY="370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1ABE1-1989-4A2A-AFE0-408CF44CECD3}" type="pres">
      <dgm:prSet presAssocID="{C5C40B00-A0FF-400E-845A-1507DB9842DC}" presName="Name13" presStyleLbl="parChTrans1D2" presStyleIdx="1" presStyleCnt="3"/>
      <dgm:spPr/>
      <dgm:t>
        <a:bodyPr/>
        <a:lstStyle/>
        <a:p>
          <a:endParaRPr lang="en-US"/>
        </a:p>
      </dgm:t>
    </dgm:pt>
    <dgm:pt modelId="{D3C8D784-A721-4B4A-93B2-82B672028CFE}" type="pres">
      <dgm:prSet presAssocID="{B9BBB05B-4A36-4EA4-A8C5-8C868439A9DB}" presName="childText" presStyleLbl="bgAcc1" presStyleIdx="1" presStyleCnt="3" custScaleX="217194" custScaleY="124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2E4C3-638D-46F0-88D4-96976AA89518}" type="pres">
      <dgm:prSet presAssocID="{36E2B053-7DA7-4809-82BB-62D4920BF3B2}" presName="root" presStyleCnt="0"/>
      <dgm:spPr/>
    </dgm:pt>
    <dgm:pt modelId="{77D9A8B8-01DB-4354-B908-10D6F72E5240}" type="pres">
      <dgm:prSet presAssocID="{36E2B053-7DA7-4809-82BB-62D4920BF3B2}" presName="rootComposite" presStyleCnt="0"/>
      <dgm:spPr/>
    </dgm:pt>
    <dgm:pt modelId="{480CF362-FC6A-4FE8-B5A9-24B42EE74DD3}" type="pres">
      <dgm:prSet presAssocID="{36E2B053-7DA7-4809-82BB-62D4920BF3B2}" presName="rootText" presStyleLbl="node1" presStyleIdx="1" presStyleCnt="2" custScaleX="184540"/>
      <dgm:spPr/>
      <dgm:t>
        <a:bodyPr/>
        <a:lstStyle/>
        <a:p>
          <a:endParaRPr lang="en-US"/>
        </a:p>
      </dgm:t>
    </dgm:pt>
    <dgm:pt modelId="{7A42C731-8663-4B5F-B716-85DBA7626C00}" type="pres">
      <dgm:prSet presAssocID="{36E2B053-7DA7-4809-82BB-62D4920BF3B2}" presName="rootConnector" presStyleLbl="node1" presStyleIdx="1" presStyleCnt="2"/>
      <dgm:spPr/>
      <dgm:t>
        <a:bodyPr/>
        <a:lstStyle/>
        <a:p>
          <a:endParaRPr lang="en-US"/>
        </a:p>
      </dgm:t>
    </dgm:pt>
    <dgm:pt modelId="{89A6BE59-34BD-4B66-A6C5-956D9768F092}" type="pres">
      <dgm:prSet presAssocID="{36E2B053-7DA7-4809-82BB-62D4920BF3B2}" presName="childShape" presStyleCnt="0"/>
      <dgm:spPr/>
    </dgm:pt>
    <dgm:pt modelId="{92BA8D3D-E4E9-974C-8CF3-BBA8CAE6D40E}" type="pres">
      <dgm:prSet presAssocID="{6C48043C-9976-B349-9704-CEE11AC30DB3}" presName="Name13" presStyleLbl="parChTrans1D2" presStyleIdx="2" presStyleCnt="3"/>
      <dgm:spPr/>
      <dgm:t>
        <a:bodyPr/>
        <a:lstStyle/>
        <a:p>
          <a:endParaRPr lang="en-US"/>
        </a:p>
      </dgm:t>
    </dgm:pt>
    <dgm:pt modelId="{85759560-F2D6-D54B-B567-8CE27F526FC2}" type="pres">
      <dgm:prSet presAssocID="{D3EFD21C-441F-CC46-825B-4A70FE0B4499}" presName="childText" presStyleLbl="bgAcc1" presStyleIdx="2" presStyleCnt="3" custScaleX="216757" custScaleY="473017" custLinFactNeighborX="-27303" custLinFactNeighborY="378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D33537-36F3-4755-8D17-9F2DD623BA89}" srcId="{BF6984FC-F171-48E1-BBA9-A207B7F21DA8}" destId="{E7088C31-439E-46A3-B362-030B844E285B}" srcOrd="0" destOrd="0" parTransId="{B5151DD1-3EF7-4B7E-9C9D-FDF086DBA134}" sibTransId="{589CF158-CE75-4502-A497-527850D2B2D6}"/>
    <dgm:cxn modelId="{8517E849-4C56-4CE8-9B8F-A9B9CA830B22}" type="presOf" srcId="{E7088C31-439E-46A3-B362-030B844E285B}" destId="{4CBC1331-0186-44C5-B881-4D3CFB381D7A}" srcOrd="0" destOrd="0" presId="urn:microsoft.com/office/officeart/2005/8/layout/hierarchy3"/>
    <dgm:cxn modelId="{83EBE036-6F14-40EF-85BA-FAB5CFB10E74}" type="presOf" srcId="{36E2B053-7DA7-4809-82BB-62D4920BF3B2}" destId="{7A42C731-8663-4B5F-B716-85DBA7626C00}" srcOrd="1" destOrd="0" presId="urn:microsoft.com/office/officeart/2005/8/layout/hierarchy3"/>
    <dgm:cxn modelId="{50C81F2D-ACD8-4FB1-B771-90E42B954C75}" type="presOf" srcId="{BF6984FC-F171-48E1-BBA9-A207B7F21DA8}" destId="{617C7BCA-7751-4596-9DBE-42371FEA8D9C}" srcOrd="0" destOrd="0" presId="urn:microsoft.com/office/officeart/2005/8/layout/hierarchy3"/>
    <dgm:cxn modelId="{38CFF904-FB2E-F340-B48E-5588336271E8}" type="presOf" srcId="{6C48043C-9976-B349-9704-CEE11AC30DB3}" destId="{92BA8D3D-E4E9-974C-8CF3-BBA8CAE6D40E}" srcOrd="0" destOrd="0" presId="urn:microsoft.com/office/officeart/2005/8/layout/hierarchy3"/>
    <dgm:cxn modelId="{F57A2817-1E59-4FFE-BD3C-0EC5209E3E1A}" type="presOf" srcId="{C5C40B00-A0FF-400E-845A-1507DB9842DC}" destId="{FB71ABE1-1989-4A2A-AFE0-408CF44CECD3}" srcOrd="0" destOrd="0" presId="urn:microsoft.com/office/officeart/2005/8/layout/hierarchy3"/>
    <dgm:cxn modelId="{8E1A4823-A399-4677-8BAD-A71EC9A7E72B}" type="presOf" srcId="{B5151DD1-3EF7-4B7E-9C9D-FDF086DBA134}" destId="{1BADB1EE-57AE-4121-9429-AB5D1BCF78B1}" srcOrd="0" destOrd="0" presId="urn:microsoft.com/office/officeart/2005/8/layout/hierarchy3"/>
    <dgm:cxn modelId="{D70052BD-A2D5-49CC-BA8E-F1F5AD38D272}" srcId="{FB1780B5-6213-42E8-9181-77B98BB98025}" destId="{BF6984FC-F171-48E1-BBA9-A207B7F21DA8}" srcOrd="0" destOrd="0" parTransId="{D80DFF26-3504-471E-96E1-5F4D405BB601}" sibTransId="{0662038E-E235-48E5-BAE1-BAFF543CD278}"/>
    <dgm:cxn modelId="{A2CD0452-F584-4980-8931-450FF799423E}" type="presOf" srcId="{36E2B053-7DA7-4809-82BB-62D4920BF3B2}" destId="{480CF362-FC6A-4FE8-B5A9-24B42EE74DD3}" srcOrd="0" destOrd="0" presId="urn:microsoft.com/office/officeart/2005/8/layout/hierarchy3"/>
    <dgm:cxn modelId="{F9AE1A00-EFB5-7942-B3DE-94EF5E7E3B3A}" srcId="{36E2B053-7DA7-4809-82BB-62D4920BF3B2}" destId="{D3EFD21C-441F-CC46-825B-4A70FE0B4499}" srcOrd="0" destOrd="0" parTransId="{6C48043C-9976-B349-9704-CEE11AC30DB3}" sibTransId="{0FFBA651-8015-6A47-BFFB-C4FC39C47688}"/>
    <dgm:cxn modelId="{4D6A20C7-584C-DB4F-B605-094B8AB18776}" type="presOf" srcId="{D3EFD21C-441F-CC46-825B-4A70FE0B4499}" destId="{85759560-F2D6-D54B-B567-8CE27F526FC2}" srcOrd="0" destOrd="0" presId="urn:microsoft.com/office/officeart/2005/8/layout/hierarchy3"/>
    <dgm:cxn modelId="{CFFE72FE-8A07-4E6D-90FA-FB2EB740379C}" type="presOf" srcId="{FB1780B5-6213-42E8-9181-77B98BB98025}" destId="{BB87FEC6-8A85-4D71-A462-66BFBD487DD5}" srcOrd="0" destOrd="0" presId="urn:microsoft.com/office/officeart/2005/8/layout/hierarchy3"/>
    <dgm:cxn modelId="{1CFFD635-9F61-4DF4-BE5C-9995F0F7C319}" type="presOf" srcId="{B9BBB05B-4A36-4EA4-A8C5-8C868439A9DB}" destId="{D3C8D784-A721-4B4A-93B2-82B672028CFE}" srcOrd="0" destOrd="0" presId="urn:microsoft.com/office/officeart/2005/8/layout/hierarchy3"/>
    <dgm:cxn modelId="{8BAD673A-3B5F-489A-9528-21CCE5CE0942}" type="presOf" srcId="{BF6984FC-F171-48E1-BBA9-A207B7F21DA8}" destId="{93902EB8-63FC-41E7-A71D-DA6C4966F14E}" srcOrd="1" destOrd="0" presId="urn:microsoft.com/office/officeart/2005/8/layout/hierarchy3"/>
    <dgm:cxn modelId="{E569DCD6-131F-4380-A505-2BAF24375331}" srcId="{BF6984FC-F171-48E1-BBA9-A207B7F21DA8}" destId="{B9BBB05B-4A36-4EA4-A8C5-8C868439A9DB}" srcOrd="1" destOrd="0" parTransId="{C5C40B00-A0FF-400E-845A-1507DB9842DC}" sibTransId="{E8547883-D5FC-4755-BADC-C403CBC70286}"/>
    <dgm:cxn modelId="{E1FDF7F9-685C-436D-B144-BEDFDAFC3B52}" srcId="{FB1780B5-6213-42E8-9181-77B98BB98025}" destId="{36E2B053-7DA7-4809-82BB-62D4920BF3B2}" srcOrd="1" destOrd="0" parTransId="{D1CDDEE2-490A-412B-9FD0-3A2C4C37A86D}" sibTransId="{13E1459C-4EC1-4F3E-94BD-F8A3871A43B0}"/>
    <dgm:cxn modelId="{1CFEDE7D-52D4-4772-B2A2-78CC777D5D38}" type="presParOf" srcId="{BB87FEC6-8A85-4D71-A462-66BFBD487DD5}" destId="{9A38348D-65B8-4126-8C01-EE9ED52C0C8A}" srcOrd="0" destOrd="0" presId="urn:microsoft.com/office/officeart/2005/8/layout/hierarchy3"/>
    <dgm:cxn modelId="{B2F9EF0A-05C6-4246-A950-2DDFC5D5D9F6}" type="presParOf" srcId="{9A38348D-65B8-4126-8C01-EE9ED52C0C8A}" destId="{39CBD8FE-06A3-4F53-AA24-93F425B789BA}" srcOrd="0" destOrd="0" presId="urn:microsoft.com/office/officeart/2005/8/layout/hierarchy3"/>
    <dgm:cxn modelId="{784B9F73-ED6C-4F04-8207-449C61149C11}" type="presParOf" srcId="{39CBD8FE-06A3-4F53-AA24-93F425B789BA}" destId="{617C7BCA-7751-4596-9DBE-42371FEA8D9C}" srcOrd="0" destOrd="0" presId="urn:microsoft.com/office/officeart/2005/8/layout/hierarchy3"/>
    <dgm:cxn modelId="{E6F2974F-0113-436D-B2E3-C05B9865898C}" type="presParOf" srcId="{39CBD8FE-06A3-4F53-AA24-93F425B789BA}" destId="{93902EB8-63FC-41E7-A71D-DA6C4966F14E}" srcOrd="1" destOrd="0" presId="urn:microsoft.com/office/officeart/2005/8/layout/hierarchy3"/>
    <dgm:cxn modelId="{FEB33C4B-5ADB-43F8-9742-556EB5DFC8B6}" type="presParOf" srcId="{9A38348D-65B8-4126-8C01-EE9ED52C0C8A}" destId="{46F5AFA5-271B-4276-8A45-803A410CD9D2}" srcOrd="1" destOrd="0" presId="urn:microsoft.com/office/officeart/2005/8/layout/hierarchy3"/>
    <dgm:cxn modelId="{3A31FE6A-F966-4588-9AA0-DE8E00BDB69C}" type="presParOf" srcId="{46F5AFA5-271B-4276-8A45-803A410CD9D2}" destId="{1BADB1EE-57AE-4121-9429-AB5D1BCF78B1}" srcOrd="0" destOrd="0" presId="urn:microsoft.com/office/officeart/2005/8/layout/hierarchy3"/>
    <dgm:cxn modelId="{1FE7DB7C-0C87-4634-89F2-0727395E53F4}" type="presParOf" srcId="{46F5AFA5-271B-4276-8A45-803A410CD9D2}" destId="{4CBC1331-0186-44C5-B881-4D3CFB381D7A}" srcOrd="1" destOrd="0" presId="urn:microsoft.com/office/officeart/2005/8/layout/hierarchy3"/>
    <dgm:cxn modelId="{A52EFB13-B3B9-4735-887B-2B9CACB47771}" type="presParOf" srcId="{46F5AFA5-271B-4276-8A45-803A410CD9D2}" destId="{FB71ABE1-1989-4A2A-AFE0-408CF44CECD3}" srcOrd="2" destOrd="0" presId="urn:microsoft.com/office/officeart/2005/8/layout/hierarchy3"/>
    <dgm:cxn modelId="{94AF1FC7-D57D-41B4-B619-5B22CB341B45}" type="presParOf" srcId="{46F5AFA5-271B-4276-8A45-803A410CD9D2}" destId="{D3C8D784-A721-4B4A-93B2-82B672028CFE}" srcOrd="3" destOrd="0" presId="urn:microsoft.com/office/officeart/2005/8/layout/hierarchy3"/>
    <dgm:cxn modelId="{C077A497-E1A9-4ED8-8022-9624B13E7665}" type="presParOf" srcId="{BB87FEC6-8A85-4D71-A462-66BFBD487DD5}" destId="{6D12E4C3-638D-46F0-88D4-96976AA89518}" srcOrd="1" destOrd="0" presId="urn:microsoft.com/office/officeart/2005/8/layout/hierarchy3"/>
    <dgm:cxn modelId="{A32246A0-576F-40E7-AF10-44C274EECC69}" type="presParOf" srcId="{6D12E4C3-638D-46F0-88D4-96976AA89518}" destId="{77D9A8B8-01DB-4354-B908-10D6F72E5240}" srcOrd="0" destOrd="0" presId="urn:microsoft.com/office/officeart/2005/8/layout/hierarchy3"/>
    <dgm:cxn modelId="{E6AD92E9-FA64-4571-9D43-FD5ABCD576AC}" type="presParOf" srcId="{77D9A8B8-01DB-4354-B908-10D6F72E5240}" destId="{480CF362-FC6A-4FE8-B5A9-24B42EE74DD3}" srcOrd="0" destOrd="0" presId="urn:microsoft.com/office/officeart/2005/8/layout/hierarchy3"/>
    <dgm:cxn modelId="{ECC59AFF-A588-4FE4-99CB-7948EFB826E5}" type="presParOf" srcId="{77D9A8B8-01DB-4354-B908-10D6F72E5240}" destId="{7A42C731-8663-4B5F-B716-85DBA7626C00}" srcOrd="1" destOrd="0" presId="urn:microsoft.com/office/officeart/2005/8/layout/hierarchy3"/>
    <dgm:cxn modelId="{80A6066D-C8BC-4662-871D-C74C6E3B1846}" type="presParOf" srcId="{6D12E4C3-638D-46F0-88D4-96976AA89518}" destId="{89A6BE59-34BD-4B66-A6C5-956D9768F092}" srcOrd="1" destOrd="0" presId="urn:microsoft.com/office/officeart/2005/8/layout/hierarchy3"/>
    <dgm:cxn modelId="{544254D3-A96F-F941-B71A-5CFB0D38527D}" type="presParOf" srcId="{89A6BE59-34BD-4B66-A6C5-956D9768F092}" destId="{92BA8D3D-E4E9-974C-8CF3-BBA8CAE6D40E}" srcOrd="0" destOrd="0" presId="urn:microsoft.com/office/officeart/2005/8/layout/hierarchy3"/>
    <dgm:cxn modelId="{0A6A98BF-F27F-234B-AF39-5E724F6208D3}" type="presParOf" srcId="{89A6BE59-34BD-4B66-A6C5-956D9768F092}" destId="{85759560-F2D6-D54B-B567-8CE27F526FC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D5AE7E-3625-4A6A-8CC8-7208CD3BDDAD}" type="doc">
      <dgm:prSet loTypeId="urn:microsoft.com/office/officeart/2005/8/layout/bList2#1" loCatId="list" qsTypeId="urn:microsoft.com/office/officeart/2005/8/quickstyle/simple1" qsCatId="simple" csTypeId="urn:microsoft.com/office/officeart/2005/8/colors/colorful1#3" csCatId="colorful" phldr="1"/>
      <dgm:spPr>
        <a:scene3d>
          <a:camera prst="orthographicFront"/>
          <a:lightRig rig="balanced" dir="t"/>
        </a:scene3d>
      </dgm:spPr>
      <dgm:t>
        <a:bodyPr/>
        <a:lstStyle/>
        <a:p>
          <a:endParaRPr lang="en-US"/>
        </a:p>
      </dgm:t>
    </dgm:pt>
    <dgm:pt modelId="{1286C4F0-C851-4DB0-A994-CE40166832F4}">
      <dgm:prSet phldrT="[Text]" custT="1"/>
      <dgm:spPr>
        <a:solidFill>
          <a:srgbClr val="CCFFCC"/>
        </a:solidFill>
        <a:ln>
          <a:solidFill>
            <a:srgbClr val="CCFFCC"/>
          </a:solidFill>
        </a:ln>
        <a:sp3d prstMaterial="softEdge"/>
      </dgm:spPr>
      <dgm:t>
        <a:bodyPr/>
        <a:lstStyle/>
        <a:p>
          <a:pPr algn="ctr"/>
          <a:r>
            <a:rPr lang="en-US" sz="2400" b="1" u="none" cap="none" baseline="0" dirty="0" smtClean="0">
              <a:solidFill>
                <a:srgbClr val="0C6AFF"/>
              </a:solidFill>
              <a:effectLst/>
              <a:latin typeface="Noteworthy Light"/>
            </a:rPr>
            <a:t>First Floor</a:t>
          </a:r>
          <a:endParaRPr lang="en-US" sz="2400" b="1" u="none" cap="none" baseline="0" dirty="0">
            <a:solidFill>
              <a:srgbClr val="0C6AFF"/>
            </a:solidFill>
            <a:effectLst/>
            <a:latin typeface="Noteworthy Light"/>
          </a:endParaRPr>
        </a:p>
      </dgm:t>
    </dgm:pt>
    <dgm:pt modelId="{F9BD235F-9989-43BD-9565-9832B9E89D75}" type="parTrans" cxnId="{5D97C69E-A3A8-4DFE-85CD-BF45C891A378}">
      <dgm:prSet/>
      <dgm:spPr/>
      <dgm:t>
        <a:bodyPr/>
        <a:lstStyle/>
        <a:p>
          <a:endParaRPr lang="en-US"/>
        </a:p>
      </dgm:t>
    </dgm:pt>
    <dgm:pt modelId="{3A330430-9B49-42EC-9160-AED1881ED86B}" type="sibTrans" cxnId="{5D97C69E-A3A8-4DFE-85CD-BF45C891A378}">
      <dgm:prSet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5B680BED-B6E8-4940-B56C-CCDCF0B3601F}">
      <dgm:prSet phldrT="[Text]" custT="1"/>
      <dgm:spPr>
        <a:solidFill>
          <a:srgbClr val="CCFFCC"/>
        </a:solidFill>
        <a:ln>
          <a:solidFill>
            <a:srgbClr val="CCFFCC"/>
          </a:solidFill>
        </a:ln>
        <a:sp3d prstMaterial="softEdge"/>
      </dgm:spPr>
      <dgm:t>
        <a:bodyPr/>
        <a:lstStyle/>
        <a:p>
          <a:pPr algn="ctr"/>
          <a:r>
            <a:rPr lang="en-US" sz="2300" b="1" i="0" baseline="0" dirty="0" smtClean="0">
              <a:solidFill>
                <a:srgbClr val="0C6AFF"/>
              </a:solidFill>
              <a:latin typeface="Noteworthy Light"/>
            </a:rPr>
            <a:t>Second</a:t>
          </a:r>
          <a:r>
            <a:rPr lang="en-US" sz="2300" b="1" dirty="0" smtClean="0">
              <a:solidFill>
                <a:srgbClr val="0C6AFF"/>
              </a:solidFill>
              <a:latin typeface="Noteworthy Light"/>
            </a:rPr>
            <a:t> Floor</a:t>
          </a:r>
          <a:endParaRPr lang="en-US" sz="2300" b="1" dirty="0">
            <a:solidFill>
              <a:srgbClr val="0C6AFF"/>
            </a:solidFill>
            <a:latin typeface="Noteworthy Light"/>
          </a:endParaRPr>
        </a:p>
      </dgm:t>
    </dgm:pt>
    <dgm:pt modelId="{B67BADCE-FB87-40DA-B43E-AECF5A47C573}" type="parTrans" cxnId="{1D601714-6FF7-4528-8A93-1E87B4246416}">
      <dgm:prSet/>
      <dgm:spPr/>
      <dgm:t>
        <a:bodyPr/>
        <a:lstStyle/>
        <a:p>
          <a:endParaRPr lang="en-US"/>
        </a:p>
      </dgm:t>
    </dgm:pt>
    <dgm:pt modelId="{D1E6384A-5540-485B-97DA-65EE39115D09}" type="sibTrans" cxnId="{1D601714-6FF7-4528-8A93-1E87B4246416}">
      <dgm:prSet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3558C77C-66C0-4773-BB5F-9DC50CAA0F1F}">
      <dgm:prSet phldrT="[Text]" custT="1"/>
      <dgm:spPr>
        <a:solidFill>
          <a:srgbClr val="CCFFCC"/>
        </a:solidFill>
        <a:ln>
          <a:solidFill>
            <a:srgbClr val="CCFFCC"/>
          </a:solidFill>
        </a:ln>
        <a:effectLst/>
        <a:sp3d prstMaterial="softEdge"/>
      </dgm:spPr>
      <dgm:t>
        <a:bodyPr/>
        <a:lstStyle/>
        <a:p>
          <a:pPr algn="ctr"/>
          <a:r>
            <a:rPr lang="en-US" sz="2300" b="1" dirty="0" smtClean="0">
              <a:solidFill>
                <a:srgbClr val="0C6AFF"/>
              </a:solidFill>
              <a:latin typeface="Noteworthy Light"/>
            </a:rPr>
            <a:t>Third Floor</a:t>
          </a:r>
          <a:endParaRPr lang="en-US" sz="2300" b="1" dirty="0">
            <a:solidFill>
              <a:srgbClr val="0C6AFF"/>
            </a:solidFill>
            <a:latin typeface="Noteworthy Light"/>
          </a:endParaRPr>
        </a:p>
      </dgm:t>
    </dgm:pt>
    <dgm:pt modelId="{81810597-4B3F-4127-9F7D-CC02F2B67548}" type="parTrans" cxnId="{12C353DA-F95F-4829-A1E3-C3E43480EEA6}">
      <dgm:prSet/>
      <dgm:spPr/>
      <dgm:t>
        <a:bodyPr/>
        <a:lstStyle/>
        <a:p>
          <a:endParaRPr lang="en-US"/>
        </a:p>
      </dgm:t>
    </dgm:pt>
    <dgm:pt modelId="{6BA6F7A2-997D-4B25-9621-99AC8FFB1997}" type="sibTrans" cxnId="{12C353DA-F95F-4829-A1E3-C3E43480EEA6}">
      <dgm:prSet/>
      <dgm:spPr/>
      <dgm:t>
        <a:bodyPr/>
        <a:lstStyle/>
        <a:p>
          <a:endParaRPr lang="en-US"/>
        </a:p>
      </dgm:t>
    </dgm:pt>
    <dgm:pt modelId="{05C68553-EF08-A44B-9635-4AC6B8E60EE4}">
      <dgm:prSet custT="1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r>
            <a:rPr lang="en-US" sz="1700" dirty="0" smtClean="0">
              <a:solidFill>
                <a:srgbClr val="000090"/>
              </a:solidFill>
            </a:rPr>
            <a:t>Dinging room, foyer, kitchen, study/bedroom, living room, porch, 1 full bath, 1 half bath</a:t>
          </a:r>
          <a:endParaRPr lang="en-US" sz="1700" dirty="0">
            <a:solidFill>
              <a:srgbClr val="000090"/>
            </a:solidFill>
          </a:endParaRPr>
        </a:p>
      </dgm:t>
    </dgm:pt>
    <dgm:pt modelId="{0F525737-D529-1F4C-BB99-1231A8D0F67B}" type="parTrans" cxnId="{BBC1856E-CEFB-8F42-8A02-09AC351A78E6}">
      <dgm:prSet/>
      <dgm:spPr/>
      <dgm:t>
        <a:bodyPr/>
        <a:lstStyle/>
        <a:p>
          <a:endParaRPr lang="en-US"/>
        </a:p>
      </dgm:t>
    </dgm:pt>
    <dgm:pt modelId="{06DF2E94-12CE-CB4A-952C-68CFE5F29BD8}" type="sibTrans" cxnId="{BBC1856E-CEFB-8F42-8A02-09AC351A78E6}">
      <dgm:prSet/>
      <dgm:spPr/>
      <dgm:t>
        <a:bodyPr/>
        <a:lstStyle/>
        <a:p>
          <a:endParaRPr lang="en-US"/>
        </a:p>
      </dgm:t>
    </dgm:pt>
    <dgm:pt modelId="{A4D0B7EA-B5B4-D54B-88F2-BB7EB4322CFF}">
      <dgm:prSet custT="1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r>
            <a:rPr lang="en-US" sz="1700" dirty="0" smtClean="0">
              <a:solidFill>
                <a:srgbClr val="000090"/>
              </a:solidFill>
            </a:rPr>
            <a:t>Front porch, foyer, 1 half bath, 1 full bath, living room, garage</a:t>
          </a:r>
          <a:endParaRPr lang="en-US" sz="1700" dirty="0">
            <a:solidFill>
              <a:srgbClr val="000090"/>
            </a:solidFill>
          </a:endParaRPr>
        </a:p>
      </dgm:t>
    </dgm:pt>
    <dgm:pt modelId="{6F653123-5E93-8D45-8B10-0180F597EC3E}" type="parTrans" cxnId="{362FB6D7-1484-E04B-AE99-9B3369FC0ACF}">
      <dgm:prSet/>
      <dgm:spPr/>
      <dgm:t>
        <a:bodyPr/>
        <a:lstStyle/>
        <a:p>
          <a:endParaRPr lang="en-US"/>
        </a:p>
      </dgm:t>
    </dgm:pt>
    <dgm:pt modelId="{592794C1-34B6-174F-9B52-6041A24A141C}" type="sibTrans" cxnId="{362FB6D7-1484-E04B-AE99-9B3369FC0ACF}">
      <dgm:prSet/>
      <dgm:spPr/>
      <dgm:t>
        <a:bodyPr/>
        <a:lstStyle/>
        <a:p>
          <a:endParaRPr lang="en-US"/>
        </a:p>
      </dgm:t>
    </dgm:pt>
    <dgm:pt modelId="{C52513E8-A964-5149-9B17-EF27BE8FA085}">
      <dgm:prSet custT="1"/>
      <dgm:spPr>
        <a:ln>
          <a:solidFill>
            <a:srgbClr val="CCFFCC"/>
          </a:solidFill>
        </a:ln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r>
            <a:rPr lang="en-US" sz="1700" dirty="0" smtClean="0">
              <a:solidFill>
                <a:srgbClr val="000090"/>
              </a:solidFill>
            </a:rPr>
            <a:t>3 Bedroom, 1 master bedroom balcony and master bath, 2 full bath, laundry room</a:t>
          </a:r>
          <a:endParaRPr lang="en-US" sz="1700" dirty="0">
            <a:solidFill>
              <a:srgbClr val="000090"/>
            </a:solidFill>
          </a:endParaRPr>
        </a:p>
      </dgm:t>
    </dgm:pt>
    <dgm:pt modelId="{4F4E5253-AA86-5246-8F39-4CD4F6D25E06}" type="parTrans" cxnId="{1AC8D0BC-94D1-CF4C-8618-7FAD58A19365}">
      <dgm:prSet/>
      <dgm:spPr/>
      <dgm:t>
        <a:bodyPr/>
        <a:lstStyle/>
        <a:p>
          <a:endParaRPr lang="en-US"/>
        </a:p>
      </dgm:t>
    </dgm:pt>
    <dgm:pt modelId="{FFA36553-7570-1E43-9464-7002FE1A4CE1}" type="sibTrans" cxnId="{1AC8D0BC-94D1-CF4C-8618-7FAD58A19365}">
      <dgm:prSet/>
      <dgm:spPr/>
      <dgm:t>
        <a:bodyPr/>
        <a:lstStyle/>
        <a:p>
          <a:endParaRPr lang="en-US"/>
        </a:p>
      </dgm:t>
    </dgm:pt>
    <dgm:pt modelId="{EC80E58A-F775-554C-A15C-CEE8702C0CAD}" type="pres">
      <dgm:prSet presAssocID="{C7D5AE7E-3625-4A6A-8CC8-7208CD3BDDAD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11A5AB-8859-2444-BACE-564218FD385E}" type="pres">
      <dgm:prSet presAssocID="{1286C4F0-C851-4DB0-A994-CE40166832F4}" presName="compNode" presStyleCnt="0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FEB5483F-FAE1-8D4E-BDE6-CBB68DDC1D30}" type="pres">
      <dgm:prSet presAssocID="{1286C4F0-C851-4DB0-A994-CE40166832F4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037CCC-6152-234C-8941-31DF9643048D}" type="pres">
      <dgm:prSet presAssocID="{1286C4F0-C851-4DB0-A994-CE40166832F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8EC058-4703-1E4B-8062-AB7245D931CA}" type="pres">
      <dgm:prSet presAssocID="{1286C4F0-C851-4DB0-A994-CE40166832F4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1466B291-A6BF-004D-A82D-82E59BEFF6B9}" type="pres">
      <dgm:prSet presAssocID="{1286C4F0-C851-4DB0-A994-CE40166832F4}" presName="adorn" presStyleLbl="fgAccFollowNode1" presStyleIdx="0" presStyleCnt="3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864A676C-968C-4F43-AB25-0FED63A28E14}" type="pres">
      <dgm:prSet presAssocID="{3A330430-9B49-42EC-9160-AED1881ED86B}" presName="sibTrans" presStyleLbl="sibTrans2D1" presStyleIdx="0" presStyleCnt="0"/>
      <dgm:spPr/>
      <dgm:t>
        <a:bodyPr/>
        <a:lstStyle/>
        <a:p>
          <a:endParaRPr lang="en-US"/>
        </a:p>
      </dgm:t>
    </dgm:pt>
    <dgm:pt modelId="{A9CC36FC-E9C4-7840-833B-D47C39F380B9}" type="pres">
      <dgm:prSet presAssocID="{5B680BED-B6E8-4940-B56C-CCDCF0B3601F}" presName="compNode" presStyleCnt="0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F52E0668-9D7B-FE44-9E0B-7491B0E90C8E}" type="pres">
      <dgm:prSet presAssocID="{5B680BED-B6E8-4940-B56C-CCDCF0B3601F}" presName="childRect" presStyleLbl="bgAcc1" presStyleIdx="1" presStyleCnt="3" custScaleX="103028" custScaleY="144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53621-8609-F44B-BFA5-A3EBCB5D0F78}" type="pres">
      <dgm:prSet presAssocID="{5B680BED-B6E8-4940-B56C-CCDCF0B3601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E2002-62C5-5147-831E-68C393F541B8}" type="pres">
      <dgm:prSet presAssocID="{5B680BED-B6E8-4940-B56C-CCDCF0B3601F}" presName="parentRect" presStyleLbl="alignNode1" presStyleIdx="1" presStyleCnt="3"/>
      <dgm:spPr/>
      <dgm:t>
        <a:bodyPr/>
        <a:lstStyle/>
        <a:p>
          <a:endParaRPr lang="en-US"/>
        </a:p>
      </dgm:t>
    </dgm:pt>
    <dgm:pt modelId="{B3FED24F-22B9-6B42-8E62-2784BC38A62E}" type="pres">
      <dgm:prSet presAssocID="{5B680BED-B6E8-4940-B56C-CCDCF0B3601F}" presName="adorn" presStyleLbl="fgAccFollowNode1" presStyleIdx="1" presStyleCnt="3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B665F57E-44FA-2344-805A-30B4A5B451CD}" type="pres">
      <dgm:prSet presAssocID="{D1E6384A-5540-485B-97DA-65EE39115D0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6462AFC-CF96-E940-BF94-7376F8AF4BBF}" type="pres">
      <dgm:prSet presAssocID="{3558C77C-66C0-4773-BB5F-9DC50CAA0F1F}" presName="compNode" presStyleCnt="0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  <dgm:pt modelId="{A62BE6E3-2846-BC4E-BEE7-FA52F6B76E62}" type="pres">
      <dgm:prSet presAssocID="{3558C77C-66C0-4773-BB5F-9DC50CAA0F1F}" presName="childRect" presStyleLbl="bgAcc1" presStyleIdx="2" presStyleCnt="3" custScaleX="99101" custScaleY="1688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A8129-241F-C641-9FFA-9C5ABA1ED6E6}" type="pres">
      <dgm:prSet presAssocID="{3558C77C-66C0-4773-BB5F-9DC50CAA0F1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0F584-0036-B941-BEC8-6E8F1BC8B525}" type="pres">
      <dgm:prSet presAssocID="{3558C77C-66C0-4773-BB5F-9DC50CAA0F1F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0CA87ED0-169B-004E-B609-A15A5F2A9F15}" type="pres">
      <dgm:prSet presAssocID="{3558C77C-66C0-4773-BB5F-9DC50CAA0F1F}" presName="adorn" presStyleLbl="fgAccFollowNode1" presStyleIdx="2" presStyleCnt="3"/>
      <dgm:spPr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gm:spPr>
      <dgm:t>
        <a:bodyPr/>
        <a:lstStyle/>
        <a:p>
          <a:endParaRPr lang="en-US"/>
        </a:p>
      </dgm:t>
    </dgm:pt>
  </dgm:ptLst>
  <dgm:cxnLst>
    <dgm:cxn modelId="{5547C2B6-A19F-9746-B173-D6F52B60F6B9}" type="presOf" srcId="{3558C77C-66C0-4773-BB5F-9DC50CAA0F1F}" destId="{CDC0F584-0036-B941-BEC8-6E8F1BC8B525}" srcOrd="1" destOrd="0" presId="urn:microsoft.com/office/officeart/2005/8/layout/bList2#1"/>
    <dgm:cxn modelId="{12C353DA-F95F-4829-A1E3-C3E43480EEA6}" srcId="{C7D5AE7E-3625-4A6A-8CC8-7208CD3BDDAD}" destId="{3558C77C-66C0-4773-BB5F-9DC50CAA0F1F}" srcOrd="2" destOrd="0" parTransId="{81810597-4B3F-4127-9F7D-CC02F2B67548}" sibTransId="{6BA6F7A2-997D-4B25-9621-99AC8FFB1997}"/>
    <dgm:cxn modelId="{317913D4-AA11-624D-84BB-4FB620D23E98}" type="presOf" srcId="{A4D0B7EA-B5B4-D54B-88F2-BB7EB4322CFF}" destId="{FEB5483F-FAE1-8D4E-BDE6-CBB68DDC1D30}" srcOrd="0" destOrd="0" presId="urn:microsoft.com/office/officeart/2005/8/layout/bList2#1"/>
    <dgm:cxn modelId="{43CF86F2-63C5-1B48-8EDC-3310AE45B4EB}" type="presOf" srcId="{D1E6384A-5540-485B-97DA-65EE39115D09}" destId="{B665F57E-44FA-2344-805A-30B4A5B451CD}" srcOrd="0" destOrd="0" presId="urn:microsoft.com/office/officeart/2005/8/layout/bList2#1"/>
    <dgm:cxn modelId="{FE497D15-7745-EC4D-94F8-062A84F7B2BA}" type="presOf" srcId="{C52513E8-A964-5149-9B17-EF27BE8FA085}" destId="{A62BE6E3-2846-BC4E-BEE7-FA52F6B76E62}" srcOrd="0" destOrd="0" presId="urn:microsoft.com/office/officeart/2005/8/layout/bList2#1"/>
    <dgm:cxn modelId="{5D97C69E-A3A8-4DFE-85CD-BF45C891A378}" srcId="{C7D5AE7E-3625-4A6A-8CC8-7208CD3BDDAD}" destId="{1286C4F0-C851-4DB0-A994-CE40166832F4}" srcOrd="0" destOrd="0" parTransId="{F9BD235F-9989-43BD-9565-9832B9E89D75}" sibTransId="{3A330430-9B49-42EC-9160-AED1881ED86B}"/>
    <dgm:cxn modelId="{47406486-7F2A-D748-AE42-FCBBD5DA9681}" type="presOf" srcId="{C7D5AE7E-3625-4A6A-8CC8-7208CD3BDDAD}" destId="{EC80E58A-F775-554C-A15C-CEE8702C0CAD}" srcOrd="0" destOrd="0" presId="urn:microsoft.com/office/officeart/2005/8/layout/bList2#1"/>
    <dgm:cxn modelId="{0B0567A0-95DC-7749-90EB-00DB534013B0}" type="presOf" srcId="{5B680BED-B6E8-4940-B56C-CCDCF0B3601F}" destId="{33E53621-8609-F44B-BFA5-A3EBCB5D0F78}" srcOrd="0" destOrd="0" presId="urn:microsoft.com/office/officeart/2005/8/layout/bList2#1"/>
    <dgm:cxn modelId="{32D036FE-A8E6-714A-8F92-9207DBAF9A6D}" type="presOf" srcId="{1286C4F0-C851-4DB0-A994-CE40166832F4}" destId="{4C037CCC-6152-234C-8941-31DF9643048D}" srcOrd="0" destOrd="0" presId="urn:microsoft.com/office/officeart/2005/8/layout/bList2#1"/>
    <dgm:cxn modelId="{1AC8D0BC-94D1-CF4C-8618-7FAD58A19365}" srcId="{3558C77C-66C0-4773-BB5F-9DC50CAA0F1F}" destId="{C52513E8-A964-5149-9B17-EF27BE8FA085}" srcOrd="0" destOrd="0" parTransId="{4F4E5253-AA86-5246-8F39-4CD4F6D25E06}" sibTransId="{FFA36553-7570-1E43-9464-7002FE1A4CE1}"/>
    <dgm:cxn modelId="{BBC1856E-CEFB-8F42-8A02-09AC351A78E6}" srcId="{5B680BED-B6E8-4940-B56C-CCDCF0B3601F}" destId="{05C68553-EF08-A44B-9635-4AC6B8E60EE4}" srcOrd="0" destOrd="0" parTransId="{0F525737-D529-1F4C-BB99-1231A8D0F67B}" sibTransId="{06DF2E94-12CE-CB4A-952C-68CFE5F29BD8}"/>
    <dgm:cxn modelId="{FAA0657D-91E3-3B4B-B020-CBF199F75E9D}" type="presOf" srcId="{1286C4F0-C851-4DB0-A994-CE40166832F4}" destId="{F58EC058-4703-1E4B-8062-AB7245D931CA}" srcOrd="1" destOrd="0" presId="urn:microsoft.com/office/officeart/2005/8/layout/bList2#1"/>
    <dgm:cxn modelId="{0B0DFAAE-D310-6C4C-9780-60A9C9BA3BF1}" type="presOf" srcId="{05C68553-EF08-A44B-9635-4AC6B8E60EE4}" destId="{F52E0668-9D7B-FE44-9E0B-7491B0E90C8E}" srcOrd="0" destOrd="0" presId="urn:microsoft.com/office/officeart/2005/8/layout/bList2#1"/>
    <dgm:cxn modelId="{CD22C21A-94CC-AD47-A07B-823F2FD5D382}" type="presOf" srcId="{3A330430-9B49-42EC-9160-AED1881ED86B}" destId="{864A676C-968C-4F43-AB25-0FED63A28E14}" srcOrd="0" destOrd="0" presId="urn:microsoft.com/office/officeart/2005/8/layout/bList2#1"/>
    <dgm:cxn modelId="{2354A4B2-0DAE-854D-B54B-FE8A9D86E077}" type="presOf" srcId="{5B680BED-B6E8-4940-B56C-CCDCF0B3601F}" destId="{D72E2002-62C5-5147-831E-68C393F541B8}" srcOrd="1" destOrd="0" presId="urn:microsoft.com/office/officeart/2005/8/layout/bList2#1"/>
    <dgm:cxn modelId="{362FB6D7-1484-E04B-AE99-9B3369FC0ACF}" srcId="{1286C4F0-C851-4DB0-A994-CE40166832F4}" destId="{A4D0B7EA-B5B4-D54B-88F2-BB7EB4322CFF}" srcOrd="0" destOrd="0" parTransId="{6F653123-5E93-8D45-8B10-0180F597EC3E}" sibTransId="{592794C1-34B6-174F-9B52-6041A24A141C}"/>
    <dgm:cxn modelId="{1D601714-6FF7-4528-8A93-1E87B4246416}" srcId="{C7D5AE7E-3625-4A6A-8CC8-7208CD3BDDAD}" destId="{5B680BED-B6E8-4940-B56C-CCDCF0B3601F}" srcOrd="1" destOrd="0" parTransId="{B67BADCE-FB87-40DA-B43E-AECF5A47C573}" sibTransId="{D1E6384A-5540-485B-97DA-65EE39115D09}"/>
    <dgm:cxn modelId="{275D7C64-5DE6-FF4F-9F1E-EE4D2FF47099}" type="presOf" srcId="{3558C77C-66C0-4773-BB5F-9DC50CAA0F1F}" destId="{34CA8129-241F-C641-9FFA-9C5ABA1ED6E6}" srcOrd="0" destOrd="0" presId="urn:microsoft.com/office/officeart/2005/8/layout/bList2#1"/>
    <dgm:cxn modelId="{39838044-977B-5942-B56D-B5F486041590}" type="presParOf" srcId="{EC80E58A-F775-554C-A15C-CEE8702C0CAD}" destId="{A011A5AB-8859-2444-BACE-564218FD385E}" srcOrd="0" destOrd="0" presId="urn:microsoft.com/office/officeart/2005/8/layout/bList2#1"/>
    <dgm:cxn modelId="{855AF88D-A2DB-8E4A-95B0-429F8E19E88B}" type="presParOf" srcId="{A011A5AB-8859-2444-BACE-564218FD385E}" destId="{FEB5483F-FAE1-8D4E-BDE6-CBB68DDC1D30}" srcOrd="0" destOrd="0" presId="urn:microsoft.com/office/officeart/2005/8/layout/bList2#1"/>
    <dgm:cxn modelId="{03A9D671-5B02-284C-9201-8799E3CB3850}" type="presParOf" srcId="{A011A5AB-8859-2444-BACE-564218FD385E}" destId="{4C037CCC-6152-234C-8941-31DF9643048D}" srcOrd="1" destOrd="0" presId="urn:microsoft.com/office/officeart/2005/8/layout/bList2#1"/>
    <dgm:cxn modelId="{687F02A0-FF32-3042-9FC0-5E627B8588C7}" type="presParOf" srcId="{A011A5AB-8859-2444-BACE-564218FD385E}" destId="{F58EC058-4703-1E4B-8062-AB7245D931CA}" srcOrd="2" destOrd="0" presId="urn:microsoft.com/office/officeart/2005/8/layout/bList2#1"/>
    <dgm:cxn modelId="{4E8439E2-DCE0-8B4D-A002-036E435628B8}" type="presParOf" srcId="{A011A5AB-8859-2444-BACE-564218FD385E}" destId="{1466B291-A6BF-004D-A82D-82E59BEFF6B9}" srcOrd="3" destOrd="0" presId="urn:microsoft.com/office/officeart/2005/8/layout/bList2#1"/>
    <dgm:cxn modelId="{220F4E5C-89DF-1744-B2EC-237144C3AF0D}" type="presParOf" srcId="{EC80E58A-F775-554C-A15C-CEE8702C0CAD}" destId="{864A676C-968C-4F43-AB25-0FED63A28E14}" srcOrd="1" destOrd="0" presId="urn:microsoft.com/office/officeart/2005/8/layout/bList2#1"/>
    <dgm:cxn modelId="{60880A60-DE22-E048-A985-72C2319C165B}" type="presParOf" srcId="{EC80E58A-F775-554C-A15C-CEE8702C0CAD}" destId="{A9CC36FC-E9C4-7840-833B-D47C39F380B9}" srcOrd="2" destOrd="0" presId="urn:microsoft.com/office/officeart/2005/8/layout/bList2#1"/>
    <dgm:cxn modelId="{15217953-DC96-EB47-BCD0-369993AF5926}" type="presParOf" srcId="{A9CC36FC-E9C4-7840-833B-D47C39F380B9}" destId="{F52E0668-9D7B-FE44-9E0B-7491B0E90C8E}" srcOrd="0" destOrd="0" presId="urn:microsoft.com/office/officeart/2005/8/layout/bList2#1"/>
    <dgm:cxn modelId="{80E69609-E1BA-5244-9D5E-93A3011BB602}" type="presParOf" srcId="{A9CC36FC-E9C4-7840-833B-D47C39F380B9}" destId="{33E53621-8609-F44B-BFA5-A3EBCB5D0F78}" srcOrd="1" destOrd="0" presId="urn:microsoft.com/office/officeart/2005/8/layout/bList2#1"/>
    <dgm:cxn modelId="{54CDF1C2-9618-7549-B37B-F3DFF0D34DC2}" type="presParOf" srcId="{A9CC36FC-E9C4-7840-833B-D47C39F380B9}" destId="{D72E2002-62C5-5147-831E-68C393F541B8}" srcOrd="2" destOrd="0" presId="urn:microsoft.com/office/officeart/2005/8/layout/bList2#1"/>
    <dgm:cxn modelId="{5A6EB813-4263-6445-8B68-CD0FE446DEB0}" type="presParOf" srcId="{A9CC36FC-E9C4-7840-833B-D47C39F380B9}" destId="{B3FED24F-22B9-6B42-8E62-2784BC38A62E}" srcOrd="3" destOrd="0" presId="urn:microsoft.com/office/officeart/2005/8/layout/bList2#1"/>
    <dgm:cxn modelId="{FFB8856A-56EA-A44E-8F46-3FFE6F097198}" type="presParOf" srcId="{EC80E58A-F775-554C-A15C-CEE8702C0CAD}" destId="{B665F57E-44FA-2344-805A-30B4A5B451CD}" srcOrd="3" destOrd="0" presId="urn:microsoft.com/office/officeart/2005/8/layout/bList2#1"/>
    <dgm:cxn modelId="{793A2A08-3CA8-4D45-A232-68A81B14AC17}" type="presParOf" srcId="{EC80E58A-F775-554C-A15C-CEE8702C0CAD}" destId="{76462AFC-CF96-E940-BF94-7376F8AF4BBF}" srcOrd="4" destOrd="0" presId="urn:microsoft.com/office/officeart/2005/8/layout/bList2#1"/>
    <dgm:cxn modelId="{F59493CD-4B79-9941-BE90-ECFEF5A2A216}" type="presParOf" srcId="{76462AFC-CF96-E940-BF94-7376F8AF4BBF}" destId="{A62BE6E3-2846-BC4E-BEE7-FA52F6B76E62}" srcOrd="0" destOrd="0" presId="urn:microsoft.com/office/officeart/2005/8/layout/bList2#1"/>
    <dgm:cxn modelId="{ADE88D7B-37DD-9646-9ABF-BF5077339B27}" type="presParOf" srcId="{76462AFC-CF96-E940-BF94-7376F8AF4BBF}" destId="{34CA8129-241F-C641-9FFA-9C5ABA1ED6E6}" srcOrd="1" destOrd="0" presId="urn:microsoft.com/office/officeart/2005/8/layout/bList2#1"/>
    <dgm:cxn modelId="{BF0E4C84-2EEB-894F-A604-0FF5D4DD67B1}" type="presParOf" srcId="{76462AFC-CF96-E940-BF94-7376F8AF4BBF}" destId="{CDC0F584-0036-B941-BEC8-6E8F1BC8B525}" srcOrd="2" destOrd="0" presId="urn:microsoft.com/office/officeart/2005/8/layout/bList2#1"/>
    <dgm:cxn modelId="{B1C2DCED-8D73-8145-86E3-B39F2056BC08}" type="presParOf" srcId="{76462AFC-CF96-E940-BF94-7376F8AF4BBF}" destId="{0CA87ED0-169B-004E-B609-A15A5F2A9F15}" srcOrd="3" destOrd="0" presId="urn:microsoft.com/office/officeart/2005/8/layout/bList2#1"/>
  </dgm:cxnLst>
  <dgm:bg>
    <a:solidFill>
      <a:srgbClr val="1088FE"/>
    </a:solidFill>
    <a:effectLst>
      <a:glow rad="38100">
        <a:srgbClr val="CCFFCC">
          <a:alpha val="33000"/>
        </a:srgbClr>
      </a:glow>
      <a:softEdge rad="622300"/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BA6643-4941-4E3E-9416-D4FB2E1BCA28}" type="doc">
      <dgm:prSet loTypeId="urn:microsoft.com/office/officeart/2005/8/layout/hList7#1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4434E767-2ECF-4702-8FBA-7A95E145AC7C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en-US" sz="3200" b="1" i="0" dirty="0" smtClean="0">
            <a:solidFill>
              <a:srgbClr val="000090"/>
            </a:solidFill>
            <a:latin typeface="Candara"/>
          </a:endParaRPr>
        </a:p>
      </dgm:t>
    </dgm:pt>
    <dgm:pt modelId="{BFB91A44-AFD9-4568-8BFC-0BB5DFADBF57}" type="parTrans" cxnId="{BE4462FE-EA66-4BB1-A00C-0757F1097CD7}">
      <dgm:prSet/>
      <dgm:spPr/>
      <dgm:t>
        <a:bodyPr/>
        <a:lstStyle/>
        <a:p>
          <a:endParaRPr lang="en-US"/>
        </a:p>
      </dgm:t>
    </dgm:pt>
    <dgm:pt modelId="{427D9B75-C15B-40EA-89F1-B761CB30A195}" type="sibTrans" cxnId="{BE4462FE-EA66-4BB1-A00C-0757F1097CD7}">
      <dgm:prSet/>
      <dgm:spPr/>
      <dgm:t>
        <a:bodyPr/>
        <a:lstStyle/>
        <a:p>
          <a:endParaRPr lang="en-US"/>
        </a:p>
      </dgm:t>
    </dgm:pt>
    <dgm:pt modelId="{DB993CAC-0F0E-4202-83CF-B83DC88EF40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500" dirty="0" smtClean="0">
              <a:solidFill>
                <a:srgbClr val="000090"/>
              </a:solidFill>
              <a:latin typeface="Candara"/>
            </a:rPr>
            <a:t/>
          </a:r>
          <a:br>
            <a:rPr lang="en-US" sz="1500" dirty="0" smtClean="0">
              <a:solidFill>
                <a:srgbClr val="000090"/>
              </a:solidFill>
              <a:latin typeface="Candara"/>
            </a:rPr>
          </a:br>
          <a:endParaRPr lang="en-US" sz="1500" dirty="0">
            <a:solidFill>
              <a:srgbClr val="000090"/>
            </a:solidFill>
            <a:latin typeface="Candara"/>
          </a:endParaRPr>
        </a:p>
      </dgm:t>
    </dgm:pt>
    <dgm:pt modelId="{343D0426-4776-4BCC-B0B6-CD22ECCA08D9}" type="parTrans" cxnId="{8E2DBDC0-8C26-4266-B46D-338489824649}">
      <dgm:prSet/>
      <dgm:spPr/>
      <dgm:t>
        <a:bodyPr/>
        <a:lstStyle/>
        <a:p>
          <a:endParaRPr lang="en-US"/>
        </a:p>
      </dgm:t>
    </dgm:pt>
    <dgm:pt modelId="{3CC1122D-9993-417E-8AE0-879C8410C96B}" type="sibTrans" cxnId="{8E2DBDC0-8C26-4266-B46D-338489824649}">
      <dgm:prSet/>
      <dgm:spPr/>
      <dgm:t>
        <a:bodyPr/>
        <a:lstStyle/>
        <a:p>
          <a:endParaRPr lang="en-US"/>
        </a:p>
      </dgm:t>
    </dgm:pt>
    <dgm:pt modelId="{353207D2-B852-4443-BA09-D8D2E6689B2C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sz="3200" dirty="0">
            <a:solidFill>
              <a:srgbClr val="000090"/>
            </a:solidFill>
            <a:latin typeface="Candara"/>
          </a:endParaRPr>
        </a:p>
      </dgm:t>
    </dgm:pt>
    <dgm:pt modelId="{EF56B506-A95F-46E7-B2C9-01A78A040F44}" type="sibTrans" cxnId="{5FE5D709-DCB5-4EEF-A37D-F4C290826E3F}">
      <dgm:prSet/>
      <dgm:spPr/>
      <dgm:t>
        <a:bodyPr/>
        <a:lstStyle/>
        <a:p>
          <a:endParaRPr lang="en-US"/>
        </a:p>
      </dgm:t>
    </dgm:pt>
    <dgm:pt modelId="{ABE4AD7D-18E9-4E7A-9D65-687EB8302563}" type="parTrans" cxnId="{5FE5D709-DCB5-4EEF-A37D-F4C290826E3F}">
      <dgm:prSet/>
      <dgm:spPr/>
      <dgm:t>
        <a:bodyPr/>
        <a:lstStyle/>
        <a:p>
          <a:endParaRPr lang="en-US"/>
        </a:p>
      </dgm:t>
    </dgm:pt>
    <dgm:pt modelId="{2E8C086E-2596-A84A-A867-09A502D40F54}" type="pres">
      <dgm:prSet presAssocID="{EFBA6643-4941-4E3E-9416-D4FB2E1BCA2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AFCC88-DCE1-A049-9750-BB7096463388}" type="pres">
      <dgm:prSet presAssocID="{EFBA6643-4941-4E3E-9416-D4FB2E1BCA28}" presName="fgShape" presStyleLbl="fgShp" presStyleIdx="0" presStyleCnt="1"/>
      <dgm:spPr/>
    </dgm:pt>
    <dgm:pt modelId="{31CD5427-97D1-EB4D-93D9-A0D1CC20BEE6}" type="pres">
      <dgm:prSet presAssocID="{EFBA6643-4941-4E3E-9416-D4FB2E1BCA28}" presName="linComp" presStyleCnt="0"/>
      <dgm:spPr/>
    </dgm:pt>
    <dgm:pt modelId="{5F8B46CC-0FD2-F647-83DB-644FE5FF5F27}" type="pres">
      <dgm:prSet presAssocID="{4434E767-2ECF-4702-8FBA-7A95E145AC7C}" presName="compNode" presStyleCnt="0"/>
      <dgm:spPr/>
    </dgm:pt>
    <dgm:pt modelId="{6F123243-BBFB-4145-84D1-49917EACD8EF}" type="pres">
      <dgm:prSet presAssocID="{4434E767-2ECF-4702-8FBA-7A95E145AC7C}" presName="bkgdShape" presStyleLbl="node1" presStyleIdx="0" presStyleCnt="3"/>
      <dgm:spPr/>
      <dgm:t>
        <a:bodyPr/>
        <a:lstStyle/>
        <a:p>
          <a:endParaRPr lang="en-US"/>
        </a:p>
      </dgm:t>
    </dgm:pt>
    <dgm:pt modelId="{8FA8355A-0AAB-E84B-817D-81A2C6B4696C}" type="pres">
      <dgm:prSet presAssocID="{4434E767-2ECF-4702-8FBA-7A95E145AC7C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D714B-9E64-3045-81C8-D824BD783342}" type="pres">
      <dgm:prSet presAssocID="{4434E767-2ECF-4702-8FBA-7A95E145AC7C}" presName="invisiNode" presStyleLbl="node1" presStyleIdx="0" presStyleCnt="3"/>
      <dgm:spPr/>
    </dgm:pt>
    <dgm:pt modelId="{05C12750-577D-954F-8BCA-7A8CE059B726}" type="pres">
      <dgm:prSet presAssocID="{4434E767-2ECF-4702-8FBA-7A95E145AC7C}" presName="imagNode" presStyleLbl="fgImgPlace1" presStyleIdx="0" presStyleCnt="3"/>
      <dgm:spPr/>
    </dgm:pt>
    <dgm:pt modelId="{FFB08A10-9BE2-9648-B716-C09AD5689379}" type="pres">
      <dgm:prSet presAssocID="{427D9B75-C15B-40EA-89F1-B761CB30A195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F8B56DD-D4B5-7E4D-AC5D-3476B4D24BD4}" type="pres">
      <dgm:prSet presAssocID="{353207D2-B852-4443-BA09-D8D2E6689B2C}" presName="compNode" presStyleCnt="0"/>
      <dgm:spPr/>
    </dgm:pt>
    <dgm:pt modelId="{261D6083-372A-B84E-91FD-96C60330175F}" type="pres">
      <dgm:prSet presAssocID="{353207D2-B852-4443-BA09-D8D2E6689B2C}" presName="bkgdShape" presStyleLbl="node1" presStyleIdx="1" presStyleCnt="3"/>
      <dgm:spPr/>
      <dgm:t>
        <a:bodyPr/>
        <a:lstStyle/>
        <a:p>
          <a:endParaRPr lang="en-US"/>
        </a:p>
      </dgm:t>
    </dgm:pt>
    <dgm:pt modelId="{9E204559-15D9-EC46-B171-1B4E002BB94D}" type="pres">
      <dgm:prSet presAssocID="{353207D2-B852-4443-BA09-D8D2E6689B2C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A3A91B-3F24-A146-96DF-2E96AC6D8033}" type="pres">
      <dgm:prSet presAssocID="{353207D2-B852-4443-BA09-D8D2E6689B2C}" presName="invisiNode" presStyleLbl="node1" presStyleIdx="1" presStyleCnt="3"/>
      <dgm:spPr/>
    </dgm:pt>
    <dgm:pt modelId="{5191D4F4-9C82-1B47-8BCF-D139A8BCFB95}" type="pres">
      <dgm:prSet presAssocID="{353207D2-B852-4443-BA09-D8D2E6689B2C}" presName="imagNode" presStyleLbl="fgImgPlace1" presStyleIdx="1" presStyleCnt="3"/>
      <dgm:spPr/>
    </dgm:pt>
    <dgm:pt modelId="{6724E3E6-7016-6141-B6A2-F5D9E1949F8C}" type="pres">
      <dgm:prSet presAssocID="{EF56B506-A95F-46E7-B2C9-01A78A040F4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AAF15A2-62FD-DE4A-9EDE-55DC57793B2A}" type="pres">
      <dgm:prSet presAssocID="{DB993CAC-0F0E-4202-83CF-B83DC88EF40C}" presName="compNode" presStyleCnt="0"/>
      <dgm:spPr/>
    </dgm:pt>
    <dgm:pt modelId="{5157A984-9D2A-794E-B672-C0D5E09CEB95}" type="pres">
      <dgm:prSet presAssocID="{DB993CAC-0F0E-4202-83CF-B83DC88EF40C}" presName="bkgdShape" presStyleLbl="node1" presStyleIdx="2" presStyleCnt="3" custLinFactNeighborX="95983" custLinFactNeighborY="29032"/>
      <dgm:spPr/>
      <dgm:t>
        <a:bodyPr/>
        <a:lstStyle/>
        <a:p>
          <a:endParaRPr lang="en-US"/>
        </a:p>
      </dgm:t>
    </dgm:pt>
    <dgm:pt modelId="{1F9AAA62-046C-0D4B-A0FA-D84B819683D2}" type="pres">
      <dgm:prSet presAssocID="{DB993CAC-0F0E-4202-83CF-B83DC88EF40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A5446-CF8D-3D47-B1D9-B77D23928C5D}" type="pres">
      <dgm:prSet presAssocID="{DB993CAC-0F0E-4202-83CF-B83DC88EF40C}" presName="invisiNode" presStyleLbl="node1" presStyleIdx="2" presStyleCnt="3"/>
      <dgm:spPr/>
    </dgm:pt>
    <dgm:pt modelId="{3872F03C-B734-F446-927A-E2D8DB7867E7}" type="pres">
      <dgm:prSet presAssocID="{DB993CAC-0F0E-4202-83CF-B83DC88EF40C}" presName="imagNode" presStyleLbl="fgImgPlace1" presStyleIdx="2" presStyleCnt="3"/>
      <dgm:spPr/>
    </dgm:pt>
  </dgm:ptLst>
  <dgm:cxnLst>
    <dgm:cxn modelId="{CFD18F56-6324-E84E-AA49-3C6A2778ACDF}" type="presOf" srcId="{427D9B75-C15B-40EA-89F1-B761CB30A195}" destId="{FFB08A10-9BE2-9648-B716-C09AD5689379}" srcOrd="0" destOrd="0" presId="urn:microsoft.com/office/officeart/2005/8/layout/hList7#1"/>
    <dgm:cxn modelId="{BE4462FE-EA66-4BB1-A00C-0757F1097CD7}" srcId="{EFBA6643-4941-4E3E-9416-D4FB2E1BCA28}" destId="{4434E767-2ECF-4702-8FBA-7A95E145AC7C}" srcOrd="0" destOrd="0" parTransId="{BFB91A44-AFD9-4568-8BFC-0BB5DFADBF57}" sibTransId="{427D9B75-C15B-40EA-89F1-B761CB30A195}"/>
    <dgm:cxn modelId="{E7CE44BA-B70C-014C-B143-8EE34401C8BC}" type="presOf" srcId="{DB993CAC-0F0E-4202-83CF-B83DC88EF40C}" destId="{5157A984-9D2A-794E-B672-C0D5E09CEB95}" srcOrd="0" destOrd="0" presId="urn:microsoft.com/office/officeart/2005/8/layout/hList7#1"/>
    <dgm:cxn modelId="{BF4D6A9F-BB79-8842-B9A8-9344E761B73E}" type="presOf" srcId="{EFBA6643-4941-4E3E-9416-D4FB2E1BCA28}" destId="{2E8C086E-2596-A84A-A867-09A502D40F54}" srcOrd="0" destOrd="0" presId="urn:microsoft.com/office/officeart/2005/8/layout/hList7#1"/>
    <dgm:cxn modelId="{8E2DBDC0-8C26-4266-B46D-338489824649}" srcId="{EFBA6643-4941-4E3E-9416-D4FB2E1BCA28}" destId="{DB993CAC-0F0E-4202-83CF-B83DC88EF40C}" srcOrd="2" destOrd="0" parTransId="{343D0426-4776-4BCC-B0B6-CD22ECCA08D9}" sibTransId="{3CC1122D-9993-417E-8AE0-879C8410C96B}"/>
    <dgm:cxn modelId="{E5A37209-EEFA-A94D-AD6D-3B7A94B92DFF}" type="presOf" srcId="{353207D2-B852-4443-BA09-D8D2E6689B2C}" destId="{9E204559-15D9-EC46-B171-1B4E002BB94D}" srcOrd="1" destOrd="0" presId="urn:microsoft.com/office/officeart/2005/8/layout/hList7#1"/>
    <dgm:cxn modelId="{4B4CBEB7-7485-BA4C-A383-41195D2BFB84}" type="presOf" srcId="{4434E767-2ECF-4702-8FBA-7A95E145AC7C}" destId="{8FA8355A-0AAB-E84B-817D-81A2C6B4696C}" srcOrd="1" destOrd="0" presId="urn:microsoft.com/office/officeart/2005/8/layout/hList7#1"/>
    <dgm:cxn modelId="{2720659A-321A-AA40-939A-35653DF7210D}" type="presOf" srcId="{353207D2-B852-4443-BA09-D8D2E6689B2C}" destId="{261D6083-372A-B84E-91FD-96C60330175F}" srcOrd="0" destOrd="0" presId="urn:microsoft.com/office/officeart/2005/8/layout/hList7#1"/>
    <dgm:cxn modelId="{4BB996E9-D40D-D64E-BDBA-F996A559049B}" type="presOf" srcId="{DB993CAC-0F0E-4202-83CF-B83DC88EF40C}" destId="{1F9AAA62-046C-0D4B-A0FA-D84B819683D2}" srcOrd="1" destOrd="0" presId="urn:microsoft.com/office/officeart/2005/8/layout/hList7#1"/>
    <dgm:cxn modelId="{BF6348C1-0E03-6845-B48C-2845B4517CA3}" type="presOf" srcId="{4434E767-2ECF-4702-8FBA-7A95E145AC7C}" destId="{6F123243-BBFB-4145-84D1-49917EACD8EF}" srcOrd="0" destOrd="0" presId="urn:microsoft.com/office/officeart/2005/8/layout/hList7#1"/>
    <dgm:cxn modelId="{5FE5D709-DCB5-4EEF-A37D-F4C290826E3F}" srcId="{EFBA6643-4941-4E3E-9416-D4FB2E1BCA28}" destId="{353207D2-B852-4443-BA09-D8D2E6689B2C}" srcOrd="1" destOrd="0" parTransId="{ABE4AD7D-18E9-4E7A-9D65-687EB8302563}" sibTransId="{EF56B506-A95F-46E7-B2C9-01A78A040F44}"/>
    <dgm:cxn modelId="{244FFFB1-9A7C-7B43-A6B8-90BAEDA923FC}" type="presOf" srcId="{EF56B506-A95F-46E7-B2C9-01A78A040F44}" destId="{6724E3E6-7016-6141-B6A2-F5D9E1949F8C}" srcOrd="0" destOrd="0" presId="urn:microsoft.com/office/officeart/2005/8/layout/hList7#1"/>
    <dgm:cxn modelId="{221C02E5-35ED-FE46-A676-1E8E09586C13}" type="presParOf" srcId="{2E8C086E-2596-A84A-A867-09A502D40F54}" destId="{F8AFCC88-DCE1-A049-9750-BB7096463388}" srcOrd="0" destOrd="0" presId="urn:microsoft.com/office/officeart/2005/8/layout/hList7#1"/>
    <dgm:cxn modelId="{1DDC9E03-4B06-6840-B4CF-8856C92EFB40}" type="presParOf" srcId="{2E8C086E-2596-A84A-A867-09A502D40F54}" destId="{31CD5427-97D1-EB4D-93D9-A0D1CC20BEE6}" srcOrd="1" destOrd="0" presId="urn:microsoft.com/office/officeart/2005/8/layout/hList7#1"/>
    <dgm:cxn modelId="{11A722A0-DCAF-4B40-BAF1-D8E150FE1A49}" type="presParOf" srcId="{31CD5427-97D1-EB4D-93D9-A0D1CC20BEE6}" destId="{5F8B46CC-0FD2-F647-83DB-644FE5FF5F27}" srcOrd="0" destOrd="0" presId="urn:microsoft.com/office/officeart/2005/8/layout/hList7#1"/>
    <dgm:cxn modelId="{5782BCEA-5B86-6346-8051-82F78217F34D}" type="presParOf" srcId="{5F8B46CC-0FD2-F647-83DB-644FE5FF5F27}" destId="{6F123243-BBFB-4145-84D1-49917EACD8EF}" srcOrd="0" destOrd="0" presId="urn:microsoft.com/office/officeart/2005/8/layout/hList7#1"/>
    <dgm:cxn modelId="{D7E66F77-19BA-DE43-A793-8F5F5F0F454E}" type="presParOf" srcId="{5F8B46CC-0FD2-F647-83DB-644FE5FF5F27}" destId="{8FA8355A-0AAB-E84B-817D-81A2C6B4696C}" srcOrd="1" destOrd="0" presId="urn:microsoft.com/office/officeart/2005/8/layout/hList7#1"/>
    <dgm:cxn modelId="{15470A12-D159-F14A-9689-74E8E90C8A57}" type="presParOf" srcId="{5F8B46CC-0FD2-F647-83DB-644FE5FF5F27}" destId="{6A4D714B-9E64-3045-81C8-D824BD783342}" srcOrd="2" destOrd="0" presId="urn:microsoft.com/office/officeart/2005/8/layout/hList7#1"/>
    <dgm:cxn modelId="{0A092AA8-7035-C94E-A65C-51D2F3CFC7DE}" type="presParOf" srcId="{5F8B46CC-0FD2-F647-83DB-644FE5FF5F27}" destId="{05C12750-577D-954F-8BCA-7A8CE059B726}" srcOrd="3" destOrd="0" presId="urn:microsoft.com/office/officeart/2005/8/layout/hList7#1"/>
    <dgm:cxn modelId="{0ACA12E7-11A0-6A41-83B7-D5BAC3964755}" type="presParOf" srcId="{31CD5427-97D1-EB4D-93D9-A0D1CC20BEE6}" destId="{FFB08A10-9BE2-9648-B716-C09AD5689379}" srcOrd="1" destOrd="0" presId="urn:microsoft.com/office/officeart/2005/8/layout/hList7#1"/>
    <dgm:cxn modelId="{9EEE2137-0696-4F44-9549-BC07AB7B39DF}" type="presParOf" srcId="{31CD5427-97D1-EB4D-93D9-A0D1CC20BEE6}" destId="{BF8B56DD-D4B5-7E4D-AC5D-3476B4D24BD4}" srcOrd="2" destOrd="0" presId="urn:microsoft.com/office/officeart/2005/8/layout/hList7#1"/>
    <dgm:cxn modelId="{739A75A0-663F-9347-8EC3-83D87A15AC3D}" type="presParOf" srcId="{BF8B56DD-D4B5-7E4D-AC5D-3476B4D24BD4}" destId="{261D6083-372A-B84E-91FD-96C60330175F}" srcOrd="0" destOrd="0" presId="urn:microsoft.com/office/officeart/2005/8/layout/hList7#1"/>
    <dgm:cxn modelId="{5307949E-448D-A243-BB16-EE5BC2B82273}" type="presParOf" srcId="{BF8B56DD-D4B5-7E4D-AC5D-3476B4D24BD4}" destId="{9E204559-15D9-EC46-B171-1B4E002BB94D}" srcOrd="1" destOrd="0" presId="urn:microsoft.com/office/officeart/2005/8/layout/hList7#1"/>
    <dgm:cxn modelId="{93C67ABE-E622-2349-A864-820DD2FD8852}" type="presParOf" srcId="{BF8B56DD-D4B5-7E4D-AC5D-3476B4D24BD4}" destId="{86A3A91B-3F24-A146-96DF-2E96AC6D8033}" srcOrd="2" destOrd="0" presId="urn:microsoft.com/office/officeart/2005/8/layout/hList7#1"/>
    <dgm:cxn modelId="{4AE802C7-97C1-EE40-AD60-E3A0CCBC9988}" type="presParOf" srcId="{BF8B56DD-D4B5-7E4D-AC5D-3476B4D24BD4}" destId="{5191D4F4-9C82-1B47-8BCF-D139A8BCFB95}" srcOrd="3" destOrd="0" presId="urn:microsoft.com/office/officeart/2005/8/layout/hList7#1"/>
    <dgm:cxn modelId="{2EAA282A-FF93-F941-9688-2B37F6003DF9}" type="presParOf" srcId="{31CD5427-97D1-EB4D-93D9-A0D1CC20BEE6}" destId="{6724E3E6-7016-6141-B6A2-F5D9E1949F8C}" srcOrd="3" destOrd="0" presId="urn:microsoft.com/office/officeart/2005/8/layout/hList7#1"/>
    <dgm:cxn modelId="{1AE313E0-963E-F747-9504-DE8E947F817A}" type="presParOf" srcId="{31CD5427-97D1-EB4D-93D9-A0D1CC20BEE6}" destId="{BAAF15A2-62FD-DE4A-9EDE-55DC57793B2A}" srcOrd="4" destOrd="0" presId="urn:microsoft.com/office/officeart/2005/8/layout/hList7#1"/>
    <dgm:cxn modelId="{9E059E9B-79CE-E64E-961E-B96E954A32B9}" type="presParOf" srcId="{BAAF15A2-62FD-DE4A-9EDE-55DC57793B2A}" destId="{5157A984-9D2A-794E-B672-C0D5E09CEB95}" srcOrd="0" destOrd="0" presId="urn:microsoft.com/office/officeart/2005/8/layout/hList7#1"/>
    <dgm:cxn modelId="{9609E006-4B5E-6041-A861-508492D7DDE9}" type="presParOf" srcId="{BAAF15A2-62FD-DE4A-9EDE-55DC57793B2A}" destId="{1F9AAA62-046C-0D4B-A0FA-D84B819683D2}" srcOrd="1" destOrd="0" presId="urn:microsoft.com/office/officeart/2005/8/layout/hList7#1"/>
    <dgm:cxn modelId="{303D6FBE-3D56-2D4E-BB72-0BF6E80148DF}" type="presParOf" srcId="{BAAF15A2-62FD-DE4A-9EDE-55DC57793B2A}" destId="{6ADA5446-CF8D-3D47-B1D9-B77D23928C5D}" srcOrd="2" destOrd="0" presId="urn:microsoft.com/office/officeart/2005/8/layout/hList7#1"/>
    <dgm:cxn modelId="{25E4D6E4-1555-2840-957F-9C17ED974F0F}" type="presParOf" srcId="{BAAF15A2-62FD-DE4A-9EDE-55DC57793B2A}" destId="{3872F03C-B734-F446-927A-E2D8DB7867E7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0F6A5C-2934-6944-A4B1-2E341E9AF6F0}" type="doc">
      <dgm:prSet loTypeId="urn:microsoft.com/office/officeart/2005/8/layout/hProcess6" loCatId="process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C74BF6B0-DE10-E340-932A-BBA1DDBE8D87}">
      <dgm:prSet phldrT="[Text]"/>
      <dgm:spPr/>
      <dgm:t>
        <a:bodyPr/>
        <a:lstStyle/>
        <a:p>
          <a:r>
            <a:rPr lang="en-US" dirty="0" smtClean="0"/>
            <a:t>Train</a:t>
          </a:r>
          <a:endParaRPr lang="en-US" dirty="0"/>
        </a:p>
      </dgm:t>
    </dgm:pt>
    <dgm:pt modelId="{B93FA72C-92F5-6549-A3E8-39459E43EF2C}" type="parTrans" cxnId="{4AF7B5C8-AAB0-E34D-8772-0A4101E9C0AD}">
      <dgm:prSet/>
      <dgm:spPr/>
      <dgm:t>
        <a:bodyPr/>
        <a:lstStyle/>
        <a:p>
          <a:endParaRPr lang="en-US"/>
        </a:p>
      </dgm:t>
    </dgm:pt>
    <dgm:pt modelId="{84EFFCDC-0141-B640-8617-75DAC4D87068}" type="sibTrans" cxnId="{4AF7B5C8-AAB0-E34D-8772-0A4101E9C0AD}">
      <dgm:prSet/>
      <dgm:spPr/>
      <dgm:t>
        <a:bodyPr/>
        <a:lstStyle/>
        <a:p>
          <a:endParaRPr lang="en-US"/>
        </a:p>
      </dgm:t>
    </dgm:pt>
    <dgm:pt modelId="{45F85422-BF9F-3F47-B31B-01158AF0207B}">
      <dgm:prSet phldrT="[Text]"/>
      <dgm:spPr/>
      <dgm:t>
        <a:bodyPr/>
        <a:lstStyle/>
        <a:p>
          <a:r>
            <a:rPr lang="en-US" dirty="0" smtClean="0"/>
            <a:t>Long Branch to Penn Station</a:t>
          </a:r>
          <a:endParaRPr lang="en-US" dirty="0"/>
        </a:p>
      </dgm:t>
    </dgm:pt>
    <dgm:pt modelId="{BE6C4D95-C4C4-A64B-A5A5-A9E499EDAA38}" type="parTrans" cxnId="{E87F4A86-5E71-B94F-A230-7440D3B641D4}">
      <dgm:prSet/>
      <dgm:spPr/>
      <dgm:t>
        <a:bodyPr/>
        <a:lstStyle/>
        <a:p>
          <a:endParaRPr lang="en-US"/>
        </a:p>
      </dgm:t>
    </dgm:pt>
    <dgm:pt modelId="{B64FE600-6B2F-6449-BB56-390F1DEFB3E9}" type="sibTrans" cxnId="{E87F4A86-5E71-B94F-A230-7440D3B641D4}">
      <dgm:prSet/>
      <dgm:spPr/>
      <dgm:t>
        <a:bodyPr/>
        <a:lstStyle/>
        <a:p>
          <a:endParaRPr lang="en-US"/>
        </a:p>
      </dgm:t>
    </dgm:pt>
    <dgm:pt modelId="{A65F086F-D4C4-E741-B058-1C697B2BA211}">
      <dgm:prSet phldrT="[Text]"/>
      <dgm:spPr/>
      <dgm:t>
        <a:bodyPr/>
        <a:lstStyle/>
        <a:p>
          <a:r>
            <a:rPr lang="en-US" dirty="0" smtClean="0"/>
            <a:t>1.36 hrs</a:t>
          </a:r>
          <a:endParaRPr lang="en-US" dirty="0"/>
        </a:p>
      </dgm:t>
    </dgm:pt>
    <dgm:pt modelId="{956E6D42-5D8F-7B41-ABB4-2B40C16F341D}" type="parTrans" cxnId="{BE74B697-7EE4-DA43-A921-B52C2AA7F9D3}">
      <dgm:prSet/>
      <dgm:spPr/>
      <dgm:t>
        <a:bodyPr/>
        <a:lstStyle/>
        <a:p>
          <a:endParaRPr lang="en-US"/>
        </a:p>
      </dgm:t>
    </dgm:pt>
    <dgm:pt modelId="{2E9BE7C0-C599-8F45-9962-E51B7D1330A0}" type="sibTrans" cxnId="{BE74B697-7EE4-DA43-A921-B52C2AA7F9D3}">
      <dgm:prSet/>
      <dgm:spPr/>
      <dgm:t>
        <a:bodyPr/>
        <a:lstStyle/>
        <a:p>
          <a:endParaRPr lang="en-US"/>
        </a:p>
      </dgm:t>
    </dgm:pt>
    <dgm:pt modelId="{0995490E-FD53-2342-AD8C-85EDB332BD29}">
      <dgm:prSet phldrT="[Text]"/>
      <dgm:spPr/>
      <dgm:t>
        <a:bodyPr/>
        <a:lstStyle/>
        <a:p>
          <a:r>
            <a:rPr lang="en-US" dirty="0" smtClean="0"/>
            <a:t>Ferry</a:t>
          </a:r>
          <a:endParaRPr lang="en-US" dirty="0"/>
        </a:p>
      </dgm:t>
    </dgm:pt>
    <dgm:pt modelId="{37798D78-317A-F84C-9D17-5E7DE2283036}" type="parTrans" cxnId="{4FF82C48-9B68-084E-99AC-68C461DFC870}">
      <dgm:prSet/>
      <dgm:spPr/>
      <dgm:t>
        <a:bodyPr/>
        <a:lstStyle/>
        <a:p>
          <a:endParaRPr lang="en-US"/>
        </a:p>
      </dgm:t>
    </dgm:pt>
    <dgm:pt modelId="{6118195A-F290-D343-BDA2-370EFE634E08}" type="sibTrans" cxnId="{4FF82C48-9B68-084E-99AC-68C461DFC870}">
      <dgm:prSet/>
      <dgm:spPr/>
      <dgm:t>
        <a:bodyPr/>
        <a:lstStyle/>
        <a:p>
          <a:endParaRPr lang="en-US"/>
        </a:p>
      </dgm:t>
    </dgm:pt>
    <dgm:pt modelId="{5C70F75E-D5EA-AB4A-BDD1-A50F21B29DC8}">
      <dgm:prSet phldrT="[Text]"/>
      <dgm:spPr/>
      <dgm:t>
        <a:bodyPr/>
        <a:lstStyle/>
        <a:p>
          <a:r>
            <a:rPr lang="en-US" dirty="0" smtClean="0"/>
            <a:t>Atlantic Highlands to Pier 11 or E. 35</a:t>
          </a:r>
          <a:r>
            <a:rPr lang="en-US" baseline="30000" dirty="0" smtClean="0"/>
            <a:t>th</a:t>
          </a:r>
          <a:r>
            <a:rPr lang="en-US" dirty="0" smtClean="0"/>
            <a:t> St Manhattan</a:t>
          </a:r>
          <a:endParaRPr lang="en-US" dirty="0"/>
        </a:p>
      </dgm:t>
    </dgm:pt>
    <dgm:pt modelId="{4889AABE-E430-FD46-B873-F7BD36F4BDB9}" type="parTrans" cxnId="{4EA9EBEA-B370-AE4D-A886-78CEC010538B}">
      <dgm:prSet/>
      <dgm:spPr/>
      <dgm:t>
        <a:bodyPr/>
        <a:lstStyle/>
        <a:p>
          <a:endParaRPr lang="en-US"/>
        </a:p>
      </dgm:t>
    </dgm:pt>
    <dgm:pt modelId="{CF0AFDBA-00BA-8348-8E93-8D57ED4B7713}" type="sibTrans" cxnId="{4EA9EBEA-B370-AE4D-A886-78CEC010538B}">
      <dgm:prSet/>
      <dgm:spPr/>
      <dgm:t>
        <a:bodyPr/>
        <a:lstStyle/>
        <a:p>
          <a:endParaRPr lang="en-US"/>
        </a:p>
      </dgm:t>
    </dgm:pt>
    <dgm:pt modelId="{1FE720B7-5A5A-C945-8D25-3A6C07A572B8}">
      <dgm:prSet phldrT="[Text]"/>
      <dgm:spPr/>
      <dgm:t>
        <a:bodyPr/>
        <a:lstStyle/>
        <a:p>
          <a:r>
            <a:rPr lang="en-US" dirty="0" smtClean="0"/>
            <a:t>40min-1hr</a:t>
          </a:r>
          <a:endParaRPr lang="en-US" dirty="0"/>
        </a:p>
      </dgm:t>
    </dgm:pt>
    <dgm:pt modelId="{50B93C05-CC52-2044-9A36-435BEC87A5EA}" type="parTrans" cxnId="{90E46A05-E043-4A40-93A7-9249107CF371}">
      <dgm:prSet/>
      <dgm:spPr/>
      <dgm:t>
        <a:bodyPr/>
        <a:lstStyle/>
        <a:p>
          <a:endParaRPr lang="en-US"/>
        </a:p>
      </dgm:t>
    </dgm:pt>
    <dgm:pt modelId="{1DC09181-F734-C443-9216-E81156DF2940}" type="sibTrans" cxnId="{90E46A05-E043-4A40-93A7-9249107CF371}">
      <dgm:prSet/>
      <dgm:spPr/>
      <dgm:t>
        <a:bodyPr/>
        <a:lstStyle/>
        <a:p>
          <a:endParaRPr lang="en-US"/>
        </a:p>
      </dgm:t>
    </dgm:pt>
    <dgm:pt modelId="{D51A3E5E-56DA-5845-B991-69AB8E677B7C}">
      <dgm:prSet phldrT="[Text]"/>
      <dgm:spPr/>
      <dgm:t>
        <a:bodyPr/>
        <a:lstStyle/>
        <a:p>
          <a:r>
            <a:rPr lang="en-US" dirty="0" smtClean="0"/>
            <a:t>Car</a:t>
          </a:r>
          <a:endParaRPr lang="en-US" dirty="0"/>
        </a:p>
      </dgm:t>
    </dgm:pt>
    <dgm:pt modelId="{807BB07B-41E4-B24F-80A0-A7A7E3838C4E}" type="parTrans" cxnId="{B26DECF8-CB7A-8241-B40F-335A2D160C1B}">
      <dgm:prSet/>
      <dgm:spPr/>
      <dgm:t>
        <a:bodyPr/>
        <a:lstStyle/>
        <a:p>
          <a:endParaRPr lang="en-US"/>
        </a:p>
      </dgm:t>
    </dgm:pt>
    <dgm:pt modelId="{D27697EA-84F8-6B45-A742-F6651B657316}" type="sibTrans" cxnId="{B26DECF8-CB7A-8241-B40F-335A2D160C1B}">
      <dgm:prSet/>
      <dgm:spPr/>
      <dgm:t>
        <a:bodyPr/>
        <a:lstStyle/>
        <a:p>
          <a:endParaRPr lang="en-US"/>
        </a:p>
      </dgm:t>
    </dgm:pt>
    <dgm:pt modelId="{8A0BB476-65D1-B844-B66E-12F647D01128}">
      <dgm:prSet phldrT="[Text]"/>
      <dgm:spPr/>
      <dgm:t>
        <a:bodyPr/>
        <a:lstStyle/>
        <a:p>
          <a:r>
            <a:rPr lang="en-US" dirty="0" smtClean="0"/>
            <a:t>To Newark airport: 1hr</a:t>
          </a:r>
        </a:p>
        <a:p>
          <a:r>
            <a:rPr lang="en-US" dirty="0" smtClean="0"/>
            <a:t>To JFK airport: 1.30hr</a:t>
          </a:r>
          <a:endParaRPr lang="en-US" dirty="0"/>
        </a:p>
      </dgm:t>
    </dgm:pt>
    <dgm:pt modelId="{82BA3EF9-B12D-C847-9ADB-87406CCD61FD}" type="parTrans" cxnId="{5D8B0755-D9C2-6441-85CB-8D909D865057}">
      <dgm:prSet/>
      <dgm:spPr/>
      <dgm:t>
        <a:bodyPr/>
        <a:lstStyle/>
        <a:p>
          <a:endParaRPr lang="en-US"/>
        </a:p>
      </dgm:t>
    </dgm:pt>
    <dgm:pt modelId="{D0E735BA-3F87-8D47-8896-90F7CB305F49}" type="sibTrans" cxnId="{5D8B0755-D9C2-6441-85CB-8D909D865057}">
      <dgm:prSet/>
      <dgm:spPr/>
      <dgm:t>
        <a:bodyPr/>
        <a:lstStyle/>
        <a:p>
          <a:endParaRPr lang="en-US"/>
        </a:p>
      </dgm:t>
    </dgm:pt>
    <dgm:pt modelId="{B95FDC03-82D9-FF4D-A78D-09424AAD6483}">
      <dgm:prSet phldrT="[Text]"/>
      <dgm:spPr/>
      <dgm:t>
        <a:bodyPr/>
        <a:lstStyle/>
        <a:p>
          <a:r>
            <a:rPr lang="en-US" dirty="0" smtClean="0"/>
            <a:t>To Atlantic City:  1.45hr</a:t>
          </a:r>
          <a:endParaRPr lang="en-US" dirty="0"/>
        </a:p>
      </dgm:t>
    </dgm:pt>
    <dgm:pt modelId="{D15E4E0E-3E83-A643-BB34-97C4192F90EE}" type="parTrans" cxnId="{BC9826A0-E537-2C42-A683-56E254E67F5B}">
      <dgm:prSet/>
      <dgm:spPr/>
      <dgm:t>
        <a:bodyPr/>
        <a:lstStyle/>
        <a:p>
          <a:endParaRPr lang="en-US"/>
        </a:p>
      </dgm:t>
    </dgm:pt>
    <dgm:pt modelId="{2C79111C-E51C-9141-9E71-18CBD2F5DBFD}" type="sibTrans" cxnId="{BC9826A0-E537-2C42-A683-56E254E67F5B}">
      <dgm:prSet/>
      <dgm:spPr/>
      <dgm:t>
        <a:bodyPr/>
        <a:lstStyle/>
        <a:p>
          <a:endParaRPr lang="en-US"/>
        </a:p>
      </dgm:t>
    </dgm:pt>
    <dgm:pt modelId="{9F4988EC-626C-C64B-9770-8EE2AFA66FA6}" type="pres">
      <dgm:prSet presAssocID="{0C0F6A5C-2934-6944-A4B1-2E341E9AF6F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81340B-D4D6-D940-ACDE-DC85C75EEED9}" type="pres">
      <dgm:prSet presAssocID="{C74BF6B0-DE10-E340-932A-BBA1DDBE8D87}" presName="compNode" presStyleCnt="0"/>
      <dgm:spPr/>
      <dgm:t>
        <a:bodyPr/>
        <a:lstStyle/>
        <a:p>
          <a:endParaRPr lang="en-US"/>
        </a:p>
      </dgm:t>
    </dgm:pt>
    <dgm:pt modelId="{42657D75-26E7-A645-835E-ACE3E5B24BE5}" type="pres">
      <dgm:prSet presAssocID="{C74BF6B0-DE10-E340-932A-BBA1DDBE8D87}" presName="noGeometry" presStyleCnt="0"/>
      <dgm:spPr/>
      <dgm:t>
        <a:bodyPr/>
        <a:lstStyle/>
        <a:p>
          <a:endParaRPr lang="en-US"/>
        </a:p>
      </dgm:t>
    </dgm:pt>
    <dgm:pt modelId="{E41B9EAF-D312-0F44-9D87-618DF05F5EA6}" type="pres">
      <dgm:prSet presAssocID="{C74BF6B0-DE10-E340-932A-BBA1DDBE8D87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DFB56-2EA5-0E48-B380-B36D448370AA}" type="pres">
      <dgm:prSet presAssocID="{C74BF6B0-DE10-E340-932A-BBA1DDBE8D87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40B6F082-64F5-D64B-8B62-11800D5362FA}" type="pres">
      <dgm:prSet presAssocID="{C74BF6B0-DE10-E340-932A-BBA1DDBE8D8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29AEC9-E2A7-A146-83C6-BDC6E8BF5136}" type="pres">
      <dgm:prSet presAssocID="{C74BF6B0-DE10-E340-932A-BBA1DDBE8D87}" presName="aSpace" presStyleCnt="0"/>
      <dgm:spPr/>
      <dgm:t>
        <a:bodyPr/>
        <a:lstStyle/>
        <a:p>
          <a:endParaRPr lang="en-US"/>
        </a:p>
      </dgm:t>
    </dgm:pt>
    <dgm:pt modelId="{AC85AB54-21CD-B344-829A-ADB704C9EC64}" type="pres">
      <dgm:prSet presAssocID="{0995490E-FD53-2342-AD8C-85EDB332BD29}" presName="compNode" presStyleCnt="0"/>
      <dgm:spPr/>
      <dgm:t>
        <a:bodyPr/>
        <a:lstStyle/>
        <a:p>
          <a:endParaRPr lang="en-US"/>
        </a:p>
      </dgm:t>
    </dgm:pt>
    <dgm:pt modelId="{2D8A69DD-AF24-BD4A-8A59-9550587A1A79}" type="pres">
      <dgm:prSet presAssocID="{0995490E-FD53-2342-AD8C-85EDB332BD29}" presName="noGeometry" presStyleCnt="0"/>
      <dgm:spPr/>
      <dgm:t>
        <a:bodyPr/>
        <a:lstStyle/>
        <a:p>
          <a:endParaRPr lang="en-US"/>
        </a:p>
      </dgm:t>
    </dgm:pt>
    <dgm:pt modelId="{D93B905F-8184-0548-A1C2-15E58D5F7467}" type="pres">
      <dgm:prSet presAssocID="{0995490E-FD53-2342-AD8C-85EDB332BD29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87FCF-D0E5-684B-8833-2E2FF769DC41}" type="pres">
      <dgm:prSet presAssocID="{0995490E-FD53-2342-AD8C-85EDB332BD29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E349C1E9-CA22-E24F-981D-093FCD35A296}" type="pres">
      <dgm:prSet presAssocID="{0995490E-FD53-2342-AD8C-85EDB332BD2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C054B-0AB5-8C46-9823-40378BCE0EFA}" type="pres">
      <dgm:prSet presAssocID="{0995490E-FD53-2342-AD8C-85EDB332BD29}" presName="aSpace" presStyleCnt="0"/>
      <dgm:spPr/>
      <dgm:t>
        <a:bodyPr/>
        <a:lstStyle/>
        <a:p>
          <a:endParaRPr lang="en-US"/>
        </a:p>
      </dgm:t>
    </dgm:pt>
    <dgm:pt modelId="{DC413180-F319-5444-87D7-908FCD254511}" type="pres">
      <dgm:prSet presAssocID="{D51A3E5E-56DA-5845-B991-69AB8E677B7C}" presName="compNode" presStyleCnt="0"/>
      <dgm:spPr/>
      <dgm:t>
        <a:bodyPr/>
        <a:lstStyle/>
        <a:p>
          <a:endParaRPr lang="en-US"/>
        </a:p>
      </dgm:t>
    </dgm:pt>
    <dgm:pt modelId="{228AD174-AF6F-1A48-AEAF-4E4DFED14BF5}" type="pres">
      <dgm:prSet presAssocID="{D51A3E5E-56DA-5845-B991-69AB8E677B7C}" presName="noGeometry" presStyleCnt="0"/>
      <dgm:spPr/>
      <dgm:t>
        <a:bodyPr/>
        <a:lstStyle/>
        <a:p>
          <a:endParaRPr lang="en-US"/>
        </a:p>
      </dgm:t>
    </dgm:pt>
    <dgm:pt modelId="{D8BE0D82-EDA5-A645-A171-22A061A6AA3E}" type="pres">
      <dgm:prSet presAssocID="{D51A3E5E-56DA-5845-B991-69AB8E677B7C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5F799-55A5-004C-84CC-472C66058CEC}" type="pres">
      <dgm:prSet presAssocID="{D51A3E5E-56DA-5845-B991-69AB8E677B7C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A6F0ACC2-76CC-C846-A497-2475B2112056}" type="pres">
      <dgm:prSet presAssocID="{D51A3E5E-56DA-5845-B991-69AB8E677B7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F82C48-9B68-084E-99AC-68C461DFC870}" srcId="{0C0F6A5C-2934-6944-A4B1-2E341E9AF6F0}" destId="{0995490E-FD53-2342-AD8C-85EDB332BD29}" srcOrd="1" destOrd="0" parTransId="{37798D78-317A-F84C-9D17-5E7DE2283036}" sibTransId="{6118195A-F290-D343-BDA2-370EFE634E08}"/>
    <dgm:cxn modelId="{736AB681-A0A6-AE46-A01F-43CAF6D5F8D6}" type="presOf" srcId="{C74BF6B0-DE10-E340-932A-BBA1DDBE8D87}" destId="{40B6F082-64F5-D64B-8B62-11800D5362FA}" srcOrd="0" destOrd="0" presId="urn:microsoft.com/office/officeart/2005/8/layout/hProcess6"/>
    <dgm:cxn modelId="{F3EF9049-00A9-5241-A331-0411FC66922F}" type="presOf" srcId="{5C70F75E-D5EA-AB4A-BDD1-A50F21B29DC8}" destId="{26B87FCF-D0E5-684B-8833-2E2FF769DC41}" srcOrd="1" destOrd="0" presId="urn:microsoft.com/office/officeart/2005/8/layout/hProcess6"/>
    <dgm:cxn modelId="{BC9826A0-E537-2C42-A683-56E254E67F5B}" srcId="{D51A3E5E-56DA-5845-B991-69AB8E677B7C}" destId="{B95FDC03-82D9-FF4D-A78D-09424AAD6483}" srcOrd="1" destOrd="0" parTransId="{D15E4E0E-3E83-A643-BB34-97C4192F90EE}" sibTransId="{2C79111C-E51C-9141-9E71-18CBD2F5DBFD}"/>
    <dgm:cxn modelId="{66D0129F-FE6A-614D-A7B4-E8929EF83076}" type="presOf" srcId="{A65F086F-D4C4-E741-B058-1C697B2BA211}" destId="{E41B9EAF-D312-0F44-9D87-618DF05F5EA6}" srcOrd="0" destOrd="1" presId="urn:microsoft.com/office/officeart/2005/8/layout/hProcess6"/>
    <dgm:cxn modelId="{C53B4418-E4B3-D449-8509-DF6942AC77C5}" type="presOf" srcId="{A65F086F-D4C4-E741-B058-1C697B2BA211}" destId="{EBEDFB56-2EA5-0E48-B380-B36D448370AA}" srcOrd="1" destOrd="1" presId="urn:microsoft.com/office/officeart/2005/8/layout/hProcess6"/>
    <dgm:cxn modelId="{9806480E-7A74-1341-BC18-5695CCBFC510}" type="presOf" srcId="{B95FDC03-82D9-FF4D-A78D-09424AAD6483}" destId="{8255F799-55A5-004C-84CC-472C66058CEC}" srcOrd="1" destOrd="1" presId="urn:microsoft.com/office/officeart/2005/8/layout/hProcess6"/>
    <dgm:cxn modelId="{5D8B0755-D9C2-6441-85CB-8D909D865057}" srcId="{D51A3E5E-56DA-5845-B991-69AB8E677B7C}" destId="{8A0BB476-65D1-B844-B66E-12F647D01128}" srcOrd="0" destOrd="0" parTransId="{82BA3EF9-B12D-C847-9ADB-87406CCD61FD}" sibTransId="{D0E735BA-3F87-8D47-8896-90F7CB305F49}"/>
    <dgm:cxn modelId="{E87F4A86-5E71-B94F-A230-7440D3B641D4}" srcId="{C74BF6B0-DE10-E340-932A-BBA1DDBE8D87}" destId="{45F85422-BF9F-3F47-B31B-01158AF0207B}" srcOrd="0" destOrd="0" parTransId="{BE6C4D95-C4C4-A64B-A5A5-A9E499EDAA38}" sibTransId="{B64FE600-6B2F-6449-BB56-390F1DEFB3E9}"/>
    <dgm:cxn modelId="{50EEBF55-E943-DD45-9AC5-06B92ADBE603}" type="presOf" srcId="{45F85422-BF9F-3F47-B31B-01158AF0207B}" destId="{E41B9EAF-D312-0F44-9D87-618DF05F5EA6}" srcOrd="0" destOrd="0" presId="urn:microsoft.com/office/officeart/2005/8/layout/hProcess6"/>
    <dgm:cxn modelId="{F49FDE3B-130D-DD4B-820A-6776FCB43BBE}" type="presOf" srcId="{D51A3E5E-56DA-5845-B991-69AB8E677B7C}" destId="{A6F0ACC2-76CC-C846-A497-2475B2112056}" srcOrd="0" destOrd="0" presId="urn:microsoft.com/office/officeart/2005/8/layout/hProcess6"/>
    <dgm:cxn modelId="{4AF7B5C8-AAB0-E34D-8772-0A4101E9C0AD}" srcId="{0C0F6A5C-2934-6944-A4B1-2E341E9AF6F0}" destId="{C74BF6B0-DE10-E340-932A-BBA1DDBE8D87}" srcOrd="0" destOrd="0" parTransId="{B93FA72C-92F5-6549-A3E8-39459E43EF2C}" sibTransId="{84EFFCDC-0141-B640-8617-75DAC4D87068}"/>
    <dgm:cxn modelId="{BE74B697-7EE4-DA43-A921-B52C2AA7F9D3}" srcId="{C74BF6B0-DE10-E340-932A-BBA1DDBE8D87}" destId="{A65F086F-D4C4-E741-B058-1C697B2BA211}" srcOrd="1" destOrd="0" parTransId="{956E6D42-5D8F-7B41-ABB4-2B40C16F341D}" sibTransId="{2E9BE7C0-C599-8F45-9962-E51B7D1330A0}"/>
    <dgm:cxn modelId="{16B7F124-A238-CF4B-9D75-7BF133E2560B}" type="presOf" srcId="{5C70F75E-D5EA-AB4A-BDD1-A50F21B29DC8}" destId="{D93B905F-8184-0548-A1C2-15E58D5F7467}" srcOrd="0" destOrd="0" presId="urn:microsoft.com/office/officeart/2005/8/layout/hProcess6"/>
    <dgm:cxn modelId="{90E46A05-E043-4A40-93A7-9249107CF371}" srcId="{0995490E-FD53-2342-AD8C-85EDB332BD29}" destId="{1FE720B7-5A5A-C945-8D25-3A6C07A572B8}" srcOrd="1" destOrd="0" parTransId="{50B93C05-CC52-2044-9A36-435BEC87A5EA}" sibTransId="{1DC09181-F734-C443-9216-E81156DF2940}"/>
    <dgm:cxn modelId="{69E2C9EB-DC2B-0441-940F-F21058523B9C}" type="presOf" srcId="{8A0BB476-65D1-B844-B66E-12F647D01128}" destId="{8255F799-55A5-004C-84CC-472C66058CEC}" srcOrd="1" destOrd="0" presId="urn:microsoft.com/office/officeart/2005/8/layout/hProcess6"/>
    <dgm:cxn modelId="{5A401089-3E29-2E47-9849-A0B44755FDEC}" type="presOf" srcId="{0995490E-FD53-2342-AD8C-85EDB332BD29}" destId="{E349C1E9-CA22-E24F-981D-093FCD35A296}" srcOrd="0" destOrd="0" presId="urn:microsoft.com/office/officeart/2005/8/layout/hProcess6"/>
    <dgm:cxn modelId="{4EA9EBEA-B370-AE4D-A886-78CEC010538B}" srcId="{0995490E-FD53-2342-AD8C-85EDB332BD29}" destId="{5C70F75E-D5EA-AB4A-BDD1-A50F21B29DC8}" srcOrd="0" destOrd="0" parTransId="{4889AABE-E430-FD46-B873-F7BD36F4BDB9}" sibTransId="{CF0AFDBA-00BA-8348-8E93-8D57ED4B7713}"/>
    <dgm:cxn modelId="{3540BF16-D5C4-CB4A-8828-B2BD4DAB1105}" type="presOf" srcId="{B95FDC03-82D9-FF4D-A78D-09424AAD6483}" destId="{D8BE0D82-EDA5-A645-A171-22A061A6AA3E}" srcOrd="0" destOrd="1" presId="urn:microsoft.com/office/officeart/2005/8/layout/hProcess6"/>
    <dgm:cxn modelId="{008A2F5B-80DF-DF4C-BA56-04852C9CACB0}" type="presOf" srcId="{1FE720B7-5A5A-C945-8D25-3A6C07A572B8}" destId="{D93B905F-8184-0548-A1C2-15E58D5F7467}" srcOrd="0" destOrd="1" presId="urn:microsoft.com/office/officeart/2005/8/layout/hProcess6"/>
    <dgm:cxn modelId="{0707F2C9-DAE9-A947-8C66-FB85435FDC9C}" type="presOf" srcId="{0C0F6A5C-2934-6944-A4B1-2E341E9AF6F0}" destId="{9F4988EC-626C-C64B-9770-8EE2AFA66FA6}" srcOrd="0" destOrd="0" presId="urn:microsoft.com/office/officeart/2005/8/layout/hProcess6"/>
    <dgm:cxn modelId="{B26DECF8-CB7A-8241-B40F-335A2D160C1B}" srcId="{0C0F6A5C-2934-6944-A4B1-2E341E9AF6F0}" destId="{D51A3E5E-56DA-5845-B991-69AB8E677B7C}" srcOrd="2" destOrd="0" parTransId="{807BB07B-41E4-B24F-80A0-A7A7E3838C4E}" sibTransId="{D27697EA-84F8-6B45-A742-F6651B657316}"/>
    <dgm:cxn modelId="{23B9B4EE-DAA4-CE41-99D8-3F58F4276A05}" type="presOf" srcId="{45F85422-BF9F-3F47-B31B-01158AF0207B}" destId="{EBEDFB56-2EA5-0E48-B380-B36D448370AA}" srcOrd="1" destOrd="0" presId="urn:microsoft.com/office/officeart/2005/8/layout/hProcess6"/>
    <dgm:cxn modelId="{9EB204D3-11B3-514C-B9B0-17385F1B021B}" type="presOf" srcId="{1FE720B7-5A5A-C945-8D25-3A6C07A572B8}" destId="{26B87FCF-D0E5-684B-8833-2E2FF769DC41}" srcOrd="1" destOrd="1" presId="urn:microsoft.com/office/officeart/2005/8/layout/hProcess6"/>
    <dgm:cxn modelId="{66BD729B-CEB9-8543-B19F-3425F641B96B}" type="presOf" srcId="{8A0BB476-65D1-B844-B66E-12F647D01128}" destId="{D8BE0D82-EDA5-A645-A171-22A061A6AA3E}" srcOrd="0" destOrd="0" presId="urn:microsoft.com/office/officeart/2005/8/layout/hProcess6"/>
    <dgm:cxn modelId="{E4917032-2F5A-4645-BBC4-B1153534F306}" type="presParOf" srcId="{9F4988EC-626C-C64B-9770-8EE2AFA66FA6}" destId="{1F81340B-D4D6-D940-ACDE-DC85C75EEED9}" srcOrd="0" destOrd="0" presId="urn:microsoft.com/office/officeart/2005/8/layout/hProcess6"/>
    <dgm:cxn modelId="{34FB6A68-43F2-0547-BB5E-DF5785DE4D67}" type="presParOf" srcId="{1F81340B-D4D6-D940-ACDE-DC85C75EEED9}" destId="{42657D75-26E7-A645-835E-ACE3E5B24BE5}" srcOrd="0" destOrd="0" presId="urn:microsoft.com/office/officeart/2005/8/layout/hProcess6"/>
    <dgm:cxn modelId="{1B31776C-55D2-614D-B8A9-FB93EDFD459D}" type="presParOf" srcId="{1F81340B-D4D6-D940-ACDE-DC85C75EEED9}" destId="{E41B9EAF-D312-0F44-9D87-618DF05F5EA6}" srcOrd="1" destOrd="0" presId="urn:microsoft.com/office/officeart/2005/8/layout/hProcess6"/>
    <dgm:cxn modelId="{398EE3C3-40C2-294E-9656-66525D43468F}" type="presParOf" srcId="{1F81340B-D4D6-D940-ACDE-DC85C75EEED9}" destId="{EBEDFB56-2EA5-0E48-B380-B36D448370AA}" srcOrd="2" destOrd="0" presId="urn:microsoft.com/office/officeart/2005/8/layout/hProcess6"/>
    <dgm:cxn modelId="{78735B52-C4EF-6E49-A5C6-2336484D876E}" type="presParOf" srcId="{1F81340B-D4D6-D940-ACDE-DC85C75EEED9}" destId="{40B6F082-64F5-D64B-8B62-11800D5362FA}" srcOrd="3" destOrd="0" presId="urn:microsoft.com/office/officeart/2005/8/layout/hProcess6"/>
    <dgm:cxn modelId="{EA9B1B94-F26D-B840-B6A2-F7550A4A4F26}" type="presParOf" srcId="{9F4988EC-626C-C64B-9770-8EE2AFA66FA6}" destId="{E629AEC9-E2A7-A146-83C6-BDC6E8BF5136}" srcOrd="1" destOrd="0" presId="urn:microsoft.com/office/officeart/2005/8/layout/hProcess6"/>
    <dgm:cxn modelId="{2B3121A9-A66F-0C42-A8FE-A26539A71997}" type="presParOf" srcId="{9F4988EC-626C-C64B-9770-8EE2AFA66FA6}" destId="{AC85AB54-21CD-B344-829A-ADB704C9EC64}" srcOrd="2" destOrd="0" presId="urn:microsoft.com/office/officeart/2005/8/layout/hProcess6"/>
    <dgm:cxn modelId="{792D060E-13EB-7248-A305-07419F299AAE}" type="presParOf" srcId="{AC85AB54-21CD-B344-829A-ADB704C9EC64}" destId="{2D8A69DD-AF24-BD4A-8A59-9550587A1A79}" srcOrd="0" destOrd="0" presId="urn:microsoft.com/office/officeart/2005/8/layout/hProcess6"/>
    <dgm:cxn modelId="{64345D4B-B631-BA45-9278-0B7CC3E34C3F}" type="presParOf" srcId="{AC85AB54-21CD-B344-829A-ADB704C9EC64}" destId="{D93B905F-8184-0548-A1C2-15E58D5F7467}" srcOrd="1" destOrd="0" presId="urn:microsoft.com/office/officeart/2005/8/layout/hProcess6"/>
    <dgm:cxn modelId="{EEBE84F0-8BEA-8344-B695-32A1A5683168}" type="presParOf" srcId="{AC85AB54-21CD-B344-829A-ADB704C9EC64}" destId="{26B87FCF-D0E5-684B-8833-2E2FF769DC41}" srcOrd="2" destOrd="0" presId="urn:microsoft.com/office/officeart/2005/8/layout/hProcess6"/>
    <dgm:cxn modelId="{A210AF15-2B5A-6940-8BBC-6C3DB5D859AB}" type="presParOf" srcId="{AC85AB54-21CD-B344-829A-ADB704C9EC64}" destId="{E349C1E9-CA22-E24F-981D-093FCD35A296}" srcOrd="3" destOrd="0" presId="urn:microsoft.com/office/officeart/2005/8/layout/hProcess6"/>
    <dgm:cxn modelId="{79BCC2DB-908E-504B-82C7-3F1927529072}" type="presParOf" srcId="{9F4988EC-626C-C64B-9770-8EE2AFA66FA6}" destId="{2F9C054B-0AB5-8C46-9823-40378BCE0EFA}" srcOrd="3" destOrd="0" presId="urn:microsoft.com/office/officeart/2005/8/layout/hProcess6"/>
    <dgm:cxn modelId="{6CFFEC33-34B6-D445-8885-455C0BE46AE2}" type="presParOf" srcId="{9F4988EC-626C-C64B-9770-8EE2AFA66FA6}" destId="{DC413180-F319-5444-87D7-908FCD254511}" srcOrd="4" destOrd="0" presId="urn:microsoft.com/office/officeart/2005/8/layout/hProcess6"/>
    <dgm:cxn modelId="{B487D9C5-AC60-7443-82D2-FC6E310BB0F9}" type="presParOf" srcId="{DC413180-F319-5444-87D7-908FCD254511}" destId="{228AD174-AF6F-1A48-AEAF-4E4DFED14BF5}" srcOrd="0" destOrd="0" presId="urn:microsoft.com/office/officeart/2005/8/layout/hProcess6"/>
    <dgm:cxn modelId="{555519BA-6312-6C49-84C3-BCE0EF08C4E0}" type="presParOf" srcId="{DC413180-F319-5444-87D7-908FCD254511}" destId="{D8BE0D82-EDA5-A645-A171-22A061A6AA3E}" srcOrd="1" destOrd="0" presId="urn:microsoft.com/office/officeart/2005/8/layout/hProcess6"/>
    <dgm:cxn modelId="{092A57C6-015A-104A-B3C0-C80A22BF638D}" type="presParOf" srcId="{DC413180-F319-5444-87D7-908FCD254511}" destId="{8255F799-55A5-004C-84CC-472C66058CEC}" srcOrd="2" destOrd="0" presId="urn:microsoft.com/office/officeart/2005/8/layout/hProcess6"/>
    <dgm:cxn modelId="{108929A5-0317-7C4C-B7C3-8629C8F93D8F}" type="presParOf" srcId="{DC413180-F319-5444-87D7-908FCD254511}" destId="{A6F0ACC2-76CC-C846-A497-2475B2112056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138FB4-C897-7B43-B7FE-064FAEE60743}" type="doc">
      <dgm:prSet loTypeId="urn:microsoft.com/office/officeart/2005/8/layout/hProcess7#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F1FD51-790F-9048-9D36-B90C53A49101}">
      <dgm:prSet phldrT="[Text]"/>
      <dgm:spPr/>
      <dgm:t>
        <a:bodyPr/>
        <a:lstStyle/>
        <a:p>
          <a:r>
            <a:rPr lang="en-US" dirty="0" smtClean="0"/>
            <a:t>K-4</a:t>
          </a:r>
          <a:r>
            <a:rPr lang="en-US" baseline="30000" dirty="0" smtClean="0"/>
            <a:t>th</a:t>
          </a:r>
          <a:r>
            <a:rPr lang="en-US" dirty="0" smtClean="0"/>
            <a:t> </a:t>
          </a:r>
          <a:endParaRPr lang="en-US" dirty="0"/>
        </a:p>
      </dgm:t>
    </dgm:pt>
    <dgm:pt modelId="{162A9FCB-0FE8-2F46-B316-35F6C821F7B8}" type="parTrans" cxnId="{E46B734C-8BBB-D049-9C24-5B2F0ED02ABA}">
      <dgm:prSet/>
      <dgm:spPr/>
      <dgm:t>
        <a:bodyPr/>
        <a:lstStyle/>
        <a:p>
          <a:endParaRPr lang="en-US"/>
        </a:p>
      </dgm:t>
    </dgm:pt>
    <dgm:pt modelId="{BA2E44A3-57B2-9345-A6D4-14083776B715}" type="sibTrans" cxnId="{E46B734C-8BBB-D049-9C24-5B2F0ED02ABA}">
      <dgm:prSet/>
      <dgm:spPr/>
      <dgm:t>
        <a:bodyPr/>
        <a:lstStyle/>
        <a:p>
          <a:endParaRPr lang="en-US"/>
        </a:p>
      </dgm:t>
    </dgm:pt>
    <dgm:pt modelId="{E4E2DADB-0261-B741-BAE6-DF6BD3CFDD8F}">
      <dgm:prSet phldrT="[Text]" custT="1"/>
      <dgm:spPr/>
      <dgm:t>
        <a:bodyPr/>
        <a:lstStyle/>
        <a:p>
          <a:r>
            <a:rPr lang="en-US" sz="3400" dirty="0" smtClean="0"/>
            <a:t>Monmouth Beach Elementary School, </a:t>
          </a:r>
          <a:br>
            <a:rPr lang="en-US" sz="3400" dirty="0" smtClean="0"/>
          </a:br>
          <a:r>
            <a:rPr lang="en-US" sz="1000" dirty="0" smtClean="0"/>
            <a:t>Monmouth Beach, New Jersey</a:t>
          </a:r>
          <a:endParaRPr lang="en-US" sz="3400" dirty="0" smtClean="0"/>
        </a:p>
        <a:p>
          <a:endParaRPr lang="en-US" sz="3400" dirty="0"/>
        </a:p>
      </dgm:t>
    </dgm:pt>
    <dgm:pt modelId="{C9775956-A858-5841-B6C3-3E425DECEF89}" type="parTrans" cxnId="{CE2EFE72-F54E-EB4E-AF2C-AFA715517541}">
      <dgm:prSet/>
      <dgm:spPr/>
      <dgm:t>
        <a:bodyPr/>
        <a:lstStyle/>
        <a:p>
          <a:endParaRPr lang="en-US"/>
        </a:p>
      </dgm:t>
    </dgm:pt>
    <dgm:pt modelId="{893CE49E-8AA2-4C44-9096-06469D122EB5}" type="sibTrans" cxnId="{CE2EFE72-F54E-EB4E-AF2C-AFA715517541}">
      <dgm:prSet/>
      <dgm:spPr/>
      <dgm:t>
        <a:bodyPr/>
        <a:lstStyle/>
        <a:p>
          <a:endParaRPr lang="en-US"/>
        </a:p>
      </dgm:t>
    </dgm:pt>
    <dgm:pt modelId="{23EA95F3-3BC7-7747-A565-C800E12AB250}">
      <dgm:prSet phldrT="[Text]"/>
      <dgm:spPr/>
      <dgm:t>
        <a:bodyPr/>
        <a:lstStyle/>
        <a:p>
          <a:r>
            <a:rPr lang="en-US" dirty="0" smtClean="0"/>
            <a:t>5</a:t>
          </a:r>
          <a:r>
            <a:rPr lang="en-US" baseline="30000" dirty="0" smtClean="0"/>
            <a:t>th</a:t>
          </a:r>
          <a:r>
            <a:rPr lang="en-US" dirty="0" smtClean="0"/>
            <a:t>-8th</a:t>
          </a:r>
          <a:endParaRPr lang="en-US" dirty="0"/>
        </a:p>
      </dgm:t>
    </dgm:pt>
    <dgm:pt modelId="{F66423CD-D908-8543-88C9-B9B16E5EDF93}" type="parTrans" cxnId="{0F89D1AC-32A1-4D4F-8053-14A77438CF05}">
      <dgm:prSet/>
      <dgm:spPr/>
      <dgm:t>
        <a:bodyPr/>
        <a:lstStyle/>
        <a:p>
          <a:endParaRPr lang="en-US"/>
        </a:p>
      </dgm:t>
    </dgm:pt>
    <dgm:pt modelId="{0C1A973D-8162-8F40-9D46-2ABB12AFC3EA}" type="sibTrans" cxnId="{0F89D1AC-32A1-4D4F-8053-14A77438CF05}">
      <dgm:prSet/>
      <dgm:spPr/>
      <dgm:t>
        <a:bodyPr/>
        <a:lstStyle/>
        <a:p>
          <a:endParaRPr lang="en-US"/>
        </a:p>
      </dgm:t>
    </dgm:pt>
    <dgm:pt modelId="{092AB18D-338E-3B41-859F-8026777DB5D3}">
      <dgm:prSet phldrT="[Text]" custT="1"/>
      <dgm:spPr/>
      <dgm:t>
        <a:bodyPr/>
        <a:lstStyle/>
        <a:p>
          <a:r>
            <a:rPr lang="en-US" sz="4400" dirty="0" smtClean="0"/>
            <a:t>Maple Place Middle School,</a:t>
          </a:r>
          <a:br>
            <a:rPr lang="en-US" sz="4400" dirty="0" smtClean="0"/>
          </a:br>
          <a:r>
            <a:rPr lang="en-US" sz="1000" dirty="0" smtClean="0"/>
            <a:t>Oceanport, New Jersey</a:t>
          </a:r>
          <a:endParaRPr lang="en-US" sz="4400" dirty="0"/>
        </a:p>
      </dgm:t>
    </dgm:pt>
    <dgm:pt modelId="{E45646D3-EDF3-FB4E-A57E-A2D5A772B2B0}" type="parTrans" cxnId="{B5078A4F-BE9F-A944-923C-6B7FF145EA43}">
      <dgm:prSet/>
      <dgm:spPr/>
      <dgm:t>
        <a:bodyPr/>
        <a:lstStyle/>
        <a:p>
          <a:endParaRPr lang="en-US"/>
        </a:p>
      </dgm:t>
    </dgm:pt>
    <dgm:pt modelId="{7D42FB35-EFE6-5843-86A2-22898A6F2F42}" type="sibTrans" cxnId="{B5078A4F-BE9F-A944-923C-6B7FF145EA43}">
      <dgm:prSet/>
      <dgm:spPr/>
      <dgm:t>
        <a:bodyPr/>
        <a:lstStyle/>
        <a:p>
          <a:endParaRPr lang="en-US"/>
        </a:p>
      </dgm:t>
    </dgm:pt>
    <dgm:pt modelId="{E0E82932-621B-1C44-BEF9-43188C529FCF}">
      <dgm:prSet phldrT="[Text]"/>
      <dgm:spPr/>
      <dgm:t>
        <a:bodyPr/>
        <a:lstStyle/>
        <a:p>
          <a:r>
            <a:rPr lang="en-US" dirty="0" smtClean="0"/>
            <a:t>9</a:t>
          </a:r>
          <a:r>
            <a:rPr lang="en-US" baseline="30000" dirty="0" smtClean="0"/>
            <a:t>th</a:t>
          </a:r>
          <a:r>
            <a:rPr lang="en-US" dirty="0" smtClean="0"/>
            <a:t>-12th</a:t>
          </a:r>
          <a:endParaRPr lang="en-US" dirty="0"/>
        </a:p>
      </dgm:t>
    </dgm:pt>
    <dgm:pt modelId="{0F5D542A-3C2D-AF47-BE46-6CB9AF620C2A}" type="parTrans" cxnId="{4774AB75-5062-CF4F-9315-A5E652FA0BD6}">
      <dgm:prSet/>
      <dgm:spPr/>
      <dgm:t>
        <a:bodyPr/>
        <a:lstStyle/>
        <a:p>
          <a:endParaRPr lang="en-US"/>
        </a:p>
      </dgm:t>
    </dgm:pt>
    <dgm:pt modelId="{12BFF984-617F-2344-A948-3A3DACD8B2B4}" type="sibTrans" cxnId="{4774AB75-5062-CF4F-9315-A5E652FA0BD6}">
      <dgm:prSet/>
      <dgm:spPr/>
      <dgm:t>
        <a:bodyPr/>
        <a:lstStyle/>
        <a:p>
          <a:endParaRPr lang="en-US"/>
        </a:p>
      </dgm:t>
    </dgm:pt>
    <dgm:pt modelId="{589E458A-E07C-5F4C-A04F-394CAB795295}">
      <dgm:prSet phldrT="[Text]" custT="1"/>
      <dgm:spPr/>
      <dgm:t>
        <a:bodyPr/>
        <a:lstStyle/>
        <a:p>
          <a:r>
            <a:rPr lang="en-US" sz="3700" dirty="0" smtClean="0"/>
            <a:t>Shore Regional High School,</a:t>
          </a:r>
          <a:br>
            <a:rPr lang="en-US" sz="3700" dirty="0" smtClean="0"/>
          </a:br>
          <a:r>
            <a:rPr lang="en-US" sz="1000" dirty="0" smtClean="0"/>
            <a:t>West Long Branch, New Jersey</a:t>
          </a:r>
          <a:r>
            <a:rPr lang="en-US" sz="3700" dirty="0" smtClean="0"/>
            <a:t/>
          </a:r>
          <a:br>
            <a:rPr lang="en-US" sz="3700" dirty="0" smtClean="0"/>
          </a:br>
          <a:endParaRPr lang="en-US" sz="3700" dirty="0"/>
        </a:p>
      </dgm:t>
    </dgm:pt>
    <dgm:pt modelId="{D8F365A2-145B-054B-B965-0183C157D4E0}" type="parTrans" cxnId="{A7AB4572-5022-DE4C-A0C8-AAD809FFE2D7}">
      <dgm:prSet/>
      <dgm:spPr/>
      <dgm:t>
        <a:bodyPr/>
        <a:lstStyle/>
        <a:p>
          <a:endParaRPr lang="en-US"/>
        </a:p>
      </dgm:t>
    </dgm:pt>
    <dgm:pt modelId="{2D735507-0B7D-C249-9050-6E90B7B83940}" type="sibTrans" cxnId="{A7AB4572-5022-DE4C-A0C8-AAD809FFE2D7}">
      <dgm:prSet/>
      <dgm:spPr/>
      <dgm:t>
        <a:bodyPr/>
        <a:lstStyle/>
        <a:p>
          <a:endParaRPr lang="en-US"/>
        </a:p>
      </dgm:t>
    </dgm:pt>
    <dgm:pt modelId="{F874C0A3-5B3F-D54A-9DF7-36558B1A5E34}" type="pres">
      <dgm:prSet presAssocID="{44138FB4-C897-7B43-B7FE-064FAEE6074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42F1DB-1C5B-E34F-A4A4-2ACEB5E6A957}" type="pres">
      <dgm:prSet presAssocID="{0CF1FD51-790F-9048-9D36-B90C53A49101}" presName="compositeNode" presStyleCnt="0">
        <dgm:presLayoutVars>
          <dgm:bulletEnabled val="1"/>
        </dgm:presLayoutVars>
      </dgm:prSet>
      <dgm:spPr/>
    </dgm:pt>
    <dgm:pt modelId="{73B6D21B-FCF5-0446-962A-BA487AB18532}" type="pres">
      <dgm:prSet presAssocID="{0CF1FD51-790F-9048-9D36-B90C53A49101}" presName="bgRect" presStyleLbl="node1" presStyleIdx="0" presStyleCnt="3"/>
      <dgm:spPr/>
      <dgm:t>
        <a:bodyPr/>
        <a:lstStyle/>
        <a:p>
          <a:endParaRPr lang="en-US"/>
        </a:p>
      </dgm:t>
    </dgm:pt>
    <dgm:pt modelId="{FE116A57-06DC-9147-859F-38EB5E22FDE4}" type="pres">
      <dgm:prSet presAssocID="{0CF1FD51-790F-9048-9D36-B90C53A4910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9F578-FF45-3749-B22C-1F743C39F9FD}" type="pres">
      <dgm:prSet presAssocID="{0CF1FD51-790F-9048-9D36-B90C53A4910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D5025-ED96-B646-AEF0-D4C20D18D618}" type="pres">
      <dgm:prSet presAssocID="{BA2E44A3-57B2-9345-A6D4-14083776B715}" presName="hSp" presStyleCnt="0"/>
      <dgm:spPr/>
    </dgm:pt>
    <dgm:pt modelId="{225F6AF8-9911-FB4B-A7CC-6D69B41B645A}" type="pres">
      <dgm:prSet presAssocID="{BA2E44A3-57B2-9345-A6D4-14083776B715}" presName="vProcSp" presStyleCnt="0"/>
      <dgm:spPr/>
    </dgm:pt>
    <dgm:pt modelId="{5F48CAB8-BD96-0244-A375-D230215E03EA}" type="pres">
      <dgm:prSet presAssocID="{BA2E44A3-57B2-9345-A6D4-14083776B715}" presName="vSp1" presStyleCnt="0"/>
      <dgm:spPr/>
    </dgm:pt>
    <dgm:pt modelId="{91EFE9E5-8BB5-4344-9E17-B2002C6C3378}" type="pres">
      <dgm:prSet presAssocID="{BA2E44A3-57B2-9345-A6D4-14083776B715}" presName="simulatedConn" presStyleLbl="solidFgAcc1" presStyleIdx="0" presStyleCnt="2"/>
      <dgm:spPr/>
    </dgm:pt>
    <dgm:pt modelId="{97DA8F8E-96A4-E544-B30B-079F73020652}" type="pres">
      <dgm:prSet presAssocID="{BA2E44A3-57B2-9345-A6D4-14083776B715}" presName="vSp2" presStyleCnt="0"/>
      <dgm:spPr/>
    </dgm:pt>
    <dgm:pt modelId="{CCA2EACC-1C4E-5247-826C-3BED9A0387A6}" type="pres">
      <dgm:prSet presAssocID="{BA2E44A3-57B2-9345-A6D4-14083776B715}" presName="sibTrans" presStyleCnt="0"/>
      <dgm:spPr/>
    </dgm:pt>
    <dgm:pt modelId="{B615F658-5D79-1144-9E96-B5EB144EE37F}" type="pres">
      <dgm:prSet presAssocID="{23EA95F3-3BC7-7747-A565-C800E12AB250}" presName="compositeNode" presStyleCnt="0">
        <dgm:presLayoutVars>
          <dgm:bulletEnabled val="1"/>
        </dgm:presLayoutVars>
      </dgm:prSet>
      <dgm:spPr/>
    </dgm:pt>
    <dgm:pt modelId="{581DBB75-88DB-964B-9B23-50F494E6952C}" type="pres">
      <dgm:prSet presAssocID="{23EA95F3-3BC7-7747-A565-C800E12AB250}" presName="bgRect" presStyleLbl="node1" presStyleIdx="1" presStyleCnt="3"/>
      <dgm:spPr/>
      <dgm:t>
        <a:bodyPr/>
        <a:lstStyle/>
        <a:p>
          <a:endParaRPr lang="en-US"/>
        </a:p>
      </dgm:t>
    </dgm:pt>
    <dgm:pt modelId="{E47C9404-EEFD-1F45-A3D1-09B3BF39A890}" type="pres">
      <dgm:prSet presAssocID="{23EA95F3-3BC7-7747-A565-C800E12AB250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DADA39-26B2-9F4A-A881-6BFE85CB6B0F}" type="pres">
      <dgm:prSet presAssocID="{23EA95F3-3BC7-7747-A565-C800E12AB250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6CD09A-A9F1-7B49-ADF9-BEB191671285}" type="pres">
      <dgm:prSet presAssocID="{0C1A973D-8162-8F40-9D46-2ABB12AFC3EA}" presName="hSp" presStyleCnt="0"/>
      <dgm:spPr/>
    </dgm:pt>
    <dgm:pt modelId="{E0D2608A-DD3B-784A-8F5B-8D606120D483}" type="pres">
      <dgm:prSet presAssocID="{0C1A973D-8162-8F40-9D46-2ABB12AFC3EA}" presName="vProcSp" presStyleCnt="0"/>
      <dgm:spPr/>
    </dgm:pt>
    <dgm:pt modelId="{E08D7A78-5437-514A-9E6F-A5B1106B8C5C}" type="pres">
      <dgm:prSet presAssocID="{0C1A973D-8162-8F40-9D46-2ABB12AFC3EA}" presName="vSp1" presStyleCnt="0"/>
      <dgm:spPr/>
    </dgm:pt>
    <dgm:pt modelId="{336ABE57-256C-1749-BED9-626C0181EE98}" type="pres">
      <dgm:prSet presAssocID="{0C1A973D-8162-8F40-9D46-2ABB12AFC3EA}" presName="simulatedConn" presStyleLbl="solidFgAcc1" presStyleIdx="1" presStyleCnt="2"/>
      <dgm:spPr/>
    </dgm:pt>
    <dgm:pt modelId="{11D500CA-5B89-AD4A-80F3-6B878EB54BB8}" type="pres">
      <dgm:prSet presAssocID="{0C1A973D-8162-8F40-9D46-2ABB12AFC3EA}" presName="vSp2" presStyleCnt="0"/>
      <dgm:spPr/>
    </dgm:pt>
    <dgm:pt modelId="{437A4221-8FCB-3E4C-B15A-87917CA3B8A7}" type="pres">
      <dgm:prSet presAssocID="{0C1A973D-8162-8F40-9D46-2ABB12AFC3EA}" presName="sibTrans" presStyleCnt="0"/>
      <dgm:spPr/>
    </dgm:pt>
    <dgm:pt modelId="{F5BEF0B6-DB0F-5143-95A4-589CC961C7A0}" type="pres">
      <dgm:prSet presAssocID="{E0E82932-621B-1C44-BEF9-43188C529FCF}" presName="compositeNode" presStyleCnt="0">
        <dgm:presLayoutVars>
          <dgm:bulletEnabled val="1"/>
        </dgm:presLayoutVars>
      </dgm:prSet>
      <dgm:spPr/>
    </dgm:pt>
    <dgm:pt modelId="{CBA05B9C-0322-9F43-9F7D-3999623A4D11}" type="pres">
      <dgm:prSet presAssocID="{E0E82932-621B-1C44-BEF9-43188C529FCF}" presName="bgRect" presStyleLbl="node1" presStyleIdx="2" presStyleCnt="3"/>
      <dgm:spPr/>
      <dgm:t>
        <a:bodyPr/>
        <a:lstStyle/>
        <a:p>
          <a:endParaRPr lang="en-US"/>
        </a:p>
      </dgm:t>
    </dgm:pt>
    <dgm:pt modelId="{BE6E191A-DE05-6E4C-BC67-9C626C9A1372}" type="pres">
      <dgm:prSet presAssocID="{E0E82932-621B-1C44-BEF9-43188C529FCF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76D80-FBA2-8F46-9C04-4EAE397478DE}" type="pres">
      <dgm:prSet presAssocID="{E0E82932-621B-1C44-BEF9-43188C529FCF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81A733-D6CF-8D45-8D30-B57100B6C167}" type="presOf" srcId="{44138FB4-C897-7B43-B7FE-064FAEE60743}" destId="{F874C0A3-5B3F-D54A-9DF7-36558B1A5E34}" srcOrd="0" destOrd="0" presId="urn:microsoft.com/office/officeart/2005/8/layout/hProcess7#1"/>
    <dgm:cxn modelId="{49C81FED-A503-5940-A694-D33D37BAB094}" type="presOf" srcId="{0CF1FD51-790F-9048-9D36-B90C53A49101}" destId="{73B6D21B-FCF5-0446-962A-BA487AB18532}" srcOrd="0" destOrd="0" presId="urn:microsoft.com/office/officeart/2005/8/layout/hProcess7#1"/>
    <dgm:cxn modelId="{AEC6D2D1-1EDB-DB47-9766-E8466AC9137E}" type="presOf" srcId="{0CF1FD51-790F-9048-9D36-B90C53A49101}" destId="{FE116A57-06DC-9147-859F-38EB5E22FDE4}" srcOrd="1" destOrd="0" presId="urn:microsoft.com/office/officeart/2005/8/layout/hProcess7#1"/>
    <dgm:cxn modelId="{DA030723-B54D-E64D-8CA5-7DDBA1DED2E3}" type="presOf" srcId="{23EA95F3-3BC7-7747-A565-C800E12AB250}" destId="{581DBB75-88DB-964B-9B23-50F494E6952C}" srcOrd="0" destOrd="0" presId="urn:microsoft.com/office/officeart/2005/8/layout/hProcess7#1"/>
    <dgm:cxn modelId="{0F89D1AC-32A1-4D4F-8053-14A77438CF05}" srcId="{44138FB4-C897-7B43-B7FE-064FAEE60743}" destId="{23EA95F3-3BC7-7747-A565-C800E12AB250}" srcOrd="1" destOrd="0" parTransId="{F66423CD-D908-8543-88C9-B9B16E5EDF93}" sibTransId="{0C1A973D-8162-8F40-9D46-2ABB12AFC3EA}"/>
    <dgm:cxn modelId="{A7AB4572-5022-DE4C-A0C8-AAD809FFE2D7}" srcId="{E0E82932-621B-1C44-BEF9-43188C529FCF}" destId="{589E458A-E07C-5F4C-A04F-394CAB795295}" srcOrd="0" destOrd="0" parTransId="{D8F365A2-145B-054B-B965-0183C157D4E0}" sibTransId="{2D735507-0B7D-C249-9050-6E90B7B83940}"/>
    <dgm:cxn modelId="{0EEED4F2-97CF-4943-A41B-ED6039BDAA75}" type="presOf" srcId="{092AB18D-338E-3B41-859F-8026777DB5D3}" destId="{90DADA39-26B2-9F4A-A881-6BFE85CB6B0F}" srcOrd="0" destOrd="0" presId="urn:microsoft.com/office/officeart/2005/8/layout/hProcess7#1"/>
    <dgm:cxn modelId="{4774AB75-5062-CF4F-9315-A5E652FA0BD6}" srcId="{44138FB4-C897-7B43-B7FE-064FAEE60743}" destId="{E0E82932-621B-1C44-BEF9-43188C529FCF}" srcOrd="2" destOrd="0" parTransId="{0F5D542A-3C2D-AF47-BE46-6CB9AF620C2A}" sibTransId="{12BFF984-617F-2344-A948-3A3DACD8B2B4}"/>
    <dgm:cxn modelId="{B5078A4F-BE9F-A944-923C-6B7FF145EA43}" srcId="{23EA95F3-3BC7-7747-A565-C800E12AB250}" destId="{092AB18D-338E-3B41-859F-8026777DB5D3}" srcOrd="0" destOrd="0" parTransId="{E45646D3-EDF3-FB4E-A57E-A2D5A772B2B0}" sibTransId="{7D42FB35-EFE6-5843-86A2-22898A6F2F42}"/>
    <dgm:cxn modelId="{4E8B1EBC-3754-9941-815C-5AFCD5F52CEF}" type="presOf" srcId="{589E458A-E07C-5F4C-A04F-394CAB795295}" destId="{47B76D80-FBA2-8F46-9C04-4EAE397478DE}" srcOrd="0" destOrd="0" presId="urn:microsoft.com/office/officeart/2005/8/layout/hProcess7#1"/>
    <dgm:cxn modelId="{42357166-6D1D-444E-A78A-0F1ACA796136}" type="presOf" srcId="{E4E2DADB-0261-B741-BAE6-DF6BD3CFDD8F}" destId="{D389F578-FF45-3749-B22C-1F743C39F9FD}" srcOrd="0" destOrd="0" presId="urn:microsoft.com/office/officeart/2005/8/layout/hProcess7#1"/>
    <dgm:cxn modelId="{151DDF0F-D40E-3D49-84D8-A8481AD3D599}" type="presOf" srcId="{E0E82932-621B-1C44-BEF9-43188C529FCF}" destId="{BE6E191A-DE05-6E4C-BC67-9C626C9A1372}" srcOrd="1" destOrd="0" presId="urn:microsoft.com/office/officeart/2005/8/layout/hProcess7#1"/>
    <dgm:cxn modelId="{CE2EFE72-F54E-EB4E-AF2C-AFA715517541}" srcId="{0CF1FD51-790F-9048-9D36-B90C53A49101}" destId="{E4E2DADB-0261-B741-BAE6-DF6BD3CFDD8F}" srcOrd="0" destOrd="0" parTransId="{C9775956-A858-5841-B6C3-3E425DECEF89}" sibTransId="{893CE49E-8AA2-4C44-9096-06469D122EB5}"/>
    <dgm:cxn modelId="{3DFF6305-8FF1-C440-80E2-7B267B012A29}" type="presOf" srcId="{23EA95F3-3BC7-7747-A565-C800E12AB250}" destId="{E47C9404-EEFD-1F45-A3D1-09B3BF39A890}" srcOrd="1" destOrd="0" presId="urn:microsoft.com/office/officeart/2005/8/layout/hProcess7#1"/>
    <dgm:cxn modelId="{E6BD0B46-C446-CE49-893A-4265FE54B75D}" type="presOf" srcId="{E0E82932-621B-1C44-BEF9-43188C529FCF}" destId="{CBA05B9C-0322-9F43-9F7D-3999623A4D11}" srcOrd="0" destOrd="0" presId="urn:microsoft.com/office/officeart/2005/8/layout/hProcess7#1"/>
    <dgm:cxn modelId="{E46B734C-8BBB-D049-9C24-5B2F0ED02ABA}" srcId="{44138FB4-C897-7B43-B7FE-064FAEE60743}" destId="{0CF1FD51-790F-9048-9D36-B90C53A49101}" srcOrd="0" destOrd="0" parTransId="{162A9FCB-0FE8-2F46-B316-35F6C821F7B8}" sibTransId="{BA2E44A3-57B2-9345-A6D4-14083776B715}"/>
    <dgm:cxn modelId="{EAA2D35F-EE7B-6648-88EA-4ED4D2ED833E}" type="presParOf" srcId="{F874C0A3-5B3F-D54A-9DF7-36558B1A5E34}" destId="{8A42F1DB-1C5B-E34F-A4A4-2ACEB5E6A957}" srcOrd="0" destOrd="0" presId="urn:microsoft.com/office/officeart/2005/8/layout/hProcess7#1"/>
    <dgm:cxn modelId="{9322D4EF-F4CE-3F45-B65F-9F261DEBB588}" type="presParOf" srcId="{8A42F1DB-1C5B-E34F-A4A4-2ACEB5E6A957}" destId="{73B6D21B-FCF5-0446-962A-BA487AB18532}" srcOrd="0" destOrd="0" presId="urn:microsoft.com/office/officeart/2005/8/layout/hProcess7#1"/>
    <dgm:cxn modelId="{B08B8A43-32C1-E64E-A803-8ECB239CF72B}" type="presParOf" srcId="{8A42F1DB-1C5B-E34F-A4A4-2ACEB5E6A957}" destId="{FE116A57-06DC-9147-859F-38EB5E22FDE4}" srcOrd="1" destOrd="0" presId="urn:microsoft.com/office/officeart/2005/8/layout/hProcess7#1"/>
    <dgm:cxn modelId="{BCE259FC-F9FE-A546-ABF4-EA45425E2407}" type="presParOf" srcId="{8A42F1DB-1C5B-E34F-A4A4-2ACEB5E6A957}" destId="{D389F578-FF45-3749-B22C-1F743C39F9FD}" srcOrd="2" destOrd="0" presId="urn:microsoft.com/office/officeart/2005/8/layout/hProcess7#1"/>
    <dgm:cxn modelId="{8FD08063-097E-CE48-B1DD-16539A339A4F}" type="presParOf" srcId="{F874C0A3-5B3F-D54A-9DF7-36558B1A5E34}" destId="{278D5025-ED96-B646-AEF0-D4C20D18D618}" srcOrd="1" destOrd="0" presId="urn:microsoft.com/office/officeart/2005/8/layout/hProcess7#1"/>
    <dgm:cxn modelId="{B0CDDD79-403C-E54B-BB5D-F6A80BDE98F1}" type="presParOf" srcId="{F874C0A3-5B3F-D54A-9DF7-36558B1A5E34}" destId="{225F6AF8-9911-FB4B-A7CC-6D69B41B645A}" srcOrd="2" destOrd="0" presId="urn:microsoft.com/office/officeart/2005/8/layout/hProcess7#1"/>
    <dgm:cxn modelId="{53D08E42-112E-BF4D-B950-3D5CE12FE639}" type="presParOf" srcId="{225F6AF8-9911-FB4B-A7CC-6D69B41B645A}" destId="{5F48CAB8-BD96-0244-A375-D230215E03EA}" srcOrd="0" destOrd="0" presId="urn:microsoft.com/office/officeart/2005/8/layout/hProcess7#1"/>
    <dgm:cxn modelId="{961F307D-3AB7-B24A-B8BB-8E7DD74841EE}" type="presParOf" srcId="{225F6AF8-9911-FB4B-A7CC-6D69B41B645A}" destId="{91EFE9E5-8BB5-4344-9E17-B2002C6C3378}" srcOrd="1" destOrd="0" presId="urn:microsoft.com/office/officeart/2005/8/layout/hProcess7#1"/>
    <dgm:cxn modelId="{28442E16-2637-384C-B063-44C8FDAF7393}" type="presParOf" srcId="{225F6AF8-9911-FB4B-A7CC-6D69B41B645A}" destId="{97DA8F8E-96A4-E544-B30B-079F73020652}" srcOrd="2" destOrd="0" presId="urn:microsoft.com/office/officeart/2005/8/layout/hProcess7#1"/>
    <dgm:cxn modelId="{49704F1E-F406-2047-80CB-9ADC63865D3B}" type="presParOf" srcId="{F874C0A3-5B3F-D54A-9DF7-36558B1A5E34}" destId="{CCA2EACC-1C4E-5247-826C-3BED9A0387A6}" srcOrd="3" destOrd="0" presId="urn:microsoft.com/office/officeart/2005/8/layout/hProcess7#1"/>
    <dgm:cxn modelId="{6CB3816B-14CC-284E-8006-49A613194FC0}" type="presParOf" srcId="{F874C0A3-5B3F-D54A-9DF7-36558B1A5E34}" destId="{B615F658-5D79-1144-9E96-B5EB144EE37F}" srcOrd="4" destOrd="0" presId="urn:microsoft.com/office/officeart/2005/8/layout/hProcess7#1"/>
    <dgm:cxn modelId="{ADC6EBB4-E966-7F4E-AEFD-973EDD904947}" type="presParOf" srcId="{B615F658-5D79-1144-9E96-B5EB144EE37F}" destId="{581DBB75-88DB-964B-9B23-50F494E6952C}" srcOrd="0" destOrd="0" presId="urn:microsoft.com/office/officeart/2005/8/layout/hProcess7#1"/>
    <dgm:cxn modelId="{02922AAE-0DA5-824C-B3D2-3F858F196312}" type="presParOf" srcId="{B615F658-5D79-1144-9E96-B5EB144EE37F}" destId="{E47C9404-EEFD-1F45-A3D1-09B3BF39A890}" srcOrd="1" destOrd="0" presId="urn:microsoft.com/office/officeart/2005/8/layout/hProcess7#1"/>
    <dgm:cxn modelId="{56F16F97-76FD-1849-80BF-3501790FE366}" type="presParOf" srcId="{B615F658-5D79-1144-9E96-B5EB144EE37F}" destId="{90DADA39-26B2-9F4A-A881-6BFE85CB6B0F}" srcOrd="2" destOrd="0" presId="urn:microsoft.com/office/officeart/2005/8/layout/hProcess7#1"/>
    <dgm:cxn modelId="{5CDFC946-F161-0843-B709-39B5346543D0}" type="presParOf" srcId="{F874C0A3-5B3F-D54A-9DF7-36558B1A5E34}" destId="{556CD09A-A9F1-7B49-ADF9-BEB191671285}" srcOrd="5" destOrd="0" presId="urn:microsoft.com/office/officeart/2005/8/layout/hProcess7#1"/>
    <dgm:cxn modelId="{D31EF60D-C2B0-5546-9197-51924F0DAE6B}" type="presParOf" srcId="{F874C0A3-5B3F-D54A-9DF7-36558B1A5E34}" destId="{E0D2608A-DD3B-784A-8F5B-8D606120D483}" srcOrd="6" destOrd="0" presId="urn:microsoft.com/office/officeart/2005/8/layout/hProcess7#1"/>
    <dgm:cxn modelId="{3A767852-5393-8848-8883-890D5F6127A8}" type="presParOf" srcId="{E0D2608A-DD3B-784A-8F5B-8D606120D483}" destId="{E08D7A78-5437-514A-9E6F-A5B1106B8C5C}" srcOrd="0" destOrd="0" presId="urn:microsoft.com/office/officeart/2005/8/layout/hProcess7#1"/>
    <dgm:cxn modelId="{90419310-6DA2-BD4D-8DFB-BCCF518CBB4D}" type="presParOf" srcId="{E0D2608A-DD3B-784A-8F5B-8D606120D483}" destId="{336ABE57-256C-1749-BED9-626C0181EE98}" srcOrd="1" destOrd="0" presId="urn:microsoft.com/office/officeart/2005/8/layout/hProcess7#1"/>
    <dgm:cxn modelId="{2A29314D-A5D2-D54E-AD37-B066AC7FAD73}" type="presParOf" srcId="{E0D2608A-DD3B-784A-8F5B-8D606120D483}" destId="{11D500CA-5B89-AD4A-80F3-6B878EB54BB8}" srcOrd="2" destOrd="0" presId="urn:microsoft.com/office/officeart/2005/8/layout/hProcess7#1"/>
    <dgm:cxn modelId="{66D39E03-88E2-1348-84A2-8CE9CB8DDA0F}" type="presParOf" srcId="{F874C0A3-5B3F-D54A-9DF7-36558B1A5E34}" destId="{437A4221-8FCB-3E4C-B15A-87917CA3B8A7}" srcOrd="7" destOrd="0" presId="urn:microsoft.com/office/officeart/2005/8/layout/hProcess7#1"/>
    <dgm:cxn modelId="{403BE75E-60EE-6548-927B-018D71C68CE3}" type="presParOf" srcId="{F874C0A3-5B3F-D54A-9DF7-36558B1A5E34}" destId="{F5BEF0B6-DB0F-5143-95A4-589CC961C7A0}" srcOrd="8" destOrd="0" presId="urn:microsoft.com/office/officeart/2005/8/layout/hProcess7#1"/>
    <dgm:cxn modelId="{F4868E39-F313-7544-83F9-B87441432C66}" type="presParOf" srcId="{F5BEF0B6-DB0F-5143-95A4-589CC961C7A0}" destId="{CBA05B9C-0322-9F43-9F7D-3999623A4D11}" srcOrd="0" destOrd="0" presId="urn:microsoft.com/office/officeart/2005/8/layout/hProcess7#1"/>
    <dgm:cxn modelId="{93BE1900-8349-E74D-B547-AE157EF69836}" type="presParOf" srcId="{F5BEF0B6-DB0F-5143-95A4-589CC961C7A0}" destId="{BE6E191A-DE05-6E4C-BC67-9C626C9A1372}" srcOrd="1" destOrd="0" presId="urn:microsoft.com/office/officeart/2005/8/layout/hProcess7#1"/>
    <dgm:cxn modelId="{ADFEF2EA-F52F-0B46-912D-E4C0CC9D5285}" type="presParOf" srcId="{F5BEF0B6-DB0F-5143-95A4-589CC961C7A0}" destId="{47B76D80-FBA2-8F46-9C04-4EAE397478DE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A353A6-D456-F047-8B87-E2516D5C39BB}" type="doc">
      <dgm:prSet loTypeId="urn:microsoft.com/office/officeart/2005/8/layout/bProcess2" loCatId="process" qsTypeId="urn:microsoft.com/office/officeart/2005/8/quickstyle/simple4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8DB69FF-43AD-7742-9D86-459181F5040C}">
      <dgm:prSet phldrT="[Text]"/>
      <dgm:spPr/>
      <dgm:t>
        <a:bodyPr/>
        <a:lstStyle/>
        <a:p>
          <a:r>
            <a:rPr lang="en-US" dirty="0" smtClean="0">
              <a:latin typeface="Candara"/>
            </a:rPr>
            <a:t>Private membership at beach clubs</a:t>
          </a:r>
          <a:endParaRPr lang="en-US" dirty="0"/>
        </a:p>
      </dgm:t>
    </dgm:pt>
    <dgm:pt modelId="{0A69BE1E-8304-4A4C-852E-AC664A4A59D6}" type="parTrans" cxnId="{DD222EE5-A803-E842-990B-0C2DC218EB25}">
      <dgm:prSet/>
      <dgm:spPr/>
      <dgm:t>
        <a:bodyPr/>
        <a:lstStyle/>
        <a:p>
          <a:endParaRPr lang="en-US"/>
        </a:p>
      </dgm:t>
    </dgm:pt>
    <dgm:pt modelId="{784271F2-5159-E145-AC68-1B5DCF09B402}" type="sibTrans" cxnId="{DD222EE5-A803-E842-990B-0C2DC218EB25}">
      <dgm:prSet/>
      <dgm:spPr/>
      <dgm:t>
        <a:bodyPr/>
        <a:lstStyle/>
        <a:p>
          <a:endParaRPr lang="en-US"/>
        </a:p>
      </dgm:t>
    </dgm:pt>
    <dgm:pt modelId="{CF5C6089-784E-424D-96CE-966087B98D88}">
      <dgm:prSet phldrT="[Text]"/>
      <dgm:spPr/>
      <dgm:t>
        <a:bodyPr/>
        <a:lstStyle/>
        <a:p>
          <a:r>
            <a:rPr lang="en-US" b="1" dirty="0" smtClean="0"/>
            <a:t>Contact your Realtor Here!</a:t>
          </a:r>
          <a:endParaRPr lang="en-US" b="1" dirty="0"/>
        </a:p>
      </dgm:t>
    </dgm:pt>
    <dgm:pt modelId="{88D4C245-8F98-454F-A50B-B5532D7E6E66}" type="parTrans" cxnId="{DAE9CB90-0ED1-0144-BD04-52DFC6BCD11F}">
      <dgm:prSet/>
      <dgm:spPr/>
      <dgm:t>
        <a:bodyPr/>
        <a:lstStyle/>
        <a:p>
          <a:endParaRPr lang="en-US"/>
        </a:p>
      </dgm:t>
    </dgm:pt>
    <dgm:pt modelId="{B87C3909-876E-8A4A-ACAE-84252993294D}" type="sibTrans" cxnId="{DAE9CB90-0ED1-0144-BD04-52DFC6BCD11F}">
      <dgm:prSet/>
      <dgm:spPr/>
      <dgm:t>
        <a:bodyPr/>
        <a:lstStyle/>
        <a:p>
          <a:endParaRPr lang="en-US"/>
        </a:p>
      </dgm:t>
    </dgm:pt>
    <dgm:pt modelId="{646B7E56-8162-0D43-BC8B-B8806E17725E}">
      <dgm:prSet phldrT="[Text]" custT="1"/>
      <dgm:spPr/>
      <dgm:t>
        <a:bodyPr/>
        <a:lstStyle/>
        <a:p>
          <a:r>
            <a:rPr lang="en-US" sz="1500" dirty="0" smtClean="0">
              <a:latin typeface="Candara"/>
            </a:rPr>
            <a:t> Pier village, shopping, great restaurants</a:t>
          </a:r>
          <a:endParaRPr lang="en-US" sz="1500" dirty="0"/>
        </a:p>
      </dgm:t>
    </dgm:pt>
    <dgm:pt modelId="{7C15E814-40AD-AD4B-AE0A-7499C7954A0C}" type="parTrans" cxnId="{14D93818-7B85-F145-BCE0-F2F07FE2EC16}">
      <dgm:prSet/>
      <dgm:spPr/>
      <dgm:t>
        <a:bodyPr/>
        <a:lstStyle/>
        <a:p>
          <a:endParaRPr lang="en-US"/>
        </a:p>
      </dgm:t>
    </dgm:pt>
    <dgm:pt modelId="{104EBF70-1DDC-644A-BB44-F719A336E387}" type="sibTrans" cxnId="{14D93818-7B85-F145-BCE0-F2F07FE2EC16}">
      <dgm:prSet/>
      <dgm:spPr/>
      <dgm:t>
        <a:bodyPr/>
        <a:lstStyle/>
        <a:p>
          <a:endParaRPr lang="en-US"/>
        </a:p>
      </dgm:t>
    </dgm:pt>
    <dgm:pt modelId="{3BB84509-3C4E-634C-A259-BB6359B7BA7B}">
      <dgm:prSet phldrT="[Text]" custT="1"/>
      <dgm:spPr/>
      <dgm:t>
        <a:bodyPr/>
        <a:lstStyle/>
        <a:p>
          <a:r>
            <a:rPr lang="en-US" sz="1500" dirty="0" smtClean="0">
              <a:latin typeface="Candara"/>
            </a:rPr>
            <a:t>Sandy Hook, river activities, Revolutionary War history</a:t>
          </a:r>
          <a:endParaRPr lang="en-US" sz="1500" dirty="0"/>
        </a:p>
      </dgm:t>
    </dgm:pt>
    <dgm:pt modelId="{F47923D1-EC4E-2C43-BE4D-0B05D9202DC9}" type="parTrans" cxnId="{7701B619-CC5D-C04C-BC04-CA1154057792}">
      <dgm:prSet/>
      <dgm:spPr/>
      <dgm:t>
        <a:bodyPr/>
        <a:lstStyle/>
        <a:p>
          <a:endParaRPr lang="en-US"/>
        </a:p>
      </dgm:t>
    </dgm:pt>
    <dgm:pt modelId="{E3435B19-3047-D84A-A884-50A348122A8D}" type="sibTrans" cxnId="{7701B619-CC5D-C04C-BC04-CA1154057792}">
      <dgm:prSet/>
      <dgm:spPr/>
      <dgm:t>
        <a:bodyPr/>
        <a:lstStyle/>
        <a:p>
          <a:endParaRPr lang="en-US"/>
        </a:p>
      </dgm:t>
    </dgm:pt>
    <dgm:pt modelId="{0EE05B30-49E8-E949-AB39-FD93EB9CC59C}">
      <dgm:prSet phldrT="[Text]" custT="1"/>
      <dgm:spPr/>
      <dgm:t>
        <a:bodyPr/>
        <a:lstStyle/>
        <a:p>
          <a:r>
            <a:rPr lang="en-US" sz="1500" dirty="0" smtClean="0">
              <a:latin typeface="Candara"/>
            </a:rPr>
            <a:t> bike riding, fishing, tubing</a:t>
          </a:r>
          <a:endParaRPr lang="en-US" sz="1500" dirty="0"/>
        </a:p>
      </dgm:t>
    </dgm:pt>
    <dgm:pt modelId="{C0084A5B-C8C8-6E4A-8F22-D642DF391FEC}" type="parTrans" cxnId="{6A28E488-FD7D-E143-B8A9-B1367950CED8}">
      <dgm:prSet/>
      <dgm:spPr/>
      <dgm:t>
        <a:bodyPr/>
        <a:lstStyle/>
        <a:p>
          <a:endParaRPr lang="en-US"/>
        </a:p>
      </dgm:t>
    </dgm:pt>
    <dgm:pt modelId="{B22CF7DE-2CD3-0147-81E3-9DACECB9112F}" type="sibTrans" cxnId="{6A28E488-FD7D-E143-B8A9-B1367950CED8}">
      <dgm:prSet/>
      <dgm:spPr/>
      <dgm:t>
        <a:bodyPr/>
        <a:lstStyle/>
        <a:p>
          <a:endParaRPr lang="en-US"/>
        </a:p>
      </dgm:t>
    </dgm:pt>
    <dgm:pt modelId="{019083ED-56D7-844E-A49B-DBA46BD2A6F6}">
      <dgm:prSet phldrT="[Text]" custT="1"/>
      <dgm:spPr/>
      <dgm:t>
        <a:bodyPr/>
        <a:lstStyle/>
        <a:p>
          <a:r>
            <a:rPr lang="en-US" sz="1500" dirty="0" smtClean="0">
              <a:latin typeface="Candara"/>
            </a:rPr>
            <a:t> library, nail salons, </a:t>
          </a:r>
          <a:r>
            <a:rPr lang="en-US" sz="1500" dirty="0" err="1" smtClean="0">
              <a:latin typeface="Candara"/>
            </a:rPr>
            <a:t>Milagro</a:t>
          </a:r>
          <a:r>
            <a:rPr lang="en-US" sz="1500" dirty="0" smtClean="0">
              <a:latin typeface="Candara"/>
            </a:rPr>
            <a:t> spa</a:t>
          </a:r>
          <a:endParaRPr lang="en-US" sz="1500" dirty="0"/>
        </a:p>
      </dgm:t>
    </dgm:pt>
    <dgm:pt modelId="{05958329-62FE-DC41-9474-C481AB5DC9C7}" type="parTrans" cxnId="{71A8B1EF-CD74-204E-A509-C4C173E4E9EC}">
      <dgm:prSet/>
      <dgm:spPr/>
      <dgm:t>
        <a:bodyPr/>
        <a:lstStyle/>
        <a:p>
          <a:endParaRPr lang="en-US"/>
        </a:p>
      </dgm:t>
    </dgm:pt>
    <dgm:pt modelId="{62ACAB39-F973-2C4E-AE3D-52861D5BE9FA}" type="sibTrans" cxnId="{71A8B1EF-CD74-204E-A509-C4C173E4E9EC}">
      <dgm:prSet/>
      <dgm:spPr/>
      <dgm:t>
        <a:bodyPr/>
        <a:lstStyle/>
        <a:p>
          <a:endParaRPr lang="en-US"/>
        </a:p>
      </dgm:t>
    </dgm:pt>
    <dgm:pt modelId="{9ADAD2EC-4BF2-CF4F-8E6A-35429242C3A5}">
      <dgm:prSet phldrT="[Text]" custT="1"/>
      <dgm:spPr/>
      <dgm:t>
        <a:bodyPr/>
        <a:lstStyle/>
        <a:p>
          <a:r>
            <a:rPr lang="en-US" sz="1400" dirty="0" smtClean="0">
              <a:latin typeface="Candara"/>
            </a:rPr>
            <a:t> golf clubs, sports bars, elite gyms</a:t>
          </a:r>
          <a:endParaRPr lang="en-US" sz="1400" dirty="0"/>
        </a:p>
      </dgm:t>
    </dgm:pt>
    <dgm:pt modelId="{983E0257-1EE7-6748-8A3B-B66CADD4555C}" type="parTrans" cxnId="{78B85559-5F04-5549-A7E7-FD9D3C0EFE4F}">
      <dgm:prSet/>
      <dgm:spPr/>
      <dgm:t>
        <a:bodyPr/>
        <a:lstStyle/>
        <a:p>
          <a:endParaRPr lang="en-US"/>
        </a:p>
      </dgm:t>
    </dgm:pt>
    <dgm:pt modelId="{462C0C02-3553-7F40-96E4-4399428050C2}" type="sibTrans" cxnId="{78B85559-5F04-5549-A7E7-FD9D3C0EFE4F}">
      <dgm:prSet/>
      <dgm:spPr/>
      <dgm:t>
        <a:bodyPr/>
        <a:lstStyle/>
        <a:p>
          <a:endParaRPr lang="en-US"/>
        </a:p>
      </dgm:t>
    </dgm:pt>
    <dgm:pt modelId="{252C74B3-E749-5F47-8301-11838347587D}">
      <dgm:prSet phldrT="[Text]"/>
      <dgm:spPr/>
      <dgm:t>
        <a:bodyPr/>
        <a:lstStyle/>
        <a:p>
          <a:r>
            <a:rPr lang="en-US" dirty="0" smtClean="0"/>
            <a:t>Monmouth University, where the movie Annie was filmed</a:t>
          </a:r>
          <a:endParaRPr lang="en-US" dirty="0"/>
        </a:p>
      </dgm:t>
    </dgm:pt>
    <dgm:pt modelId="{2E73C641-3809-BC4D-95DD-3EF486E53ACD}" type="parTrans" cxnId="{0A46B545-880B-A748-961C-699160412DC2}">
      <dgm:prSet/>
      <dgm:spPr/>
      <dgm:t>
        <a:bodyPr/>
        <a:lstStyle/>
        <a:p>
          <a:endParaRPr lang="en-US"/>
        </a:p>
      </dgm:t>
    </dgm:pt>
    <dgm:pt modelId="{AC261B94-C1A6-5A4A-A8F0-69A06C842FF5}" type="sibTrans" cxnId="{0A46B545-880B-A748-961C-699160412DC2}">
      <dgm:prSet/>
      <dgm:spPr/>
      <dgm:t>
        <a:bodyPr/>
        <a:lstStyle/>
        <a:p>
          <a:endParaRPr lang="en-US"/>
        </a:p>
      </dgm:t>
    </dgm:pt>
    <dgm:pt modelId="{A847DB2B-141C-EF4B-ACC8-8EBF03E581E6}" type="pres">
      <dgm:prSet presAssocID="{C1A353A6-D456-F047-8B87-E2516D5C39BB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2CA7908-B8F0-7146-9015-5D51F3B300B1}" type="pres">
      <dgm:prSet presAssocID="{08DB69FF-43AD-7742-9D86-459181F5040C}" presName="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1E25EE-A2CB-D041-BC42-F3C40F61DFA7}" type="pres">
      <dgm:prSet presAssocID="{784271F2-5159-E145-AC68-1B5DCF09B402}" presName="sibTrans" presStyleLbl="sibTrans2D1" presStyleIdx="0" presStyleCnt="7"/>
      <dgm:spPr/>
      <dgm:t>
        <a:bodyPr/>
        <a:lstStyle/>
        <a:p>
          <a:endParaRPr lang="en-US"/>
        </a:p>
      </dgm:t>
    </dgm:pt>
    <dgm:pt modelId="{5C89E228-47DC-B04A-A426-DBFCDDD42092}" type="pres">
      <dgm:prSet presAssocID="{646B7E56-8162-0D43-BC8B-B8806E17725E}" presName="middleNode" presStyleCnt="0"/>
      <dgm:spPr/>
    </dgm:pt>
    <dgm:pt modelId="{47293863-8276-CB47-A999-70E87F2A85C9}" type="pres">
      <dgm:prSet presAssocID="{646B7E56-8162-0D43-BC8B-B8806E17725E}" presName="padding" presStyleLbl="node1" presStyleIdx="0" presStyleCnt="8"/>
      <dgm:spPr/>
    </dgm:pt>
    <dgm:pt modelId="{78B8800A-80C4-024D-A3BF-7BAE149303CD}" type="pres">
      <dgm:prSet presAssocID="{646B7E56-8162-0D43-BC8B-B8806E17725E}" presName="shape" presStyleLbl="node1" presStyleIdx="1" presStyleCnt="8" custScaleX="202406" custScaleY="166030" custLinFactNeighborX="16776" custLinFactNeighborY="33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41E907-086D-5E46-84DB-A2FBD60A0095}" type="pres">
      <dgm:prSet presAssocID="{104EBF70-1DDC-644A-BB44-F719A336E387}" presName="sibTrans" presStyleLbl="sibTrans2D1" presStyleIdx="1" presStyleCnt="7"/>
      <dgm:spPr/>
      <dgm:t>
        <a:bodyPr/>
        <a:lstStyle/>
        <a:p>
          <a:endParaRPr lang="en-US"/>
        </a:p>
      </dgm:t>
    </dgm:pt>
    <dgm:pt modelId="{C25959B4-85A9-E949-8C00-C6FA41CF91F8}" type="pres">
      <dgm:prSet presAssocID="{3BB84509-3C4E-634C-A259-BB6359B7BA7B}" presName="middleNode" presStyleCnt="0"/>
      <dgm:spPr/>
    </dgm:pt>
    <dgm:pt modelId="{632B0615-19EE-174A-83F1-DE839B2AC152}" type="pres">
      <dgm:prSet presAssocID="{3BB84509-3C4E-634C-A259-BB6359B7BA7B}" presName="padding" presStyleLbl="node1" presStyleIdx="1" presStyleCnt="8"/>
      <dgm:spPr/>
    </dgm:pt>
    <dgm:pt modelId="{5BAF2961-E0AD-7649-ACFC-648E670FB3BD}" type="pres">
      <dgm:prSet presAssocID="{3BB84509-3C4E-634C-A259-BB6359B7BA7B}" presName="shape" presStyleLbl="node1" presStyleIdx="2" presStyleCnt="8" custScaleX="184350" custScaleY="178006" custLinFactNeighborX="31589" custLinFactNeighborY="1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9425F-87DF-5744-B0BD-EF59BD7220F8}" type="pres">
      <dgm:prSet presAssocID="{E3435B19-3047-D84A-A884-50A348122A8D}" presName="sibTrans" presStyleLbl="sibTrans2D1" presStyleIdx="2" presStyleCnt="7"/>
      <dgm:spPr/>
      <dgm:t>
        <a:bodyPr/>
        <a:lstStyle/>
        <a:p>
          <a:endParaRPr lang="en-US"/>
        </a:p>
      </dgm:t>
    </dgm:pt>
    <dgm:pt modelId="{BEA57C01-0993-2D47-8F18-D03323291994}" type="pres">
      <dgm:prSet presAssocID="{0EE05B30-49E8-E949-AB39-FD93EB9CC59C}" presName="middleNode" presStyleCnt="0"/>
      <dgm:spPr/>
    </dgm:pt>
    <dgm:pt modelId="{BFE97223-C3C3-3945-A333-332F0B742E0A}" type="pres">
      <dgm:prSet presAssocID="{0EE05B30-49E8-E949-AB39-FD93EB9CC59C}" presName="padding" presStyleLbl="node1" presStyleIdx="2" presStyleCnt="8"/>
      <dgm:spPr/>
    </dgm:pt>
    <dgm:pt modelId="{D4349D29-B6AD-3B44-BF63-4FCEEC459297}" type="pres">
      <dgm:prSet presAssocID="{0EE05B30-49E8-E949-AB39-FD93EB9CC59C}" presName="shape" presStyleLbl="node1" presStyleIdx="3" presStyleCnt="8" custScaleX="179032" custScaleY="159825" custLinFactNeighborX="-17680" custLinFactNeighborY="-46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A78644-057A-7647-80F0-C381962D75EC}" type="pres">
      <dgm:prSet presAssocID="{B22CF7DE-2CD3-0147-81E3-9DACECB9112F}" presName="sibTrans" presStyleLbl="sibTrans2D1" presStyleIdx="3" presStyleCnt="7" custAng="1386163"/>
      <dgm:spPr/>
      <dgm:t>
        <a:bodyPr/>
        <a:lstStyle/>
        <a:p>
          <a:endParaRPr lang="en-US"/>
        </a:p>
      </dgm:t>
    </dgm:pt>
    <dgm:pt modelId="{53CC43D9-B9BD-864D-A9DC-94341581020E}" type="pres">
      <dgm:prSet presAssocID="{019083ED-56D7-844E-A49B-DBA46BD2A6F6}" presName="middleNode" presStyleCnt="0"/>
      <dgm:spPr/>
    </dgm:pt>
    <dgm:pt modelId="{32692AD2-0326-A444-9D57-897AEC77A12F}" type="pres">
      <dgm:prSet presAssocID="{019083ED-56D7-844E-A49B-DBA46BD2A6F6}" presName="padding" presStyleLbl="node1" presStyleIdx="3" presStyleCnt="8"/>
      <dgm:spPr/>
    </dgm:pt>
    <dgm:pt modelId="{311F09BD-AB74-6B42-87F7-301348012D75}" type="pres">
      <dgm:prSet presAssocID="{019083ED-56D7-844E-A49B-DBA46BD2A6F6}" presName="shape" presStyleLbl="node1" presStyleIdx="4" presStyleCnt="8" custScaleX="157236" custScaleY="162520" custLinFactNeighborX="31369" custLinFactNeighborY="-30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F40BE-C4B6-A64C-8CBD-31FD42A424B2}" type="pres">
      <dgm:prSet presAssocID="{62ACAB39-F973-2C4E-AE3D-52861D5BE9FA}" presName="sibTrans" presStyleLbl="sibTrans2D1" presStyleIdx="4" presStyleCnt="7"/>
      <dgm:spPr/>
      <dgm:t>
        <a:bodyPr/>
        <a:lstStyle/>
        <a:p>
          <a:endParaRPr lang="en-US"/>
        </a:p>
      </dgm:t>
    </dgm:pt>
    <dgm:pt modelId="{ABFFCF08-D27C-DD43-A14D-C8F5BFB051E7}" type="pres">
      <dgm:prSet presAssocID="{9ADAD2EC-4BF2-CF4F-8E6A-35429242C3A5}" presName="middleNode" presStyleCnt="0"/>
      <dgm:spPr/>
    </dgm:pt>
    <dgm:pt modelId="{9301F5F0-EDAB-5747-9570-F12D41129935}" type="pres">
      <dgm:prSet presAssocID="{9ADAD2EC-4BF2-CF4F-8E6A-35429242C3A5}" presName="padding" presStyleLbl="node1" presStyleIdx="4" presStyleCnt="8"/>
      <dgm:spPr/>
    </dgm:pt>
    <dgm:pt modelId="{3AE64161-9863-1A4A-A659-97619EAA0EC9}" type="pres">
      <dgm:prSet presAssocID="{9ADAD2EC-4BF2-CF4F-8E6A-35429242C3A5}" presName="shape" presStyleLbl="node1" presStyleIdx="5" presStyleCnt="8" custScaleX="151072" custScaleY="151072" custLinFactNeighborX="4760" custLinFactNeighborY="514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F2D6B-C083-264E-AFA8-212536CC06EB}" type="pres">
      <dgm:prSet presAssocID="{462C0C02-3553-7F40-96E4-4399428050C2}" presName="sibTrans" presStyleLbl="sibTrans2D1" presStyleIdx="5" presStyleCnt="7"/>
      <dgm:spPr/>
      <dgm:t>
        <a:bodyPr/>
        <a:lstStyle/>
        <a:p>
          <a:endParaRPr lang="en-US"/>
        </a:p>
      </dgm:t>
    </dgm:pt>
    <dgm:pt modelId="{08BFFEF7-F0E9-3542-8CDB-A19D0B16B123}" type="pres">
      <dgm:prSet presAssocID="{252C74B3-E749-5F47-8301-11838347587D}" presName="middleNode" presStyleCnt="0"/>
      <dgm:spPr/>
    </dgm:pt>
    <dgm:pt modelId="{9D6A1B4D-CBE2-3844-8C7F-9CB6FE05EAB8}" type="pres">
      <dgm:prSet presAssocID="{252C74B3-E749-5F47-8301-11838347587D}" presName="padding" presStyleLbl="node1" presStyleIdx="5" presStyleCnt="8"/>
      <dgm:spPr/>
    </dgm:pt>
    <dgm:pt modelId="{C9B75484-A308-FC44-9051-9DE2B6D13090}" type="pres">
      <dgm:prSet presAssocID="{252C74B3-E749-5F47-8301-11838347587D}" presName="shape" presStyleLbl="node1" presStyleIdx="6" presStyleCnt="8" custScaleX="150421" custScaleY="170747" custLinFactNeighborX="-2796" custLinFactNeighborY="41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474F09-7FF1-8F47-8A57-365ADC1CE87D}" type="pres">
      <dgm:prSet presAssocID="{AC261B94-C1A6-5A4A-A8F0-69A06C842FF5}" presName="sibTrans" presStyleLbl="sibTrans2D1" presStyleIdx="6" presStyleCnt="7"/>
      <dgm:spPr/>
      <dgm:t>
        <a:bodyPr/>
        <a:lstStyle/>
        <a:p>
          <a:endParaRPr lang="en-US"/>
        </a:p>
      </dgm:t>
    </dgm:pt>
    <dgm:pt modelId="{602EF343-8ADB-7F46-AE68-50D37E9819F6}" type="pres">
      <dgm:prSet presAssocID="{CF5C6089-784E-424D-96CE-966087B98D88}" presName="lastNode" presStyleLbl="node1" presStyleIdx="7" presStyleCnt="8" custLinFactNeighborX="-4792" custLinFactNeighborY="-315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88646A-D31F-A443-BAE1-88437EC7F789}" type="presOf" srcId="{9ADAD2EC-4BF2-CF4F-8E6A-35429242C3A5}" destId="{3AE64161-9863-1A4A-A659-97619EAA0EC9}" srcOrd="0" destOrd="0" presId="urn:microsoft.com/office/officeart/2005/8/layout/bProcess2"/>
    <dgm:cxn modelId="{F5964A16-F983-8940-958E-D84654B334A7}" type="presOf" srcId="{62ACAB39-F973-2C4E-AE3D-52861D5BE9FA}" destId="{0F2F40BE-C4B6-A64C-8CBD-31FD42A424B2}" srcOrd="0" destOrd="0" presId="urn:microsoft.com/office/officeart/2005/8/layout/bProcess2"/>
    <dgm:cxn modelId="{78B85559-5F04-5549-A7E7-FD9D3C0EFE4F}" srcId="{C1A353A6-D456-F047-8B87-E2516D5C39BB}" destId="{9ADAD2EC-4BF2-CF4F-8E6A-35429242C3A5}" srcOrd="5" destOrd="0" parTransId="{983E0257-1EE7-6748-8A3B-B66CADD4555C}" sibTransId="{462C0C02-3553-7F40-96E4-4399428050C2}"/>
    <dgm:cxn modelId="{AE92E49C-E00C-2141-9170-9D08896E1ADB}" type="presOf" srcId="{019083ED-56D7-844E-A49B-DBA46BD2A6F6}" destId="{311F09BD-AB74-6B42-87F7-301348012D75}" srcOrd="0" destOrd="0" presId="urn:microsoft.com/office/officeart/2005/8/layout/bProcess2"/>
    <dgm:cxn modelId="{DD222EE5-A803-E842-990B-0C2DC218EB25}" srcId="{C1A353A6-D456-F047-8B87-E2516D5C39BB}" destId="{08DB69FF-43AD-7742-9D86-459181F5040C}" srcOrd="0" destOrd="0" parTransId="{0A69BE1E-8304-4A4C-852E-AC664A4A59D6}" sibTransId="{784271F2-5159-E145-AC68-1B5DCF09B402}"/>
    <dgm:cxn modelId="{5F8DD211-5E35-1146-8ABA-EB7702E46198}" type="presOf" srcId="{E3435B19-3047-D84A-A884-50A348122A8D}" destId="{9C49425F-87DF-5744-B0BD-EF59BD7220F8}" srcOrd="0" destOrd="0" presId="urn:microsoft.com/office/officeart/2005/8/layout/bProcess2"/>
    <dgm:cxn modelId="{DD421BB7-6249-E940-A837-D71F281BA3A9}" type="presOf" srcId="{CF5C6089-784E-424D-96CE-966087B98D88}" destId="{602EF343-8ADB-7F46-AE68-50D37E9819F6}" srcOrd="0" destOrd="0" presId="urn:microsoft.com/office/officeart/2005/8/layout/bProcess2"/>
    <dgm:cxn modelId="{71A8B1EF-CD74-204E-A509-C4C173E4E9EC}" srcId="{C1A353A6-D456-F047-8B87-E2516D5C39BB}" destId="{019083ED-56D7-844E-A49B-DBA46BD2A6F6}" srcOrd="4" destOrd="0" parTransId="{05958329-62FE-DC41-9474-C481AB5DC9C7}" sibTransId="{62ACAB39-F973-2C4E-AE3D-52861D5BE9FA}"/>
    <dgm:cxn modelId="{0A46B545-880B-A748-961C-699160412DC2}" srcId="{C1A353A6-D456-F047-8B87-E2516D5C39BB}" destId="{252C74B3-E749-5F47-8301-11838347587D}" srcOrd="6" destOrd="0" parTransId="{2E73C641-3809-BC4D-95DD-3EF486E53ACD}" sibTransId="{AC261B94-C1A6-5A4A-A8F0-69A06C842FF5}"/>
    <dgm:cxn modelId="{6A28E488-FD7D-E143-B8A9-B1367950CED8}" srcId="{C1A353A6-D456-F047-8B87-E2516D5C39BB}" destId="{0EE05B30-49E8-E949-AB39-FD93EB9CC59C}" srcOrd="3" destOrd="0" parTransId="{C0084A5B-C8C8-6E4A-8F22-D642DF391FEC}" sibTransId="{B22CF7DE-2CD3-0147-81E3-9DACECB9112F}"/>
    <dgm:cxn modelId="{7701B619-CC5D-C04C-BC04-CA1154057792}" srcId="{C1A353A6-D456-F047-8B87-E2516D5C39BB}" destId="{3BB84509-3C4E-634C-A259-BB6359B7BA7B}" srcOrd="2" destOrd="0" parTransId="{F47923D1-EC4E-2C43-BE4D-0B05D9202DC9}" sibTransId="{E3435B19-3047-D84A-A884-50A348122A8D}"/>
    <dgm:cxn modelId="{509BC37C-882C-B54C-B996-83976154FEA3}" type="presOf" srcId="{462C0C02-3553-7F40-96E4-4399428050C2}" destId="{ADEF2D6B-C083-264E-AFA8-212536CC06EB}" srcOrd="0" destOrd="0" presId="urn:microsoft.com/office/officeart/2005/8/layout/bProcess2"/>
    <dgm:cxn modelId="{7559A726-628C-144C-A03A-04FF0D0309FE}" type="presOf" srcId="{08DB69FF-43AD-7742-9D86-459181F5040C}" destId="{D2CA7908-B8F0-7146-9015-5D51F3B300B1}" srcOrd="0" destOrd="0" presId="urn:microsoft.com/office/officeart/2005/8/layout/bProcess2"/>
    <dgm:cxn modelId="{495C6CB1-03E3-614E-9487-5949DFA09A29}" type="presOf" srcId="{646B7E56-8162-0D43-BC8B-B8806E17725E}" destId="{78B8800A-80C4-024D-A3BF-7BAE149303CD}" srcOrd="0" destOrd="0" presId="urn:microsoft.com/office/officeart/2005/8/layout/bProcess2"/>
    <dgm:cxn modelId="{C4FD7B3D-0CFB-8E44-9074-15C3E73CD29B}" type="presOf" srcId="{0EE05B30-49E8-E949-AB39-FD93EB9CC59C}" destId="{D4349D29-B6AD-3B44-BF63-4FCEEC459297}" srcOrd="0" destOrd="0" presId="urn:microsoft.com/office/officeart/2005/8/layout/bProcess2"/>
    <dgm:cxn modelId="{DAE9CB90-0ED1-0144-BD04-52DFC6BCD11F}" srcId="{C1A353A6-D456-F047-8B87-E2516D5C39BB}" destId="{CF5C6089-784E-424D-96CE-966087B98D88}" srcOrd="7" destOrd="0" parTransId="{88D4C245-8F98-454F-A50B-B5532D7E6E66}" sibTransId="{B87C3909-876E-8A4A-ACAE-84252993294D}"/>
    <dgm:cxn modelId="{3271ABA6-CAE8-6F4A-9976-ECEBDCACCC8F}" type="presOf" srcId="{104EBF70-1DDC-644A-BB44-F719A336E387}" destId="{8241E907-086D-5E46-84DB-A2FBD60A0095}" srcOrd="0" destOrd="0" presId="urn:microsoft.com/office/officeart/2005/8/layout/bProcess2"/>
    <dgm:cxn modelId="{9DF7E540-EDB1-724E-9FD2-7D145E764ABC}" type="presOf" srcId="{AC261B94-C1A6-5A4A-A8F0-69A06C842FF5}" destId="{7B474F09-7FF1-8F47-8A57-365ADC1CE87D}" srcOrd="0" destOrd="0" presId="urn:microsoft.com/office/officeart/2005/8/layout/bProcess2"/>
    <dgm:cxn modelId="{CBB839B2-263D-1346-AC7A-F1D58637967F}" type="presOf" srcId="{252C74B3-E749-5F47-8301-11838347587D}" destId="{C9B75484-A308-FC44-9051-9DE2B6D13090}" srcOrd="0" destOrd="0" presId="urn:microsoft.com/office/officeart/2005/8/layout/bProcess2"/>
    <dgm:cxn modelId="{AEBF62B5-90B4-5045-B95C-E68F3ABD6C7B}" type="presOf" srcId="{B22CF7DE-2CD3-0147-81E3-9DACECB9112F}" destId="{05A78644-057A-7647-80F0-C381962D75EC}" srcOrd="0" destOrd="0" presId="urn:microsoft.com/office/officeart/2005/8/layout/bProcess2"/>
    <dgm:cxn modelId="{14D93818-7B85-F145-BCE0-F2F07FE2EC16}" srcId="{C1A353A6-D456-F047-8B87-E2516D5C39BB}" destId="{646B7E56-8162-0D43-BC8B-B8806E17725E}" srcOrd="1" destOrd="0" parTransId="{7C15E814-40AD-AD4B-AE0A-7499C7954A0C}" sibTransId="{104EBF70-1DDC-644A-BB44-F719A336E387}"/>
    <dgm:cxn modelId="{95BAF7E6-E4B0-8245-86BD-CCA53B3BF2FB}" type="presOf" srcId="{3BB84509-3C4E-634C-A259-BB6359B7BA7B}" destId="{5BAF2961-E0AD-7649-ACFC-648E670FB3BD}" srcOrd="0" destOrd="0" presId="urn:microsoft.com/office/officeart/2005/8/layout/bProcess2"/>
    <dgm:cxn modelId="{662F5B67-53B9-A94E-BF43-E37B6B65B359}" type="presOf" srcId="{C1A353A6-D456-F047-8B87-E2516D5C39BB}" destId="{A847DB2B-141C-EF4B-ACC8-8EBF03E581E6}" srcOrd="0" destOrd="0" presId="urn:microsoft.com/office/officeart/2005/8/layout/bProcess2"/>
    <dgm:cxn modelId="{ED7B93CB-A923-B246-B29D-0ECC67636583}" type="presOf" srcId="{784271F2-5159-E145-AC68-1B5DCF09B402}" destId="{9E1E25EE-A2CB-D041-BC42-F3C40F61DFA7}" srcOrd="0" destOrd="0" presId="urn:microsoft.com/office/officeart/2005/8/layout/bProcess2"/>
    <dgm:cxn modelId="{70A3ABC4-C036-014A-A58C-5C9D9A3EDB03}" type="presParOf" srcId="{A847DB2B-141C-EF4B-ACC8-8EBF03E581E6}" destId="{D2CA7908-B8F0-7146-9015-5D51F3B300B1}" srcOrd="0" destOrd="0" presId="urn:microsoft.com/office/officeart/2005/8/layout/bProcess2"/>
    <dgm:cxn modelId="{3CB8867D-AEE5-9B44-802F-703DDCBD7CE0}" type="presParOf" srcId="{A847DB2B-141C-EF4B-ACC8-8EBF03E581E6}" destId="{9E1E25EE-A2CB-D041-BC42-F3C40F61DFA7}" srcOrd="1" destOrd="0" presId="urn:microsoft.com/office/officeart/2005/8/layout/bProcess2"/>
    <dgm:cxn modelId="{9AB32A4F-A14E-CF45-8888-FF10F93D233E}" type="presParOf" srcId="{A847DB2B-141C-EF4B-ACC8-8EBF03E581E6}" destId="{5C89E228-47DC-B04A-A426-DBFCDDD42092}" srcOrd="2" destOrd="0" presId="urn:microsoft.com/office/officeart/2005/8/layout/bProcess2"/>
    <dgm:cxn modelId="{BE6D0723-27D0-CF4B-BB1A-BC36B8660033}" type="presParOf" srcId="{5C89E228-47DC-B04A-A426-DBFCDDD42092}" destId="{47293863-8276-CB47-A999-70E87F2A85C9}" srcOrd="0" destOrd="0" presId="urn:microsoft.com/office/officeart/2005/8/layout/bProcess2"/>
    <dgm:cxn modelId="{E3F65893-8299-F548-A02B-C470A192FF06}" type="presParOf" srcId="{5C89E228-47DC-B04A-A426-DBFCDDD42092}" destId="{78B8800A-80C4-024D-A3BF-7BAE149303CD}" srcOrd="1" destOrd="0" presId="urn:microsoft.com/office/officeart/2005/8/layout/bProcess2"/>
    <dgm:cxn modelId="{F4D25726-C8C2-1743-8E1E-0935F0C8E7A0}" type="presParOf" srcId="{A847DB2B-141C-EF4B-ACC8-8EBF03E581E6}" destId="{8241E907-086D-5E46-84DB-A2FBD60A0095}" srcOrd="3" destOrd="0" presId="urn:microsoft.com/office/officeart/2005/8/layout/bProcess2"/>
    <dgm:cxn modelId="{8B478975-BE36-5942-BF3A-98434AAD43C2}" type="presParOf" srcId="{A847DB2B-141C-EF4B-ACC8-8EBF03E581E6}" destId="{C25959B4-85A9-E949-8C00-C6FA41CF91F8}" srcOrd="4" destOrd="0" presId="urn:microsoft.com/office/officeart/2005/8/layout/bProcess2"/>
    <dgm:cxn modelId="{AC90CF35-B6A2-9140-9AD3-497C9DA7F622}" type="presParOf" srcId="{C25959B4-85A9-E949-8C00-C6FA41CF91F8}" destId="{632B0615-19EE-174A-83F1-DE839B2AC152}" srcOrd="0" destOrd="0" presId="urn:microsoft.com/office/officeart/2005/8/layout/bProcess2"/>
    <dgm:cxn modelId="{3D1BEE70-2256-8847-A71F-6CF996EFD2F1}" type="presParOf" srcId="{C25959B4-85A9-E949-8C00-C6FA41CF91F8}" destId="{5BAF2961-E0AD-7649-ACFC-648E670FB3BD}" srcOrd="1" destOrd="0" presId="urn:microsoft.com/office/officeart/2005/8/layout/bProcess2"/>
    <dgm:cxn modelId="{37498D18-203C-ED4F-99DC-ACFA924F957E}" type="presParOf" srcId="{A847DB2B-141C-EF4B-ACC8-8EBF03E581E6}" destId="{9C49425F-87DF-5744-B0BD-EF59BD7220F8}" srcOrd="5" destOrd="0" presId="urn:microsoft.com/office/officeart/2005/8/layout/bProcess2"/>
    <dgm:cxn modelId="{06EC7B4C-E03B-094C-93E3-82244BEDDE14}" type="presParOf" srcId="{A847DB2B-141C-EF4B-ACC8-8EBF03E581E6}" destId="{BEA57C01-0993-2D47-8F18-D03323291994}" srcOrd="6" destOrd="0" presId="urn:microsoft.com/office/officeart/2005/8/layout/bProcess2"/>
    <dgm:cxn modelId="{61D5C658-326B-8D4C-AA95-FCB761021D08}" type="presParOf" srcId="{BEA57C01-0993-2D47-8F18-D03323291994}" destId="{BFE97223-C3C3-3945-A333-332F0B742E0A}" srcOrd="0" destOrd="0" presId="urn:microsoft.com/office/officeart/2005/8/layout/bProcess2"/>
    <dgm:cxn modelId="{37B82A25-7C82-D447-B2D7-A13F606FB019}" type="presParOf" srcId="{BEA57C01-0993-2D47-8F18-D03323291994}" destId="{D4349D29-B6AD-3B44-BF63-4FCEEC459297}" srcOrd="1" destOrd="0" presId="urn:microsoft.com/office/officeart/2005/8/layout/bProcess2"/>
    <dgm:cxn modelId="{0568732C-1B00-9F49-82DE-73FF4E44C23F}" type="presParOf" srcId="{A847DB2B-141C-EF4B-ACC8-8EBF03E581E6}" destId="{05A78644-057A-7647-80F0-C381962D75EC}" srcOrd="7" destOrd="0" presId="urn:microsoft.com/office/officeart/2005/8/layout/bProcess2"/>
    <dgm:cxn modelId="{82FDE200-B83C-344B-96F4-CE141A28FF33}" type="presParOf" srcId="{A847DB2B-141C-EF4B-ACC8-8EBF03E581E6}" destId="{53CC43D9-B9BD-864D-A9DC-94341581020E}" srcOrd="8" destOrd="0" presId="urn:microsoft.com/office/officeart/2005/8/layout/bProcess2"/>
    <dgm:cxn modelId="{B60A5085-694E-0A42-B836-1AE9B7722BE4}" type="presParOf" srcId="{53CC43D9-B9BD-864D-A9DC-94341581020E}" destId="{32692AD2-0326-A444-9D57-897AEC77A12F}" srcOrd="0" destOrd="0" presId="urn:microsoft.com/office/officeart/2005/8/layout/bProcess2"/>
    <dgm:cxn modelId="{F060B61F-E538-594A-899E-0604C87F39F7}" type="presParOf" srcId="{53CC43D9-B9BD-864D-A9DC-94341581020E}" destId="{311F09BD-AB74-6B42-87F7-301348012D75}" srcOrd="1" destOrd="0" presId="urn:microsoft.com/office/officeart/2005/8/layout/bProcess2"/>
    <dgm:cxn modelId="{33FF3C00-E8E8-5F4B-973C-CC57F60D8DF3}" type="presParOf" srcId="{A847DB2B-141C-EF4B-ACC8-8EBF03E581E6}" destId="{0F2F40BE-C4B6-A64C-8CBD-31FD42A424B2}" srcOrd="9" destOrd="0" presId="urn:microsoft.com/office/officeart/2005/8/layout/bProcess2"/>
    <dgm:cxn modelId="{C4695BBE-D2AF-614F-878F-17C39BE2683D}" type="presParOf" srcId="{A847DB2B-141C-EF4B-ACC8-8EBF03E581E6}" destId="{ABFFCF08-D27C-DD43-A14D-C8F5BFB051E7}" srcOrd="10" destOrd="0" presId="urn:microsoft.com/office/officeart/2005/8/layout/bProcess2"/>
    <dgm:cxn modelId="{24204357-4A42-FD44-9699-68D5E9481218}" type="presParOf" srcId="{ABFFCF08-D27C-DD43-A14D-C8F5BFB051E7}" destId="{9301F5F0-EDAB-5747-9570-F12D41129935}" srcOrd="0" destOrd="0" presId="urn:microsoft.com/office/officeart/2005/8/layout/bProcess2"/>
    <dgm:cxn modelId="{94C0D57E-F229-C04C-9785-B5437667E158}" type="presParOf" srcId="{ABFFCF08-D27C-DD43-A14D-C8F5BFB051E7}" destId="{3AE64161-9863-1A4A-A659-97619EAA0EC9}" srcOrd="1" destOrd="0" presId="urn:microsoft.com/office/officeart/2005/8/layout/bProcess2"/>
    <dgm:cxn modelId="{50EEC188-030D-7844-A82C-2D54FF270DE0}" type="presParOf" srcId="{A847DB2B-141C-EF4B-ACC8-8EBF03E581E6}" destId="{ADEF2D6B-C083-264E-AFA8-212536CC06EB}" srcOrd="11" destOrd="0" presId="urn:microsoft.com/office/officeart/2005/8/layout/bProcess2"/>
    <dgm:cxn modelId="{5915214B-073D-9A47-A905-29DEA6DB8B07}" type="presParOf" srcId="{A847DB2B-141C-EF4B-ACC8-8EBF03E581E6}" destId="{08BFFEF7-F0E9-3542-8CDB-A19D0B16B123}" srcOrd="12" destOrd="0" presId="urn:microsoft.com/office/officeart/2005/8/layout/bProcess2"/>
    <dgm:cxn modelId="{2B81B97F-F17B-6C42-8D84-47914907988E}" type="presParOf" srcId="{08BFFEF7-F0E9-3542-8CDB-A19D0B16B123}" destId="{9D6A1B4D-CBE2-3844-8C7F-9CB6FE05EAB8}" srcOrd="0" destOrd="0" presId="urn:microsoft.com/office/officeart/2005/8/layout/bProcess2"/>
    <dgm:cxn modelId="{BCF4BFCD-FCBE-0A41-B2C4-399A0BC528F5}" type="presParOf" srcId="{08BFFEF7-F0E9-3542-8CDB-A19D0B16B123}" destId="{C9B75484-A308-FC44-9051-9DE2B6D13090}" srcOrd="1" destOrd="0" presId="urn:microsoft.com/office/officeart/2005/8/layout/bProcess2"/>
    <dgm:cxn modelId="{6B0DBDAE-65C8-7743-883B-02AEBB98C4B5}" type="presParOf" srcId="{A847DB2B-141C-EF4B-ACC8-8EBF03E581E6}" destId="{7B474F09-7FF1-8F47-8A57-365ADC1CE87D}" srcOrd="13" destOrd="0" presId="urn:microsoft.com/office/officeart/2005/8/layout/bProcess2"/>
    <dgm:cxn modelId="{D2BC4077-5C2D-514F-A7BB-C09C04D0BD82}" type="presParOf" srcId="{A847DB2B-141C-EF4B-ACC8-8EBF03E581E6}" destId="{602EF343-8ADB-7F46-AE68-50D37E9819F6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3042D03-5813-497C-B299-55107B7DE996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69C6DB0-B1B7-4F3D-A01C-AB54C95E7037}">
      <dgm:prSet phldrT="[Text]" custT="1"/>
      <dgm:spPr/>
      <dgm:t>
        <a:bodyPr/>
        <a:lstStyle/>
        <a:p>
          <a:r>
            <a:rPr lang="en-US" sz="2000" b="1" dirty="0" smtClean="0"/>
            <a:t>Shore Homes </a:t>
          </a:r>
          <a:r>
            <a:rPr lang="en-US" sz="2000" b="1" dirty="0" err="1" smtClean="0"/>
            <a:t>Shirvanian</a:t>
          </a:r>
          <a:r>
            <a:rPr lang="en-US" sz="2000" b="1" dirty="0" smtClean="0"/>
            <a:t> Realty</a:t>
          </a:r>
          <a:endParaRPr lang="en-US" sz="2000" b="1" dirty="0"/>
        </a:p>
      </dgm:t>
    </dgm:pt>
    <dgm:pt modelId="{7E732E75-CF12-4C0C-898A-8BACA7B475BF}" type="parTrans" cxnId="{F8988897-F415-45B9-8FB6-0EC17EA81C2D}">
      <dgm:prSet/>
      <dgm:spPr/>
      <dgm:t>
        <a:bodyPr/>
        <a:lstStyle/>
        <a:p>
          <a:endParaRPr lang="en-US"/>
        </a:p>
      </dgm:t>
    </dgm:pt>
    <dgm:pt modelId="{4F527072-1FE7-4EF1-A43A-ABD9F71A074B}" type="sibTrans" cxnId="{F8988897-F415-45B9-8FB6-0EC17EA81C2D}">
      <dgm:prSet/>
      <dgm:spPr/>
      <dgm:t>
        <a:bodyPr/>
        <a:lstStyle/>
        <a:p>
          <a:endParaRPr lang="en-US"/>
        </a:p>
      </dgm:t>
    </dgm:pt>
    <dgm:pt modelId="{6A887A9A-C88E-034E-856D-307D33398DD1}">
      <dgm:prSet phldrT="[Text]" custT="1"/>
      <dgm:spPr/>
      <dgm:t>
        <a:bodyPr/>
        <a:lstStyle/>
        <a:p>
          <a:r>
            <a:rPr lang="en-US" sz="1600" dirty="0" smtClean="0"/>
            <a:t>35 Beach Road</a:t>
          </a:r>
          <a:br>
            <a:rPr lang="en-US" sz="1600" dirty="0" smtClean="0"/>
          </a:br>
          <a:r>
            <a:rPr lang="en-US" sz="1600" dirty="0" smtClean="0"/>
            <a:t>Monmouth Beach, NJ, 07750</a:t>
          </a:r>
          <a:endParaRPr lang="en-US" sz="1600" dirty="0"/>
        </a:p>
      </dgm:t>
    </dgm:pt>
    <dgm:pt modelId="{82C3DF97-C8C6-274A-A90C-A4A21B4A9E36}" type="parTrans" cxnId="{FA44EFA5-E2E3-CE46-878F-A19503C590FE}">
      <dgm:prSet/>
      <dgm:spPr/>
      <dgm:t>
        <a:bodyPr/>
        <a:lstStyle/>
        <a:p>
          <a:endParaRPr lang="en-US"/>
        </a:p>
      </dgm:t>
    </dgm:pt>
    <dgm:pt modelId="{77F1DA46-7C54-074F-A70C-C69EC948F6E1}" type="sibTrans" cxnId="{FA44EFA5-E2E3-CE46-878F-A19503C590FE}">
      <dgm:prSet/>
      <dgm:spPr/>
      <dgm:t>
        <a:bodyPr/>
        <a:lstStyle/>
        <a:p>
          <a:endParaRPr lang="en-US"/>
        </a:p>
      </dgm:t>
    </dgm:pt>
    <dgm:pt modelId="{035DA917-65E0-F140-8DC6-EF4EE7BF70FC}">
      <dgm:prSet custT="1"/>
      <dgm:spPr/>
      <dgm:t>
        <a:bodyPr/>
        <a:lstStyle/>
        <a:p>
          <a:r>
            <a:rPr lang="en-US" sz="1600" dirty="0" smtClean="0"/>
            <a:t>Office: (732)-768-3545</a:t>
          </a:r>
          <a:endParaRPr lang="en-US" sz="1600" dirty="0"/>
        </a:p>
      </dgm:t>
    </dgm:pt>
    <dgm:pt modelId="{6890463F-BB76-8B41-AB76-A09EC9A3B784}" type="parTrans" cxnId="{D375CB46-E352-E842-817A-EF30585B64F2}">
      <dgm:prSet/>
      <dgm:spPr/>
      <dgm:t>
        <a:bodyPr/>
        <a:lstStyle/>
        <a:p>
          <a:endParaRPr lang="en-US"/>
        </a:p>
      </dgm:t>
    </dgm:pt>
    <dgm:pt modelId="{DFB6F381-CC3D-9445-9FA9-006458C5631B}" type="sibTrans" cxnId="{D375CB46-E352-E842-817A-EF30585B64F2}">
      <dgm:prSet/>
      <dgm:spPr/>
      <dgm:t>
        <a:bodyPr/>
        <a:lstStyle/>
        <a:p>
          <a:endParaRPr lang="en-US"/>
        </a:p>
      </dgm:t>
    </dgm:pt>
    <dgm:pt modelId="{BA4AE0C5-7F98-9340-9465-C2323538CABE}" type="pres">
      <dgm:prSet presAssocID="{E3042D03-5813-497C-B299-55107B7DE99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0E3D573A-10AF-7346-9BA6-6FF0BD41002F}" type="pres">
      <dgm:prSet presAssocID="{E3042D03-5813-497C-B299-55107B7DE996}" presName="pyramid" presStyleLbl="node1" presStyleIdx="0" presStyleCnt="1"/>
      <dgm:spPr/>
    </dgm:pt>
    <dgm:pt modelId="{30FCE7CA-E7DE-6342-9716-1A82738C1537}" type="pres">
      <dgm:prSet presAssocID="{E3042D03-5813-497C-B299-55107B7DE996}" presName="theList" presStyleCnt="0"/>
      <dgm:spPr/>
    </dgm:pt>
    <dgm:pt modelId="{4B9FB834-50FD-ED48-A848-DDD41D91D2B4}" type="pres">
      <dgm:prSet presAssocID="{B69C6DB0-B1B7-4F3D-A01C-AB54C95E7037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0FE80-0683-914D-B02D-3FD3E735AF8A}" type="pres">
      <dgm:prSet presAssocID="{B69C6DB0-B1B7-4F3D-A01C-AB54C95E7037}" presName="aSpace" presStyleCnt="0"/>
      <dgm:spPr/>
    </dgm:pt>
    <dgm:pt modelId="{A9A5BFB2-D081-4A40-9A40-830F5CF22386}" type="pres">
      <dgm:prSet presAssocID="{6A887A9A-C88E-034E-856D-307D33398DD1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1BE880-C485-6F4A-A833-00ED9A419E8D}" type="pres">
      <dgm:prSet presAssocID="{6A887A9A-C88E-034E-856D-307D33398DD1}" presName="aSpace" presStyleCnt="0"/>
      <dgm:spPr/>
    </dgm:pt>
    <dgm:pt modelId="{2072546F-AEE8-BD41-A686-9E70F50E84A7}" type="pres">
      <dgm:prSet presAssocID="{035DA917-65E0-F140-8DC6-EF4EE7BF70FC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074DF-03C2-A74D-AF14-BD67E5C2A730}" type="pres">
      <dgm:prSet presAssocID="{035DA917-65E0-F140-8DC6-EF4EE7BF70FC}" presName="aSpace" presStyleCnt="0"/>
      <dgm:spPr/>
    </dgm:pt>
  </dgm:ptLst>
  <dgm:cxnLst>
    <dgm:cxn modelId="{50DC5A8D-61EC-4D46-8A60-ADB24C692889}" type="presOf" srcId="{B69C6DB0-B1B7-4F3D-A01C-AB54C95E7037}" destId="{4B9FB834-50FD-ED48-A848-DDD41D91D2B4}" srcOrd="0" destOrd="0" presId="urn:microsoft.com/office/officeart/2005/8/layout/pyramid2"/>
    <dgm:cxn modelId="{3841BA8A-FE00-674B-A59D-A0A80327A415}" type="presOf" srcId="{E3042D03-5813-497C-B299-55107B7DE996}" destId="{BA4AE0C5-7F98-9340-9465-C2323538CABE}" srcOrd="0" destOrd="0" presId="urn:microsoft.com/office/officeart/2005/8/layout/pyramid2"/>
    <dgm:cxn modelId="{06E83304-1695-484A-9961-DD061DAB0227}" type="presOf" srcId="{6A887A9A-C88E-034E-856D-307D33398DD1}" destId="{A9A5BFB2-D081-4A40-9A40-830F5CF22386}" srcOrd="0" destOrd="0" presId="urn:microsoft.com/office/officeart/2005/8/layout/pyramid2"/>
    <dgm:cxn modelId="{FA44EFA5-E2E3-CE46-878F-A19503C590FE}" srcId="{E3042D03-5813-497C-B299-55107B7DE996}" destId="{6A887A9A-C88E-034E-856D-307D33398DD1}" srcOrd="1" destOrd="0" parTransId="{82C3DF97-C8C6-274A-A90C-A4A21B4A9E36}" sibTransId="{77F1DA46-7C54-074F-A70C-C69EC948F6E1}"/>
    <dgm:cxn modelId="{CE201A9F-538C-8D43-AC48-ED84B2ACAC53}" type="presOf" srcId="{035DA917-65E0-F140-8DC6-EF4EE7BF70FC}" destId="{2072546F-AEE8-BD41-A686-9E70F50E84A7}" srcOrd="0" destOrd="0" presId="urn:microsoft.com/office/officeart/2005/8/layout/pyramid2"/>
    <dgm:cxn modelId="{D375CB46-E352-E842-817A-EF30585B64F2}" srcId="{E3042D03-5813-497C-B299-55107B7DE996}" destId="{035DA917-65E0-F140-8DC6-EF4EE7BF70FC}" srcOrd="2" destOrd="0" parTransId="{6890463F-BB76-8B41-AB76-A09EC9A3B784}" sibTransId="{DFB6F381-CC3D-9445-9FA9-006458C5631B}"/>
    <dgm:cxn modelId="{F8988897-F415-45B9-8FB6-0EC17EA81C2D}" srcId="{E3042D03-5813-497C-B299-55107B7DE996}" destId="{B69C6DB0-B1B7-4F3D-A01C-AB54C95E7037}" srcOrd="0" destOrd="0" parTransId="{7E732E75-CF12-4C0C-898A-8BACA7B475BF}" sibTransId="{4F527072-1FE7-4EF1-A43A-ABD9F71A074B}"/>
    <dgm:cxn modelId="{CC801116-715E-D44F-9C59-BF893C8B6A7F}" type="presParOf" srcId="{BA4AE0C5-7F98-9340-9465-C2323538CABE}" destId="{0E3D573A-10AF-7346-9BA6-6FF0BD41002F}" srcOrd="0" destOrd="0" presId="urn:microsoft.com/office/officeart/2005/8/layout/pyramid2"/>
    <dgm:cxn modelId="{EBDE7112-A2EF-B845-B804-69BABE7A3F0B}" type="presParOf" srcId="{BA4AE0C5-7F98-9340-9465-C2323538CABE}" destId="{30FCE7CA-E7DE-6342-9716-1A82738C1537}" srcOrd="1" destOrd="0" presId="urn:microsoft.com/office/officeart/2005/8/layout/pyramid2"/>
    <dgm:cxn modelId="{5A9C708D-7AE9-8A40-B5D6-6079E2EB95E8}" type="presParOf" srcId="{30FCE7CA-E7DE-6342-9716-1A82738C1537}" destId="{4B9FB834-50FD-ED48-A848-DDD41D91D2B4}" srcOrd="0" destOrd="0" presId="urn:microsoft.com/office/officeart/2005/8/layout/pyramid2"/>
    <dgm:cxn modelId="{20334769-BE3C-4A45-8D9E-6EADBC337105}" type="presParOf" srcId="{30FCE7CA-E7DE-6342-9716-1A82738C1537}" destId="{0810FE80-0683-914D-B02D-3FD3E735AF8A}" srcOrd="1" destOrd="0" presId="urn:microsoft.com/office/officeart/2005/8/layout/pyramid2"/>
    <dgm:cxn modelId="{F5788F0F-0E82-D745-87D7-E4A28340E5C5}" type="presParOf" srcId="{30FCE7CA-E7DE-6342-9716-1A82738C1537}" destId="{A9A5BFB2-D081-4A40-9A40-830F5CF22386}" srcOrd="2" destOrd="0" presId="urn:microsoft.com/office/officeart/2005/8/layout/pyramid2"/>
    <dgm:cxn modelId="{1314EC0E-B97C-E64F-A094-54FE73FB4287}" type="presParOf" srcId="{30FCE7CA-E7DE-6342-9716-1A82738C1537}" destId="{881BE880-C485-6F4A-A833-00ED9A419E8D}" srcOrd="3" destOrd="0" presId="urn:microsoft.com/office/officeart/2005/8/layout/pyramid2"/>
    <dgm:cxn modelId="{EA3E4090-ADAB-0442-A4E8-497AEBB19A55}" type="presParOf" srcId="{30FCE7CA-E7DE-6342-9716-1A82738C1537}" destId="{2072546F-AEE8-BD41-A686-9E70F50E84A7}" srcOrd="4" destOrd="0" presId="urn:microsoft.com/office/officeart/2005/8/layout/pyramid2"/>
    <dgm:cxn modelId="{05C35147-1EA8-7541-824A-4E050A8AAB88}" type="presParOf" srcId="{30FCE7CA-E7DE-6342-9716-1A82738C1537}" destId="{22B074DF-03C2-A74D-AF14-BD67E5C2A73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F4E91-B1C6-42F6-99ED-FCE44E323AF0}">
      <dsp:nvSpPr>
        <dsp:cNvPr id="0" name=""/>
        <dsp:cNvSpPr/>
      </dsp:nvSpPr>
      <dsp:spPr>
        <a:xfrm>
          <a:off x="0" y="45599"/>
          <a:ext cx="2514599" cy="2088000"/>
        </a:xfrm>
        <a:prstGeom prst="rightArrow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C6C48-FCEC-4631-8641-A1888500AE97}">
      <dsp:nvSpPr>
        <dsp:cNvPr id="0" name=""/>
        <dsp:cNvSpPr/>
      </dsp:nvSpPr>
      <dsp:spPr>
        <a:xfrm>
          <a:off x="0" y="605664"/>
          <a:ext cx="2060302" cy="104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4640" rIns="0" bIns="29464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1"/>
              </a:solidFill>
            </a:rPr>
            <a:t>Start Here!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0" y="605664"/>
        <a:ext cx="2060302" cy="1044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B4EFE-7749-3E41-A0C2-4ABDD43F9CC8}">
      <dsp:nvSpPr>
        <dsp:cNvPr id="0" name=""/>
        <dsp:cNvSpPr/>
      </dsp:nvSpPr>
      <dsp:spPr>
        <a:xfrm>
          <a:off x="412225" y="511894"/>
          <a:ext cx="3840480" cy="3840480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kern="1200" dirty="0"/>
        </a:p>
      </dsp:txBody>
      <dsp:txXfrm>
        <a:off x="2450879" y="1307879"/>
        <a:ext cx="1417320" cy="1051560"/>
      </dsp:txXfrm>
    </dsp:sp>
    <dsp:sp modelId="{9671221F-1C4B-3B49-8473-204639689767}">
      <dsp:nvSpPr>
        <dsp:cNvPr id="0" name=""/>
        <dsp:cNvSpPr/>
      </dsp:nvSpPr>
      <dsp:spPr>
        <a:xfrm>
          <a:off x="412225" y="640825"/>
          <a:ext cx="3840480" cy="3840480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b="1" kern="1200" dirty="0">
            <a:solidFill>
              <a:schemeClr val="bg1"/>
            </a:solidFill>
          </a:endParaRPr>
        </a:p>
      </dsp:txBody>
      <dsp:txXfrm>
        <a:off x="2450879" y="2633760"/>
        <a:ext cx="1417320" cy="1051560"/>
      </dsp:txXfrm>
    </dsp:sp>
    <dsp:sp modelId="{D14C2B06-B4AF-2942-B34C-B76E35A8DE4F}">
      <dsp:nvSpPr>
        <dsp:cNvPr id="0" name=""/>
        <dsp:cNvSpPr/>
      </dsp:nvSpPr>
      <dsp:spPr>
        <a:xfrm>
          <a:off x="283294" y="640825"/>
          <a:ext cx="3840480" cy="3840480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b="1" kern="1200" dirty="0">
            <a:solidFill>
              <a:schemeClr val="bg1"/>
            </a:solidFill>
          </a:endParaRPr>
        </a:p>
      </dsp:txBody>
      <dsp:txXfrm>
        <a:off x="667799" y="2633760"/>
        <a:ext cx="1417320" cy="1051560"/>
      </dsp:txXfrm>
    </dsp:sp>
    <dsp:sp modelId="{2C5E19B4-7901-B74B-9804-EEB9F983D604}">
      <dsp:nvSpPr>
        <dsp:cNvPr id="0" name=""/>
        <dsp:cNvSpPr/>
      </dsp:nvSpPr>
      <dsp:spPr>
        <a:xfrm>
          <a:off x="283294" y="511894"/>
          <a:ext cx="3840480" cy="3840480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b="1" kern="1200" dirty="0"/>
        </a:p>
      </dsp:txBody>
      <dsp:txXfrm>
        <a:off x="667799" y="1307879"/>
        <a:ext cx="1417320" cy="1051560"/>
      </dsp:txXfrm>
    </dsp:sp>
    <dsp:sp modelId="{8A076ABA-82A0-9C45-B9A6-7C54641B6025}">
      <dsp:nvSpPr>
        <dsp:cNvPr id="0" name=""/>
        <dsp:cNvSpPr/>
      </dsp:nvSpPr>
      <dsp:spPr>
        <a:xfrm>
          <a:off x="228603" y="152397"/>
          <a:ext cx="4315968" cy="4315968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94287B-5DA2-4D48-A246-9BB4D0BB0962}">
      <dsp:nvSpPr>
        <dsp:cNvPr id="0" name=""/>
        <dsp:cNvSpPr/>
      </dsp:nvSpPr>
      <dsp:spPr>
        <a:xfrm>
          <a:off x="174481" y="403081"/>
          <a:ext cx="4315968" cy="4315968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FA5D7A-5BE7-AA4B-802E-AF4541CA3695}">
      <dsp:nvSpPr>
        <dsp:cNvPr id="0" name=""/>
        <dsp:cNvSpPr/>
      </dsp:nvSpPr>
      <dsp:spPr>
        <a:xfrm>
          <a:off x="45550" y="403081"/>
          <a:ext cx="4315968" cy="4315968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B53B04-D708-AD4F-B2B8-F24C29556580}">
      <dsp:nvSpPr>
        <dsp:cNvPr id="0" name=""/>
        <dsp:cNvSpPr/>
      </dsp:nvSpPr>
      <dsp:spPr>
        <a:xfrm>
          <a:off x="45550" y="274150"/>
          <a:ext cx="4315968" cy="4315968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C7BCA-7751-4596-9DBE-42371FEA8D9C}">
      <dsp:nvSpPr>
        <dsp:cNvPr id="0" name=""/>
        <dsp:cNvSpPr/>
      </dsp:nvSpPr>
      <dsp:spPr>
        <a:xfrm>
          <a:off x="204192" y="1005"/>
          <a:ext cx="3657181" cy="98193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cap="none" dirty="0" smtClean="0">
              <a:solidFill>
                <a:schemeClr val="accent1">
                  <a:lumMod val="75000"/>
                </a:schemeClr>
              </a:solidFill>
            </a:rPr>
            <a:t>General Information</a:t>
          </a:r>
          <a:endParaRPr lang="en-US" sz="2800" b="1" kern="1200" cap="none" dirty="0">
            <a:solidFill>
              <a:schemeClr val="accent1">
                <a:lumMod val="75000"/>
              </a:schemeClr>
            </a:solidFill>
          </a:endParaRPr>
        </a:p>
      </dsp:txBody>
      <dsp:txXfrm>
        <a:off x="232952" y="29765"/>
        <a:ext cx="3599661" cy="924410"/>
      </dsp:txXfrm>
    </dsp:sp>
    <dsp:sp modelId="{1BADB1EE-57AE-4121-9429-AB5D1BCF78B1}">
      <dsp:nvSpPr>
        <dsp:cNvPr id="0" name=""/>
        <dsp:cNvSpPr/>
      </dsp:nvSpPr>
      <dsp:spPr>
        <a:xfrm>
          <a:off x="569910" y="982936"/>
          <a:ext cx="365718" cy="2062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2403"/>
              </a:lnTo>
              <a:lnTo>
                <a:pt x="365718" y="20624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C1331-0186-44C5-B881-4D3CFB381D7A}">
      <dsp:nvSpPr>
        <dsp:cNvPr id="0" name=""/>
        <dsp:cNvSpPr/>
      </dsp:nvSpPr>
      <dsp:spPr>
        <a:xfrm>
          <a:off x="935628" y="1228418"/>
          <a:ext cx="2873946" cy="3633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Beds: 6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House size: 6,500 sq ft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Price: $2, 650,000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Property type: Single Family Home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Stories: 3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Baths: 5 full, 2 Half Bath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2 Car garage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n>
                <a:noFill/>
              </a:ln>
              <a:solidFill>
                <a:schemeClr val="tx1"/>
              </a:solidFill>
            </a:rPr>
            <a:t>Custom Style Waterfront Home from local architect James </a:t>
          </a:r>
          <a:r>
            <a:rPr lang="en-US" sz="1800" b="1" kern="1200" dirty="0" err="1" smtClean="0">
              <a:ln>
                <a:noFill/>
              </a:ln>
              <a:solidFill>
                <a:schemeClr val="tx1"/>
              </a:solidFill>
            </a:rPr>
            <a:t>Montefort</a:t>
          </a:r>
          <a:endParaRPr lang="en-US" sz="18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9803" y="1312593"/>
        <a:ext cx="2705596" cy="3465490"/>
      </dsp:txXfrm>
    </dsp:sp>
    <dsp:sp modelId="{FB71ABE1-1989-4A2A-AFE0-408CF44CECD3}">
      <dsp:nvSpPr>
        <dsp:cNvPr id="0" name=""/>
        <dsp:cNvSpPr/>
      </dsp:nvSpPr>
      <dsp:spPr>
        <a:xfrm>
          <a:off x="569910" y="982936"/>
          <a:ext cx="365718" cy="4737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197"/>
              </a:lnTo>
              <a:lnTo>
                <a:pt x="365718" y="47371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8D784-A721-4B4A-93B2-82B672028CFE}">
      <dsp:nvSpPr>
        <dsp:cNvPr id="0" name=""/>
        <dsp:cNvSpPr/>
      </dsp:nvSpPr>
      <dsp:spPr>
        <a:xfrm>
          <a:off x="935628" y="5107742"/>
          <a:ext cx="3412311" cy="12247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971501" y="5143615"/>
        <a:ext cx="3340565" cy="1153035"/>
      </dsp:txXfrm>
    </dsp:sp>
    <dsp:sp modelId="{480CF362-FC6A-4FE8-B5A9-24B42EE74DD3}">
      <dsp:nvSpPr>
        <dsp:cNvPr id="0" name=""/>
        <dsp:cNvSpPr/>
      </dsp:nvSpPr>
      <dsp:spPr>
        <a:xfrm>
          <a:off x="4352339" y="1005"/>
          <a:ext cx="3624110" cy="981930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What You Need to Know</a:t>
          </a:r>
          <a:endParaRPr lang="en-US" sz="2800" b="1" kern="1200" dirty="0"/>
        </a:p>
      </dsp:txBody>
      <dsp:txXfrm>
        <a:off x="4381099" y="29765"/>
        <a:ext cx="3566590" cy="924410"/>
      </dsp:txXfrm>
    </dsp:sp>
    <dsp:sp modelId="{92BA8D3D-E4E9-974C-8CF3-BBA8CAE6D40E}">
      <dsp:nvSpPr>
        <dsp:cNvPr id="0" name=""/>
        <dsp:cNvSpPr/>
      </dsp:nvSpPr>
      <dsp:spPr>
        <a:xfrm>
          <a:off x="4602487" y="982936"/>
          <a:ext cx="91440" cy="2939611"/>
        </a:xfrm>
        <a:custGeom>
          <a:avLst/>
          <a:gdLst/>
          <a:ahLst/>
          <a:cxnLst/>
          <a:rect l="0" t="0" r="0" b="0"/>
          <a:pathLst>
            <a:path>
              <a:moveTo>
                <a:pt x="112263" y="0"/>
              </a:moveTo>
              <a:lnTo>
                <a:pt x="45720" y="293961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59560-F2D6-D54B-B567-8CE27F526FC2}">
      <dsp:nvSpPr>
        <dsp:cNvPr id="0" name=""/>
        <dsp:cNvSpPr/>
      </dsp:nvSpPr>
      <dsp:spPr>
        <a:xfrm>
          <a:off x="4648207" y="1600197"/>
          <a:ext cx="3405445" cy="4644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747949" y="1699939"/>
        <a:ext cx="3205961" cy="44452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5483F-FAE1-8D4E-BDE6-CBB68DDC1D30}">
      <dsp:nvSpPr>
        <dsp:cNvPr id="0" name=""/>
        <dsp:cNvSpPr/>
      </dsp:nvSpPr>
      <dsp:spPr>
        <a:xfrm>
          <a:off x="5223" y="1295121"/>
          <a:ext cx="1926296" cy="143794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balanced" dir="t"/>
        </a:scene3d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0090"/>
              </a:solidFill>
            </a:rPr>
            <a:t>Front porch, foyer, 1 half bath, 1 full bath, living room, garage</a:t>
          </a:r>
          <a:endParaRPr lang="en-US" sz="1700" kern="1200" dirty="0">
            <a:solidFill>
              <a:srgbClr val="000090"/>
            </a:solidFill>
          </a:endParaRPr>
        </a:p>
      </dsp:txBody>
      <dsp:txXfrm>
        <a:off x="38916" y="1328814"/>
        <a:ext cx="1858910" cy="1404247"/>
      </dsp:txXfrm>
    </dsp:sp>
    <dsp:sp modelId="{F58EC058-4703-1E4B-8062-AB7245D931CA}">
      <dsp:nvSpPr>
        <dsp:cNvPr id="0" name=""/>
        <dsp:cNvSpPr/>
      </dsp:nvSpPr>
      <dsp:spPr>
        <a:xfrm>
          <a:off x="5223" y="2733061"/>
          <a:ext cx="1926296" cy="618314"/>
        </a:xfrm>
        <a:prstGeom prst="rect">
          <a:avLst/>
        </a:prstGeom>
        <a:solidFill>
          <a:srgbClr val="CCFFCC"/>
        </a:solidFill>
        <a:ln w="25400" cap="flat" cmpd="sng" algn="ctr">
          <a:solidFill>
            <a:srgbClr val="CCFFCC"/>
          </a:solidFill>
          <a:prstDash val="solid"/>
        </a:ln>
        <a:effectLst/>
        <a:scene3d>
          <a:camera prst="orthographicFront"/>
          <a:lightRig rig="balanced" dir="t"/>
        </a:scene3d>
        <a:sp3d prstMaterial="softEdg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none" kern="1200" cap="none" baseline="0" dirty="0" smtClean="0">
              <a:solidFill>
                <a:srgbClr val="0C6AFF"/>
              </a:solidFill>
              <a:effectLst/>
              <a:latin typeface="Noteworthy Light"/>
            </a:rPr>
            <a:t>First Floor</a:t>
          </a:r>
          <a:endParaRPr lang="en-US" sz="2400" b="1" u="none" kern="1200" cap="none" baseline="0" dirty="0">
            <a:solidFill>
              <a:srgbClr val="0C6AFF"/>
            </a:solidFill>
            <a:effectLst/>
            <a:latin typeface="Noteworthy Light"/>
          </a:endParaRPr>
        </a:p>
      </dsp:txBody>
      <dsp:txXfrm>
        <a:off x="5223" y="2733061"/>
        <a:ext cx="1356547" cy="618314"/>
      </dsp:txXfrm>
    </dsp:sp>
    <dsp:sp modelId="{1466B291-A6BF-004D-A82D-82E59BEFF6B9}">
      <dsp:nvSpPr>
        <dsp:cNvPr id="0" name=""/>
        <dsp:cNvSpPr/>
      </dsp:nvSpPr>
      <dsp:spPr>
        <a:xfrm>
          <a:off x="1416262" y="2831274"/>
          <a:ext cx="674203" cy="674203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2E0668-9D7B-FE44-9E0B-7491B0E90C8E}">
      <dsp:nvSpPr>
        <dsp:cNvPr id="0" name=""/>
        <dsp:cNvSpPr/>
      </dsp:nvSpPr>
      <dsp:spPr>
        <a:xfrm>
          <a:off x="2257496" y="1135517"/>
          <a:ext cx="1984625" cy="207635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balanced" dir="t"/>
        </a:scene3d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0090"/>
              </a:solidFill>
            </a:rPr>
            <a:t>Dinging room, foyer, kitchen, study/bedroom, living room, porch, 1 full bath, 1 half bath</a:t>
          </a:r>
          <a:endParaRPr lang="en-US" sz="1700" kern="1200" dirty="0">
            <a:solidFill>
              <a:srgbClr val="000090"/>
            </a:solidFill>
          </a:endParaRPr>
        </a:p>
      </dsp:txBody>
      <dsp:txXfrm>
        <a:off x="2303998" y="1182019"/>
        <a:ext cx="1891621" cy="2029854"/>
      </dsp:txXfrm>
    </dsp:sp>
    <dsp:sp modelId="{D72E2002-62C5-5147-831E-68C393F541B8}">
      <dsp:nvSpPr>
        <dsp:cNvPr id="0" name=""/>
        <dsp:cNvSpPr/>
      </dsp:nvSpPr>
      <dsp:spPr>
        <a:xfrm>
          <a:off x="2286660" y="2892665"/>
          <a:ext cx="1926296" cy="618314"/>
        </a:xfrm>
        <a:prstGeom prst="rect">
          <a:avLst/>
        </a:prstGeom>
        <a:solidFill>
          <a:srgbClr val="CCFFCC"/>
        </a:solidFill>
        <a:ln w="25400" cap="flat" cmpd="sng" algn="ctr">
          <a:solidFill>
            <a:srgbClr val="CCFFCC"/>
          </a:solidFill>
          <a:prstDash val="solid"/>
        </a:ln>
        <a:effectLst/>
        <a:scene3d>
          <a:camera prst="orthographicFront"/>
          <a:lightRig rig="balanced" dir="t"/>
        </a:scene3d>
        <a:sp3d prstMaterial="softEdg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0" rIns="2921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i="0" kern="1200" baseline="0" dirty="0" smtClean="0">
              <a:solidFill>
                <a:srgbClr val="0C6AFF"/>
              </a:solidFill>
              <a:latin typeface="Noteworthy Light"/>
            </a:rPr>
            <a:t>Second</a:t>
          </a:r>
          <a:r>
            <a:rPr lang="en-US" sz="2300" b="1" kern="1200" dirty="0" smtClean="0">
              <a:solidFill>
                <a:srgbClr val="0C6AFF"/>
              </a:solidFill>
              <a:latin typeface="Noteworthy Light"/>
            </a:rPr>
            <a:t> Floor</a:t>
          </a:r>
          <a:endParaRPr lang="en-US" sz="2300" b="1" kern="1200" dirty="0">
            <a:solidFill>
              <a:srgbClr val="0C6AFF"/>
            </a:solidFill>
            <a:latin typeface="Noteworthy Light"/>
          </a:endParaRPr>
        </a:p>
      </dsp:txBody>
      <dsp:txXfrm>
        <a:off x="2286660" y="2892665"/>
        <a:ext cx="1356547" cy="618314"/>
      </dsp:txXfrm>
    </dsp:sp>
    <dsp:sp modelId="{B3FED24F-22B9-6B42-8E62-2784BC38A62E}">
      <dsp:nvSpPr>
        <dsp:cNvPr id="0" name=""/>
        <dsp:cNvSpPr/>
      </dsp:nvSpPr>
      <dsp:spPr>
        <a:xfrm>
          <a:off x="3697699" y="2990878"/>
          <a:ext cx="674203" cy="674203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BE6E3-2846-BC4E-BEE7-FA52F6B76E62}">
      <dsp:nvSpPr>
        <dsp:cNvPr id="0" name=""/>
        <dsp:cNvSpPr/>
      </dsp:nvSpPr>
      <dsp:spPr>
        <a:xfrm>
          <a:off x="4547592" y="1047752"/>
          <a:ext cx="1908979" cy="2427415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CFFCC"/>
          </a:solidFill>
          <a:prstDash val="solid"/>
        </a:ln>
        <a:effectLst/>
        <a:scene3d>
          <a:camera prst="orthographicFront"/>
          <a:lightRig rig="balanced" dir="t"/>
        </a:scene3d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rgbClr val="000090"/>
              </a:solidFill>
            </a:rPr>
            <a:t>3 Bedroom, 1 master bedroom balcony and master bath, 2 full bath, laundry room</a:t>
          </a:r>
          <a:endParaRPr lang="en-US" sz="1700" kern="1200" dirty="0">
            <a:solidFill>
              <a:srgbClr val="000090"/>
            </a:solidFill>
          </a:endParaRPr>
        </a:p>
      </dsp:txBody>
      <dsp:txXfrm>
        <a:off x="4592322" y="1092482"/>
        <a:ext cx="1819519" cy="2382685"/>
      </dsp:txXfrm>
    </dsp:sp>
    <dsp:sp modelId="{CDC0F584-0036-B941-BEC8-6E8F1BC8B525}">
      <dsp:nvSpPr>
        <dsp:cNvPr id="0" name=""/>
        <dsp:cNvSpPr/>
      </dsp:nvSpPr>
      <dsp:spPr>
        <a:xfrm>
          <a:off x="4538933" y="2980430"/>
          <a:ext cx="1926296" cy="618314"/>
        </a:xfrm>
        <a:prstGeom prst="rect">
          <a:avLst/>
        </a:prstGeom>
        <a:solidFill>
          <a:srgbClr val="CCFFCC"/>
        </a:solidFill>
        <a:ln w="25400" cap="flat" cmpd="sng" algn="ctr">
          <a:solidFill>
            <a:srgbClr val="CCFFCC"/>
          </a:solidFill>
          <a:prstDash val="solid"/>
        </a:ln>
        <a:effectLst/>
        <a:scene3d>
          <a:camera prst="orthographicFront"/>
          <a:lightRig rig="balanced" dir="t"/>
        </a:scene3d>
        <a:sp3d prstMaterial="softEdg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0" rIns="2921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rgbClr val="0C6AFF"/>
              </a:solidFill>
              <a:latin typeface="Noteworthy Light"/>
            </a:rPr>
            <a:t>Third Floor</a:t>
          </a:r>
          <a:endParaRPr lang="en-US" sz="2300" b="1" kern="1200" dirty="0">
            <a:solidFill>
              <a:srgbClr val="0C6AFF"/>
            </a:solidFill>
            <a:latin typeface="Noteworthy Light"/>
          </a:endParaRPr>
        </a:p>
      </dsp:txBody>
      <dsp:txXfrm>
        <a:off x="4538933" y="2980430"/>
        <a:ext cx="1356547" cy="618314"/>
      </dsp:txXfrm>
    </dsp:sp>
    <dsp:sp modelId="{0CA87ED0-169B-004E-B609-A15A5F2A9F15}">
      <dsp:nvSpPr>
        <dsp:cNvPr id="0" name=""/>
        <dsp:cNvSpPr/>
      </dsp:nvSpPr>
      <dsp:spPr>
        <a:xfrm>
          <a:off x="5949972" y="3078643"/>
          <a:ext cx="674203" cy="674203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76200" contourW="12700" prstMaterial="softEdge">
          <a:bevelT/>
          <a:bevelB/>
          <a:extrusionClr>
            <a:schemeClr val="tx2">
              <a:lumMod val="40000"/>
              <a:lumOff val="60000"/>
            </a:schemeClr>
          </a:extrusionClr>
          <a:contourClr>
            <a:schemeClr val="tx2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23243-BBFB-4145-84D1-49917EACD8EF}">
      <dsp:nvSpPr>
        <dsp:cNvPr id="0" name=""/>
        <dsp:cNvSpPr/>
      </dsp:nvSpPr>
      <dsp:spPr>
        <a:xfrm>
          <a:off x="1455" y="0"/>
          <a:ext cx="2265126" cy="525780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i="0" kern="1200" dirty="0" smtClean="0">
            <a:solidFill>
              <a:srgbClr val="000090"/>
            </a:solidFill>
            <a:latin typeface="Candara"/>
          </a:endParaRPr>
        </a:p>
      </dsp:txBody>
      <dsp:txXfrm>
        <a:off x="1455" y="2103120"/>
        <a:ext cx="2265126" cy="2103120"/>
      </dsp:txXfrm>
    </dsp:sp>
    <dsp:sp modelId="{05C12750-577D-954F-8BCA-7A8CE059B726}">
      <dsp:nvSpPr>
        <dsp:cNvPr id="0" name=""/>
        <dsp:cNvSpPr/>
      </dsp:nvSpPr>
      <dsp:spPr>
        <a:xfrm>
          <a:off x="258595" y="315468"/>
          <a:ext cx="1750847" cy="1750847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D6083-372A-B84E-91FD-96C60330175F}">
      <dsp:nvSpPr>
        <dsp:cNvPr id="0" name=""/>
        <dsp:cNvSpPr/>
      </dsp:nvSpPr>
      <dsp:spPr>
        <a:xfrm>
          <a:off x="2334536" y="0"/>
          <a:ext cx="2265126" cy="525780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rgbClr val="000090"/>
            </a:solidFill>
            <a:latin typeface="Candara"/>
          </a:endParaRPr>
        </a:p>
      </dsp:txBody>
      <dsp:txXfrm>
        <a:off x="2334536" y="2103120"/>
        <a:ext cx="2265126" cy="2103120"/>
      </dsp:txXfrm>
    </dsp:sp>
    <dsp:sp modelId="{5191D4F4-9C82-1B47-8BCF-D139A8BCFB95}">
      <dsp:nvSpPr>
        <dsp:cNvPr id="0" name=""/>
        <dsp:cNvSpPr/>
      </dsp:nvSpPr>
      <dsp:spPr>
        <a:xfrm>
          <a:off x="2591676" y="315468"/>
          <a:ext cx="1750847" cy="1750847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7A984-9D2A-794E-B672-C0D5E09CEB95}">
      <dsp:nvSpPr>
        <dsp:cNvPr id="0" name=""/>
        <dsp:cNvSpPr/>
      </dsp:nvSpPr>
      <dsp:spPr>
        <a:xfrm>
          <a:off x="4669073" y="0"/>
          <a:ext cx="2265126" cy="5257800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000090"/>
              </a:solidFill>
              <a:latin typeface="Candara"/>
            </a:rPr>
            <a:t/>
          </a:r>
          <a:br>
            <a:rPr lang="en-US" sz="1500" kern="1200" dirty="0" smtClean="0">
              <a:solidFill>
                <a:srgbClr val="000090"/>
              </a:solidFill>
              <a:latin typeface="Candara"/>
            </a:rPr>
          </a:br>
          <a:endParaRPr lang="en-US" sz="1500" kern="1200" dirty="0">
            <a:solidFill>
              <a:srgbClr val="000090"/>
            </a:solidFill>
            <a:latin typeface="Candara"/>
          </a:endParaRPr>
        </a:p>
      </dsp:txBody>
      <dsp:txXfrm>
        <a:off x="4669073" y="2103120"/>
        <a:ext cx="2265126" cy="2103120"/>
      </dsp:txXfrm>
    </dsp:sp>
    <dsp:sp modelId="{3872F03C-B734-F446-927A-E2D8DB7867E7}">
      <dsp:nvSpPr>
        <dsp:cNvPr id="0" name=""/>
        <dsp:cNvSpPr/>
      </dsp:nvSpPr>
      <dsp:spPr>
        <a:xfrm>
          <a:off x="4924756" y="315468"/>
          <a:ext cx="1750847" cy="1750847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AFCC88-DCE1-A049-9750-BB7096463388}">
      <dsp:nvSpPr>
        <dsp:cNvPr id="0" name=""/>
        <dsp:cNvSpPr/>
      </dsp:nvSpPr>
      <dsp:spPr>
        <a:xfrm>
          <a:off x="277368" y="4206240"/>
          <a:ext cx="6379464" cy="78867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B9EAF-D312-0F44-9D87-618DF05F5EA6}">
      <dsp:nvSpPr>
        <dsp:cNvPr id="0" name=""/>
        <dsp:cNvSpPr/>
      </dsp:nvSpPr>
      <dsp:spPr>
        <a:xfrm>
          <a:off x="593824" y="11413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Long Branch to Penn Station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1.36 hrs</a:t>
          </a:r>
          <a:endParaRPr lang="en-US" sz="1300" kern="1200" dirty="0"/>
        </a:p>
      </dsp:txBody>
      <dsp:txXfrm>
        <a:off x="1183183" y="1450456"/>
        <a:ext cx="1149251" cy="1442487"/>
      </dsp:txXfrm>
    </dsp:sp>
    <dsp:sp modelId="{40B6F082-64F5-D64B-8B62-11800D5362FA}">
      <dsp:nvSpPr>
        <dsp:cNvPr id="0" name=""/>
        <dsp:cNvSpPr/>
      </dsp:nvSpPr>
      <dsp:spPr>
        <a:xfrm>
          <a:off x="4464" y="1582340"/>
          <a:ext cx="1178718" cy="1178718"/>
        </a:xfrm>
        <a:prstGeom prst="ellipse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Train</a:t>
          </a:r>
          <a:endParaRPr lang="en-US" sz="2900" kern="1200" dirty="0"/>
        </a:p>
      </dsp:txBody>
      <dsp:txXfrm>
        <a:off x="177083" y="1754959"/>
        <a:ext cx="833480" cy="833480"/>
      </dsp:txXfrm>
    </dsp:sp>
    <dsp:sp modelId="{D93B905F-8184-0548-A1C2-15E58D5F7467}">
      <dsp:nvSpPr>
        <dsp:cNvPr id="0" name=""/>
        <dsp:cNvSpPr/>
      </dsp:nvSpPr>
      <dsp:spPr>
        <a:xfrm>
          <a:off x="3687960" y="11413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Atlantic Highlands to Pier 11 or E. 35</a:t>
          </a:r>
          <a:r>
            <a:rPr lang="en-US" sz="1300" kern="1200" baseline="30000" dirty="0" smtClean="0"/>
            <a:t>th</a:t>
          </a:r>
          <a:r>
            <a:rPr lang="en-US" sz="1300" kern="1200" dirty="0" smtClean="0"/>
            <a:t> St Manhattan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40min-1hr</a:t>
          </a:r>
          <a:endParaRPr lang="en-US" sz="1300" kern="1200" dirty="0"/>
        </a:p>
      </dsp:txBody>
      <dsp:txXfrm>
        <a:off x="4277320" y="1450456"/>
        <a:ext cx="1149251" cy="1442487"/>
      </dsp:txXfrm>
    </dsp:sp>
    <dsp:sp modelId="{E349C1E9-CA22-E24F-981D-093FCD35A296}">
      <dsp:nvSpPr>
        <dsp:cNvPr id="0" name=""/>
        <dsp:cNvSpPr/>
      </dsp:nvSpPr>
      <dsp:spPr>
        <a:xfrm>
          <a:off x="3098601" y="1582340"/>
          <a:ext cx="1178718" cy="1178718"/>
        </a:xfrm>
        <a:prstGeom prst="ellipse">
          <a:avLst/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78370"/>
                <a:satOff val="-2846"/>
                <a:lumOff val="27405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Ferry</a:t>
          </a:r>
          <a:endParaRPr lang="en-US" sz="2900" kern="1200" dirty="0"/>
        </a:p>
      </dsp:txBody>
      <dsp:txXfrm>
        <a:off x="3271220" y="1754959"/>
        <a:ext cx="833480" cy="833480"/>
      </dsp:txXfrm>
    </dsp:sp>
    <dsp:sp modelId="{D8BE0D82-EDA5-A645-A171-22A061A6AA3E}">
      <dsp:nvSpPr>
        <dsp:cNvPr id="0" name=""/>
        <dsp:cNvSpPr/>
      </dsp:nvSpPr>
      <dsp:spPr>
        <a:xfrm>
          <a:off x="6782097" y="11413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16510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To Newark airport: 1hr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To JFK airport: 1.30hr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To Atlantic City:  1.45hr</a:t>
          </a:r>
          <a:endParaRPr lang="en-US" sz="1300" kern="1200" dirty="0"/>
        </a:p>
      </dsp:txBody>
      <dsp:txXfrm>
        <a:off x="7371457" y="1450456"/>
        <a:ext cx="1149251" cy="1442487"/>
      </dsp:txXfrm>
    </dsp:sp>
    <dsp:sp modelId="{A6F0ACC2-76CC-C846-A497-2475B2112056}">
      <dsp:nvSpPr>
        <dsp:cNvPr id="0" name=""/>
        <dsp:cNvSpPr/>
      </dsp:nvSpPr>
      <dsp:spPr>
        <a:xfrm>
          <a:off x="6192738" y="1582340"/>
          <a:ext cx="1178718" cy="1178718"/>
        </a:xfrm>
        <a:prstGeom prst="ellipse">
          <a:avLst/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78370"/>
                <a:satOff val="-2846"/>
                <a:lumOff val="27405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Car</a:t>
          </a:r>
          <a:endParaRPr lang="en-US" sz="2900" kern="1200" dirty="0"/>
        </a:p>
      </dsp:txBody>
      <dsp:txXfrm>
        <a:off x="6365357" y="1754959"/>
        <a:ext cx="833480" cy="8334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6D21B-FCF5-0446-962A-BA487AB18532}">
      <dsp:nvSpPr>
        <dsp:cNvPr id="0" name=""/>
        <dsp:cNvSpPr/>
      </dsp:nvSpPr>
      <dsp:spPr>
        <a:xfrm>
          <a:off x="622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K-4</a:t>
          </a:r>
          <a:r>
            <a:rPr lang="en-US" sz="3000" kern="1200" baseline="30000" dirty="0" smtClean="0"/>
            <a:t>th</a:t>
          </a:r>
          <a:r>
            <a:rPr lang="en-US" sz="3000" kern="1200" dirty="0" smtClean="0"/>
            <a:t> </a:t>
          </a:r>
          <a:endParaRPr lang="en-US" sz="3000" kern="1200" dirty="0"/>
        </a:p>
      </dsp:txBody>
      <dsp:txXfrm rot="16200000">
        <a:off x="-1050033" y="1705490"/>
        <a:ext cx="2637361" cy="536049"/>
      </dsp:txXfrm>
    </dsp:sp>
    <dsp:sp modelId="{D389F578-FF45-3749-B22C-1F743C39F9FD}">
      <dsp:nvSpPr>
        <dsp:cNvPr id="0" name=""/>
        <dsp:cNvSpPr/>
      </dsp:nvSpPr>
      <dsp:spPr>
        <a:xfrm>
          <a:off x="536671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16586" rIns="0" bIns="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Monmouth Beach Elementary School, </a:t>
          </a:r>
          <a:br>
            <a:rPr lang="en-US" sz="3400" kern="1200" dirty="0" smtClean="0"/>
          </a:br>
          <a:r>
            <a:rPr lang="en-US" sz="1000" kern="1200" dirty="0" smtClean="0"/>
            <a:t>Monmouth Beach, New Jersey</a:t>
          </a:r>
          <a:endParaRPr lang="en-US" sz="3400" kern="1200" dirty="0" smtClean="0"/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>
        <a:off x="536671" y="654834"/>
        <a:ext cx="1996783" cy="3216294"/>
      </dsp:txXfrm>
    </dsp:sp>
    <dsp:sp modelId="{581DBB75-88DB-964B-9B23-50F494E6952C}">
      <dsp:nvSpPr>
        <dsp:cNvPr id="0" name=""/>
        <dsp:cNvSpPr/>
      </dsp:nvSpPr>
      <dsp:spPr>
        <a:xfrm>
          <a:off x="2774677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5</a:t>
          </a:r>
          <a:r>
            <a:rPr lang="en-US" sz="3000" kern="1200" baseline="30000" dirty="0" smtClean="0"/>
            <a:t>th</a:t>
          </a:r>
          <a:r>
            <a:rPr lang="en-US" sz="3000" kern="1200" dirty="0" smtClean="0"/>
            <a:t>-8th</a:t>
          </a:r>
          <a:endParaRPr lang="en-US" sz="3000" kern="1200" dirty="0"/>
        </a:p>
      </dsp:txBody>
      <dsp:txXfrm rot="16200000">
        <a:off x="1724020" y="1705490"/>
        <a:ext cx="2637361" cy="536049"/>
      </dsp:txXfrm>
    </dsp:sp>
    <dsp:sp modelId="{91EFE9E5-8BB5-4344-9E17-B2002C6C3378}">
      <dsp:nvSpPr>
        <dsp:cNvPr id="0" name=""/>
        <dsp:cNvSpPr/>
      </dsp:nvSpPr>
      <dsp:spPr>
        <a:xfrm rot="5400000">
          <a:off x="2551860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ADA39-26B2-9F4A-A881-6BFE85CB6B0F}">
      <dsp:nvSpPr>
        <dsp:cNvPr id="0" name=""/>
        <dsp:cNvSpPr/>
      </dsp:nvSpPr>
      <dsp:spPr>
        <a:xfrm>
          <a:off x="3310726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50876" rIns="0" bIns="0" numCol="1" spcCol="1270" anchor="t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Maple Place Middle School,</a:t>
          </a:r>
          <a:br>
            <a:rPr lang="en-US" sz="4400" kern="1200" dirty="0" smtClean="0"/>
          </a:br>
          <a:r>
            <a:rPr lang="en-US" sz="1000" kern="1200" dirty="0" smtClean="0"/>
            <a:t>Oceanport, New Jersey</a:t>
          </a:r>
          <a:endParaRPr lang="en-US" sz="4400" kern="1200" dirty="0"/>
        </a:p>
      </dsp:txBody>
      <dsp:txXfrm>
        <a:off x="3310726" y="654834"/>
        <a:ext cx="1996783" cy="3216294"/>
      </dsp:txXfrm>
    </dsp:sp>
    <dsp:sp modelId="{CBA05B9C-0322-9F43-9F7D-3999623A4D11}">
      <dsp:nvSpPr>
        <dsp:cNvPr id="0" name=""/>
        <dsp:cNvSpPr/>
      </dsp:nvSpPr>
      <dsp:spPr>
        <a:xfrm>
          <a:off x="5548731" y="654834"/>
          <a:ext cx="2680245" cy="321629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9</a:t>
          </a:r>
          <a:r>
            <a:rPr lang="en-US" sz="3000" kern="1200" baseline="30000" dirty="0" smtClean="0"/>
            <a:t>th</a:t>
          </a:r>
          <a:r>
            <a:rPr lang="en-US" sz="3000" kern="1200" dirty="0" smtClean="0"/>
            <a:t>-12th</a:t>
          </a:r>
          <a:endParaRPr lang="en-US" sz="3000" kern="1200" dirty="0"/>
        </a:p>
      </dsp:txBody>
      <dsp:txXfrm rot="16200000">
        <a:off x="4498075" y="1705490"/>
        <a:ext cx="2637361" cy="536049"/>
      </dsp:txXfrm>
    </dsp:sp>
    <dsp:sp modelId="{336ABE57-256C-1749-BED9-626C0181EE98}">
      <dsp:nvSpPr>
        <dsp:cNvPr id="0" name=""/>
        <dsp:cNvSpPr/>
      </dsp:nvSpPr>
      <dsp:spPr>
        <a:xfrm rot="5400000">
          <a:off x="5325914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76D80-FBA2-8F46-9C04-4EAE397478DE}">
      <dsp:nvSpPr>
        <dsp:cNvPr id="0" name=""/>
        <dsp:cNvSpPr/>
      </dsp:nvSpPr>
      <dsp:spPr>
        <a:xfrm>
          <a:off x="6084780" y="654834"/>
          <a:ext cx="1996783" cy="3216294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Shore Regional High School,</a:t>
          </a:r>
          <a:br>
            <a:rPr lang="en-US" sz="3700" kern="1200" dirty="0" smtClean="0"/>
          </a:br>
          <a:r>
            <a:rPr lang="en-US" sz="1000" kern="1200" dirty="0" smtClean="0"/>
            <a:t>West Long Branch, New Jersey</a:t>
          </a:r>
          <a:r>
            <a:rPr lang="en-US" sz="3700" kern="1200" dirty="0" smtClean="0"/>
            <a:t/>
          </a:r>
          <a:br>
            <a:rPr lang="en-US" sz="3700" kern="1200" dirty="0" smtClean="0"/>
          </a:br>
          <a:endParaRPr lang="en-US" sz="3700" kern="1200" dirty="0"/>
        </a:p>
      </dsp:txBody>
      <dsp:txXfrm>
        <a:off x="6084780" y="654834"/>
        <a:ext cx="1996783" cy="32162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A7908-B8F0-7146-9015-5D51F3B300B1}">
      <dsp:nvSpPr>
        <dsp:cNvPr id="0" name=""/>
        <dsp:cNvSpPr/>
      </dsp:nvSpPr>
      <dsp:spPr>
        <a:xfrm>
          <a:off x="241431" y="929889"/>
          <a:ext cx="1379413" cy="137941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ndara"/>
            </a:rPr>
            <a:t>Private membership at beach clubs</a:t>
          </a:r>
          <a:endParaRPr lang="en-US" sz="1300" kern="1200" dirty="0"/>
        </a:p>
      </dsp:txBody>
      <dsp:txXfrm>
        <a:off x="443441" y="1131899"/>
        <a:ext cx="975393" cy="975393"/>
      </dsp:txXfrm>
    </dsp:sp>
    <dsp:sp modelId="{9E1E25EE-A2CB-D041-BC42-F3C40F61DFA7}">
      <dsp:nvSpPr>
        <dsp:cNvPr id="0" name=""/>
        <dsp:cNvSpPr/>
      </dsp:nvSpPr>
      <dsp:spPr>
        <a:xfrm rot="10563514">
          <a:off x="765026" y="2538415"/>
          <a:ext cx="482794" cy="347718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B8800A-80C4-024D-A3BF-7BAE149303CD}">
      <dsp:nvSpPr>
        <dsp:cNvPr id="0" name=""/>
        <dsp:cNvSpPr/>
      </dsp:nvSpPr>
      <dsp:spPr>
        <a:xfrm>
          <a:off x="154351" y="3096024"/>
          <a:ext cx="1862274" cy="15275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Candara"/>
            </a:rPr>
            <a:t> Pier village, shopping, great restaurants</a:t>
          </a:r>
          <a:endParaRPr lang="en-US" sz="1500" kern="1200" dirty="0"/>
        </a:p>
      </dsp:txBody>
      <dsp:txXfrm>
        <a:off x="427075" y="3319734"/>
        <a:ext cx="1316826" cy="1080170"/>
      </dsp:txXfrm>
    </dsp:sp>
    <dsp:sp modelId="{8241E907-086D-5E46-84DB-A2FBD60A0095}">
      <dsp:nvSpPr>
        <dsp:cNvPr id="0" name=""/>
        <dsp:cNvSpPr/>
      </dsp:nvSpPr>
      <dsp:spPr>
        <a:xfrm rot="4945214">
          <a:off x="2195944" y="3506070"/>
          <a:ext cx="482794" cy="347718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AF2961-E0AD-7649-ACFC-648E670FB3BD}">
      <dsp:nvSpPr>
        <dsp:cNvPr id="0" name=""/>
        <dsp:cNvSpPr/>
      </dsp:nvSpPr>
      <dsp:spPr>
        <a:xfrm>
          <a:off x="2842622" y="2694257"/>
          <a:ext cx="1696146" cy="163777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Candara"/>
            </a:rPr>
            <a:t>Sandy Hook, river activities, Revolutionary War history</a:t>
          </a:r>
          <a:endParaRPr lang="en-US" sz="1500" kern="1200" dirty="0"/>
        </a:p>
      </dsp:txBody>
      <dsp:txXfrm>
        <a:off x="3091017" y="2934104"/>
        <a:ext cx="1199356" cy="1158083"/>
      </dsp:txXfrm>
    </dsp:sp>
    <dsp:sp modelId="{9C49425F-87DF-5744-B0BD-EF59BD7220F8}">
      <dsp:nvSpPr>
        <dsp:cNvPr id="0" name=""/>
        <dsp:cNvSpPr/>
      </dsp:nvSpPr>
      <dsp:spPr>
        <a:xfrm rot="20977557">
          <a:off x="3213479" y="2051124"/>
          <a:ext cx="482794" cy="347718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349D29-B6AD-3B44-BF63-4FCEEC459297}">
      <dsp:nvSpPr>
        <dsp:cNvPr id="0" name=""/>
        <dsp:cNvSpPr/>
      </dsp:nvSpPr>
      <dsp:spPr>
        <a:xfrm>
          <a:off x="2413778" y="301694"/>
          <a:ext cx="1647217" cy="14704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Candara"/>
            </a:rPr>
            <a:t> bike riding, fishing, tubing</a:t>
          </a:r>
          <a:endParaRPr lang="en-US" sz="1500" kern="1200" dirty="0"/>
        </a:p>
      </dsp:txBody>
      <dsp:txXfrm>
        <a:off x="2655007" y="517044"/>
        <a:ext cx="1164759" cy="1039799"/>
      </dsp:txXfrm>
    </dsp:sp>
    <dsp:sp modelId="{05A78644-057A-7647-80F0-C381962D75EC}">
      <dsp:nvSpPr>
        <dsp:cNvPr id="0" name=""/>
        <dsp:cNvSpPr/>
      </dsp:nvSpPr>
      <dsp:spPr>
        <a:xfrm rot="6987628">
          <a:off x="4411845" y="946155"/>
          <a:ext cx="482794" cy="347718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1F09BD-AB74-6B42-87F7-301348012D75}">
      <dsp:nvSpPr>
        <dsp:cNvPr id="0" name=""/>
        <dsp:cNvSpPr/>
      </dsp:nvSpPr>
      <dsp:spPr>
        <a:xfrm>
          <a:off x="5226452" y="448436"/>
          <a:ext cx="1446679" cy="149529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Candara"/>
            </a:rPr>
            <a:t> library, nail salons, </a:t>
          </a:r>
          <a:r>
            <a:rPr lang="en-US" sz="1500" kern="1200" dirty="0" err="1" smtClean="0">
              <a:latin typeface="Candara"/>
            </a:rPr>
            <a:t>Milagro</a:t>
          </a:r>
          <a:r>
            <a:rPr lang="en-US" sz="1500" kern="1200" dirty="0" smtClean="0">
              <a:latin typeface="Candara"/>
            </a:rPr>
            <a:t> spa</a:t>
          </a:r>
          <a:endParaRPr lang="en-US" sz="1500" kern="1200" dirty="0"/>
        </a:p>
      </dsp:txBody>
      <dsp:txXfrm>
        <a:off x="5438313" y="667417"/>
        <a:ext cx="1022957" cy="1057333"/>
      </dsp:txXfrm>
    </dsp:sp>
    <dsp:sp modelId="{0F2F40BE-C4B6-A64C-8CBD-31FD42A424B2}">
      <dsp:nvSpPr>
        <dsp:cNvPr id="0" name=""/>
        <dsp:cNvSpPr/>
      </dsp:nvSpPr>
      <dsp:spPr>
        <a:xfrm rot="11113345">
          <a:off x="5582701" y="2397403"/>
          <a:ext cx="482794" cy="347718"/>
        </a:xfrm>
        <a:prstGeom prst="triangl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E64161-9863-1A4A-A659-97619EAA0EC9}">
      <dsp:nvSpPr>
        <dsp:cNvPr id="0" name=""/>
        <dsp:cNvSpPr/>
      </dsp:nvSpPr>
      <dsp:spPr>
        <a:xfrm>
          <a:off x="5009987" y="3179621"/>
          <a:ext cx="1389966" cy="138996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Candara"/>
            </a:rPr>
            <a:t> golf clubs, sports bars, elite gyms</a:t>
          </a:r>
          <a:endParaRPr lang="en-US" sz="1400" kern="1200" dirty="0"/>
        </a:p>
      </dsp:txBody>
      <dsp:txXfrm>
        <a:off x="5213543" y="3383177"/>
        <a:ext cx="982854" cy="982854"/>
      </dsp:txXfrm>
    </dsp:sp>
    <dsp:sp modelId="{ADEF2D6B-C083-264E-AFA8-212536CC06EB}">
      <dsp:nvSpPr>
        <dsp:cNvPr id="0" name=""/>
        <dsp:cNvSpPr/>
      </dsp:nvSpPr>
      <dsp:spPr>
        <a:xfrm rot="5092955">
          <a:off x="6492316" y="3608617"/>
          <a:ext cx="482794" cy="347718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B75484-A308-FC44-9051-9DE2B6D13090}">
      <dsp:nvSpPr>
        <dsp:cNvPr id="0" name=""/>
        <dsp:cNvSpPr/>
      </dsp:nvSpPr>
      <dsp:spPr>
        <a:xfrm>
          <a:off x="7048496" y="2906821"/>
          <a:ext cx="1383976" cy="157098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Monmouth University, where the movie Annie was filmed</a:t>
          </a:r>
          <a:endParaRPr lang="en-US" sz="1300" kern="1200" dirty="0"/>
        </a:p>
      </dsp:txBody>
      <dsp:txXfrm>
        <a:off x="7251175" y="3136887"/>
        <a:ext cx="978618" cy="1110857"/>
      </dsp:txXfrm>
    </dsp:sp>
    <dsp:sp modelId="{7B474F09-7FF1-8F47-8A57-365ADC1CE87D}">
      <dsp:nvSpPr>
        <dsp:cNvPr id="0" name=""/>
        <dsp:cNvSpPr/>
      </dsp:nvSpPr>
      <dsp:spPr>
        <a:xfrm rot="21549966">
          <a:off x="7478059" y="2073735"/>
          <a:ext cx="482794" cy="347718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2EF343-8ADB-7F46-AE68-50D37E9819F6}">
      <dsp:nvSpPr>
        <dsp:cNvPr id="0" name=""/>
        <dsp:cNvSpPr/>
      </dsp:nvSpPr>
      <dsp:spPr>
        <a:xfrm>
          <a:off x="7010402" y="228600"/>
          <a:ext cx="1379413" cy="13794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Contact your Realtor Here!</a:t>
          </a:r>
          <a:endParaRPr lang="en-US" sz="1300" b="1" kern="1200" dirty="0"/>
        </a:p>
      </dsp:txBody>
      <dsp:txXfrm>
        <a:off x="7212412" y="430610"/>
        <a:ext cx="975393" cy="97539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D573A-10AF-7346-9BA6-6FF0BD41002F}">
      <dsp:nvSpPr>
        <dsp:cNvPr id="0" name=""/>
        <dsp:cNvSpPr/>
      </dsp:nvSpPr>
      <dsp:spPr>
        <a:xfrm>
          <a:off x="0" y="0"/>
          <a:ext cx="3180521" cy="355600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9FB834-50FD-ED48-A848-DDD41D91D2B4}">
      <dsp:nvSpPr>
        <dsp:cNvPr id="0" name=""/>
        <dsp:cNvSpPr/>
      </dsp:nvSpPr>
      <dsp:spPr>
        <a:xfrm>
          <a:off x="1590260" y="357509"/>
          <a:ext cx="2067339" cy="8417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Shore Homes </a:t>
          </a:r>
          <a:r>
            <a:rPr lang="en-US" sz="2000" b="1" kern="1200" dirty="0" err="1" smtClean="0"/>
            <a:t>Shirvanian</a:t>
          </a:r>
          <a:r>
            <a:rPr lang="en-US" sz="2000" b="1" kern="1200" dirty="0" smtClean="0"/>
            <a:t> Realty</a:t>
          </a:r>
          <a:endParaRPr lang="en-US" sz="2000" b="1" kern="1200" dirty="0"/>
        </a:p>
      </dsp:txBody>
      <dsp:txXfrm>
        <a:off x="1631352" y="398601"/>
        <a:ext cx="1985155" cy="759587"/>
      </dsp:txXfrm>
    </dsp:sp>
    <dsp:sp modelId="{A9A5BFB2-D081-4A40-9A40-830F5CF22386}">
      <dsp:nvSpPr>
        <dsp:cNvPr id="0" name=""/>
        <dsp:cNvSpPr/>
      </dsp:nvSpPr>
      <dsp:spPr>
        <a:xfrm>
          <a:off x="1590260" y="1304503"/>
          <a:ext cx="2067339" cy="8417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35 Beach Road</a:t>
          </a:r>
          <a:br>
            <a:rPr lang="en-US" sz="1600" kern="1200" dirty="0" smtClean="0"/>
          </a:br>
          <a:r>
            <a:rPr lang="en-US" sz="1600" kern="1200" dirty="0" smtClean="0"/>
            <a:t>Monmouth Beach, NJ, 07750</a:t>
          </a:r>
          <a:endParaRPr lang="en-US" sz="1600" kern="1200" dirty="0"/>
        </a:p>
      </dsp:txBody>
      <dsp:txXfrm>
        <a:off x="1631352" y="1345595"/>
        <a:ext cx="1985155" cy="759587"/>
      </dsp:txXfrm>
    </dsp:sp>
    <dsp:sp modelId="{2072546F-AEE8-BD41-A686-9E70F50E84A7}">
      <dsp:nvSpPr>
        <dsp:cNvPr id="0" name=""/>
        <dsp:cNvSpPr/>
      </dsp:nvSpPr>
      <dsp:spPr>
        <a:xfrm>
          <a:off x="1590260" y="2251496"/>
          <a:ext cx="2067339" cy="8417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Office: (732)-768-3545</a:t>
          </a:r>
          <a:endParaRPr lang="en-US" sz="1600" kern="1200" dirty="0"/>
        </a:p>
      </dsp:txBody>
      <dsp:txXfrm>
        <a:off x="1631352" y="2292588"/>
        <a:ext cx="1985155" cy="759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83454-17F9-4138-B696-ACA160FEADED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A8A92-0917-448D-80C5-548A8BADB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3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A8A92-0917-448D-80C5-548A8BADB4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76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A8A92-0917-448D-80C5-548A8BADB47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4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1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8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7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4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1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2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1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8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989F3-4147-413B-99D4-96B06FB70CAB}" type="datetimeFigureOut">
              <a:rPr lang="en-US" smtClean="0"/>
              <a:pPr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4AC87-2B34-4C36-8AAF-96B5C1E5C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7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2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diagramLayout" Target="../diagrams/layout9.xml"/><Relationship Id="rId7" Type="http://schemas.openxmlformats.org/officeDocument/2006/relationships/slide" Target="slide3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6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slide" Target="slide9.xml"/><Relationship Id="rId5" Type="http://schemas.openxmlformats.org/officeDocument/2006/relationships/diagramColors" Target="../diagrams/colors5.xml"/><Relationship Id="rId10" Type="http://schemas.openxmlformats.org/officeDocument/2006/relationships/slide" Target="slide8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9.pd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10" Type="http://schemas.openxmlformats.org/officeDocument/2006/relationships/slide" Target="slide9.xml"/><Relationship Id="rId4" Type="http://schemas.openxmlformats.org/officeDocument/2006/relationships/diagramData" Target="../diagrams/data6.xml"/><Relationship Id="rId9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slide" Target="slide6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72400" cy="1470025"/>
          </a:xfrm>
        </p:spPr>
        <p:txBody>
          <a:bodyPr/>
          <a:lstStyle/>
          <a:p>
            <a:r>
              <a:rPr lang="en-US" dirty="0" smtClean="0"/>
              <a:t>64 Ocean Ave</a:t>
            </a:r>
            <a:br>
              <a:rPr lang="en-US" dirty="0" smtClean="0"/>
            </a:br>
            <a:r>
              <a:rPr lang="en-US" dirty="0" smtClean="0"/>
              <a:t>Monmouth Beach, NJ, 07750</a:t>
            </a:r>
            <a:endParaRPr lang="en-US" dirty="0"/>
          </a:p>
        </p:txBody>
      </p:sp>
      <p:graphicFrame>
        <p:nvGraphicFramePr>
          <p:cNvPr id="6" name="Diagram 5">
            <a:hlinkClick r:id="rId3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2616530222"/>
              </p:ext>
            </p:extLst>
          </p:nvPr>
        </p:nvGraphicFramePr>
        <p:xfrm>
          <a:off x="0" y="4724400"/>
          <a:ext cx="2514600" cy="213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6" descr="l6fbc5e44-m0x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87396" y="2362200"/>
            <a:ext cx="6356604" cy="476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8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63326231"/>
              </p:ext>
            </p:extLst>
          </p:nvPr>
        </p:nvGraphicFramePr>
        <p:xfrm>
          <a:off x="0" y="3302000"/>
          <a:ext cx="36576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ction Button: Home 3">
            <a:hlinkClick r:id="" action="ppaction://hlinkshowjump?jump=firstslide" highlightClick="1"/>
          </p:cNvPr>
          <p:cNvSpPr/>
          <p:nvPr/>
        </p:nvSpPr>
        <p:spPr>
          <a:xfrm>
            <a:off x="533400" y="5867400"/>
            <a:ext cx="990600" cy="762000"/>
          </a:xfrm>
          <a:prstGeom prst="actionButtonHome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304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/>
                </a:solidFill>
              </a:rPr>
              <a:t>Click on what you want to go back and review!</a:t>
            </a:r>
            <a:endParaRPr lang="en-US" sz="2400" b="1" dirty="0">
              <a:solidFill>
                <a:schemeClr val="bg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53000" y="1066800"/>
            <a:ext cx="28956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7" action="ppaction://hlinksldjump"/>
            <a:hlinkHover r:id="rId7" action="ppaction://hlinksldjump"/>
          </p:cNvPr>
          <p:cNvSpPr/>
          <p:nvPr/>
        </p:nvSpPr>
        <p:spPr>
          <a:xfrm>
            <a:off x="4953000" y="2133600"/>
            <a:ext cx="28194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hlinkClick r:id="rId8" action="ppaction://hlinksldjump"/>
          </p:cNvPr>
          <p:cNvSpPr/>
          <p:nvPr/>
        </p:nvSpPr>
        <p:spPr>
          <a:xfrm>
            <a:off x="4953000" y="3124200"/>
            <a:ext cx="28956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hlinkClick r:id="rId9" action="ppaction://hlinksldjump"/>
            <a:hlinkHover r:id="rId9" action="ppaction://hlinksldjump"/>
          </p:cNvPr>
          <p:cNvSpPr/>
          <p:nvPr/>
        </p:nvSpPr>
        <p:spPr>
          <a:xfrm>
            <a:off x="4953000" y="4114800"/>
            <a:ext cx="28956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181600" y="42672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Community</a:t>
            </a:r>
            <a:endParaRPr lang="en-US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57800" y="32766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3D69B"/>
                </a:solidFill>
              </a:rPr>
              <a:t>Layout</a:t>
            </a:r>
            <a:endParaRPr lang="en-US" sz="2400" dirty="0">
              <a:solidFill>
                <a:srgbClr val="C3D69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76800" y="21336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3D69B"/>
                </a:solidFill>
              </a:rPr>
              <a:t>General Information</a:t>
            </a:r>
            <a:endParaRPr lang="en-US" sz="2400" dirty="0">
              <a:solidFill>
                <a:srgbClr val="C3D69B"/>
              </a:solidFill>
            </a:endParaRPr>
          </a:p>
        </p:txBody>
      </p:sp>
      <p:sp>
        <p:nvSpPr>
          <p:cNvPr id="22" name="TextBox 21">
            <a:hlinkClick r:id="" action="ppaction://hlinkshowjump?jump=firstslide"/>
          </p:cNvPr>
          <p:cNvSpPr txBox="1"/>
          <p:nvPr/>
        </p:nvSpPr>
        <p:spPr>
          <a:xfrm>
            <a:off x="5257800" y="12954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3D69B"/>
                </a:solidFill>
              </a:rPr>
              <a:t>Home</a:t>
            </a:r>
            <a:endParaRPr lang="en-US" sz="2400" dirty="0">
              <a:solidFill>
                <a:srgbClr val="C3D6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5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40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2867267"/>
              </p:ext>
            </p:extLst>
          </p:nvPr>
        </p:nvGraphicFramePr>
        <p:xfrm>
          <a:off x="2438400" y="533400"/>
          <a:ext cx="4572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6"/>
          <p:cNvSpPr/>
          <p:nvPr/>
        </p:nvSpPr>
        <p:spPr>
          <a:xfrm>
            <a:off x="4038600" y="3733800"/>
            <a:ext cx="1752600" cy="1752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76600" y="609600"/>
            <a:ext cx="2743200" cy="858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33600" y="1905000"/>
            <a:ext cx="457200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03192" y="4191000"/>
            <a:ext cx="120700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8" action="ppaction://hlinksldjump"/>
          </p:cNvPr>
          <p:cNvSpPr/>
          <p:nvPr/>
        </p:nvSpPr>
        <p:spPr>
          <a:xfrm>
            <a:off x="2743200" y="2743200"/>
            <a:ext cx="13912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ction Button: Home 8">
            <a:hlinkClick r:id="" action="ppaction://hlinkshowjump?jump=firstslide" highlightClick="1"/>
          </p:cNvPr>
          <p:cNvSpPr/>
          <p:nvPr/>
        </p:nvSpPr>
        <p:spPr>
          <a:xfrm>
            <a:off x="0" y="0"/>
            <a:ext cx="1066800" cy="6096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tract 9">
            <a:hlinkClick r:id="rId8" action="ppaction://hlinksldjump"/>
            <a:hlinkHover r:id="rId8" action="ppaction://hlinksldjump"/>
          </p:cNvPr>
          <p:cNvSpPr/>
          <p:nvPr/>
        </p:nvSpPr>
        <p:spPr>
          <a:xfrm rot="2653161">
            <a:off x="3286014" y="2901384"/>
            <a:ext cx="1505171" cy="1512575"/>
          </a:xfrm>
          <a:prstGeom prst="flowChartExtra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9968833">
            <a:off x="3459053" y="3549352"/>
            <a:ext cx="98339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solidFill>
                  <a:schemeClr val="bg1"/>
                </a:solidFill>
              </a:rPr>
              <a:t>Layout</a:t>
            </a:r>
            <a:endParaRPr lang="en-US" sz="1900" dirty="0">
              <a:solidFill>
                <a:schemeClr val="bg1"/>
              </a:solidFill>
            </a:endParaRPr>
          </a:p>
        </p:txBody>
      </p:sp>
      <p:sp>
        <p:nvSpPr>
          <p:cNvPr id="15" name="Teardrop 14">
            <a:hlinkClick r:id="rId9" action="ppaction://hlinksldjump"/>
            <a:hlinkHover r:id="rId9" action="ppaction://hlinksldjump"/>
          </p:cNvPr>
          <p:cNvSpPr/>
          <p:nvPr/>
        </p:nvSpPr>
        <p:spPr>
          <a:xfrm flipV="1">
            <a:off x="3276600" y="1524000"/>
            <a:ext cx="1295400" cy="1371600"/>
          </a:xfrm>
          <a:prstGeom prst="teardrop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05200" y="1905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Facts &amp; Figures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Isosceles Triangle 16">
            <a:hlinkClick r:id="rId9" action="ppaction://hlinksldjump"/>
            <a:hlinkHover r:id="rId9" action="ppaction://hlinksldjump"/>
          </p:cNvPr>
          <p:cNvSpPr/>
          <p:nvPr/>
        </p:nvSpPr>
        <p:spPr>
          <a:xfrm rot="13365177">
            <a:off x="4434854" y="1639058"/>
            <a:ext cx="1798292" cy="1422337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029200" y="1905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General Information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eardrop 18">
            <a:hlinkClick r:id="rId9" action="ppaction://hlinksldjump"/>
            <a:hlinkHover r:id="rId9" action="ppaction://hlinksldjump"/>
          </p:cNvPr>
          <p:cNvSpPr/>
          <p:nvPr/>
        </p:nvSpPr>
        <p:spPr>
          <a:xfrm rot="16200000">
            <a:off x="4876800" y="3124200"/>
            <a:ext cx="1371600" cy="1371600"/>
          </a:xfrm>
          <a:prstGeom prst="teardrop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029200" y="34290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What You Need to Know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0" y="5103673"/>
            <a:ext cx="7969888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</a:t>
            </a:r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rag your mouse </a:t>
            </a:r>
          </a:p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over</a:t>
            </a:r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what you want to see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382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5202151"/>
              </p:ext>
            </p:extLst>
          </p:nvPr>
        </p:nvGraphicFramePr>
        <p:xfrm>
          <a:off x="228600" y="228600"/>
          <a:ext cx="8686800" cy="6333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47800" y="5486400"/>
            <a:ext cx="3014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Heat/Fuel: Natural Gas</a:t>
            </a:r>
          </a:p>
          <a:p>
            <a:r>
              <a:rPr lang="en-US" b="1" dirty="0" smtClean="0"/>
              <a:t>Water Heater: Natural Gas</a:t>
            </a:r>
          </a:p>
          <a:p>
            <a:r>
              <a:rPr lang="en-US" b="1" dirty="0" smtClean="0"/>
              <a:t>Heat/AC: 3+ Zoned AC &amp; Heat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1600" y="1828800"/>
            <a:ext cx="3124200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Facts &amp; Figures</a:t>
            </a:r>
          </a:p>
          <a:p>
            <a:r>
              <a:rPr lang="en-US" b="1" dirty="0" smtClean="0"/>
              <a:t>Estimated Payment with a loan type of 30 year fixed:</a:t>
            </a:r>
          </a:p>
          <a:p>
            <a:r>
              <a:rPr lang="en-US" b="1" dirty="0" smtClean="0"/>
              <a:t>      20% down: $530,000</a:t>
            </a:r>
          </a:p>
          <a:p>
            <a:r>
              <a:rPr lang="en-US" b="1" dirty="0" smtClean="0"/>
              <a:t>Interest Rate: 4.375%</a:t>
            </a:r>
          </a:p>
          <a:p>
            <a:r>
              <a:rPr lang="en-US" b="1" dirty="0" smtClean="0"/>
              <a:t>Total estimated monthly payment for this scenario:    	</a:t>
            </a:r>
            <a:r>
              <a:rPr lang="en-US" b="1" u="sng" dirty="0" smtClean="0"/>
              <a:t>$14,055</a:t>
            </a:r>
          </a:p>
          <a:p>
            <a:endParaRPr lang="en-US" b="1" u="sng" dirty="0" smtClean="0"/>
          </a:p>
          <a:p>
            <a:r>
              <a:rPr lang="en-US" b="1" dirty="0" smtClean="0"/>
              <a:t>     Updates as of July 2013:</a:t>
            </a:r>
          </a:p>
          <a:p>
            <a:r>
              <a:rPr lang="en-US" b="1" dirty="0" smtClean="0"/>
              <a:t>-Granite kitchen counter tops</a:t>
            </a:r>
          </a:p>
          <a:p>
            <a:r>
              <a:rPr lang="en-US" b="1" dirty="0" smtClean="0"/>
              <a:t>-Hardwood flooring refinished</a:t>
            </a:r>
          </a:p>
          <a:p>
            <a:endParaRPr lang="en-US" b="1" dirty="0" smtClean="0"/>
          </a:p>
          <a:p>
            <a:r>
              <a:rPr lang="en-US" b="1" dirty="0" smtClean="0"/>
              <a:t>-No basement</a:t>
            </a:r>
          </a:p>
          <a:p>
            <a:r>
              <a:rPr lang="en-US" b="1" dirty="0" smtClean="0"/>
              <a:t>-No attic 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5486400" y="6324600"/>
            <a:ext cx="990600" cy="5334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81800" y="63246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Ahead to Layout</a:t>
            </a:r>
            <a:endParaRPr lang="en-US" dirty="0"/>
          </a:p>
        </p:txBody>
      </p:sp>
      <p:sp>
        <p:nvSpPr>
          <p:cNvPr id="12" name="Right Arrow 11">
            <a:hlinkClick r:id="rId7" action="ppaction://hlinksldjump"/>
          </p:cNvPr>
          <p:cNvSpPr/>
          <p:nvPr/>
        </p:nvSpPr>
        <p:spPr>
          <a:xfrm>
            <a:off x="6705600" y="6172200"/>
            <a:ext cx="2057400" cy="685800"/>
          </a:xfrm>
          <a:prstGeom prst="rightArrow">
            <a:avLst/>
          </a:prstGeom>
          <a:solidFill>
            <a:schemeClr val="accent1">
              <a:lumMod val="60000"/>
              <a:lumOff val="40000"/>
              <a:alpha val="2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previousslide" highlightClick="1"/>
          </p:cNvPr>
          <p:cNvSpPr/>
          <p:nvPr/>
        </p:nvSpPr>
        <p:spPr>
          <a:xfrm>
            <a:off x="4648200" y="6324600"/>
            <a:ext cx="762000" cy="5334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600" y="2286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C6AFF"/>
                </a:solidFill>
                <a:latin typeface="Chalkduster"/>
              </a:rPr>
              <a:t>Layout</a:t>
            </a:r>
            <a:endParaRPr lang="en-US" sz="4800" b="1" dirty="0">
              <a:solidFill>
                <a:srgbClr val="0C6AFF"/>
              </a:solidFill>
              <a:latin typeface="Chalkduster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90359688"/>
              </p:ext>
            </p:extLst>
          </p:nvPr>
        </p:nvGraphicFramePr>
        <p:xfrm>
          <a:off x="1219200" y="1295400"/>
          <a:ext cx="6629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4114800" y="5943600"/>
            <a:ext cx="762000" cy="6858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5105400" y="5867400"/>
            <a:ext cx="3810000" cy="685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05400" y="6019800"/>
            <a:ext cx="4419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chemeClr val="bg1"/>
                </a:solidFill>
              </a:rPr>
              <a:t>Ahead to drawing board!</a:t>
            </a:r>
            <a:endParaRPr lang="en-US" sz="2300" dirty="0">
              <a:solidFill>
                <a:schemeClr val="bg1"/>
              </a:solidFill>
            </a:endParaRPr>
          </a:p>
        </p:txBody>
      </p:sp>
      <p:sp>
        <p:nvSpPr>
          <p:cNvPr id="10" name="Left Arrow 9">
            <a:hlinkClick r:id="rId7" action="ppaction://hlinksldjump"/>
          </p:cNvPr>
          <p:cNvSpPr/>
          <p:nvPr/>
        </p:nvSpPr>
        <p:spPr>
          <a:xfrm>
            <a:off x="381000" y="5867400"/>
            <a:ext cx="3352800" cy="7620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6019800"/>
            <a:ext cx="3124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</a:rPr>
              <a:t>Back to pinwheel!</a:t>
            </a:r>
            <a:endParaRPr lang="en-US" sz="23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49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l6fbc5e44-m4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10856">
            <a:off x="533400" y="1295400"/>
            <a:ext cx="3243400" cy="2430784"/>
          </a:xfrm>
          <a:prstGeom prst="rect">
            <a:avLst/>
          </a:prstGeom>
          <a:noFill/>
          <a:effectLst/>
        </p:spPr>
      </p:pic>
      <p:pic>
        <p:nvPicPr>
          <p:cNvPr id="5" name="Picture 4" descr="l6fbc5e44-m5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3962399"/>
            <a:ext cx="4038600" cy="2631209"/>
          </a:xfrm>
          <a:prstGeom prst="rect">
            <a:avLst/>
          </a:prstGeom>
        </p:spPr>
      </p:pic>
      <p:pic>
        <p:nvPicPr>
          <p:cNvPr id="6" name="Picture 5" descr="third floo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47282">
            <a:off x="5056632" y="1130674"/>
            <a:ext cx="3880054" cy="2907926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57200" y="1600200"/>
            <a:ext cx="152400" cy="1524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91400" y="1219200"/>
            <a:ext cx="228600" cy="228600"/>
          </a:xfrm>
          <a:prstGeom prst="ellipse">
            <a:avLst/>
          </a:prstGeom>
          <a:solidFill>
            <a:srgbClr val="F200F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3962400"/>
            <a:ext cx="228600" cy="228600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20587934">
            <a:off x="6752577" y="4758683"/>
            <a:ext cx="1524000" cy="1600200"/>
          </a:xfrm>
          <a:prstGeom prst="rect">
            <a:avLst/>
          </a:prstGeom>
          <a:solidFill>
            <a:srgbClr val="64E90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20709038">
            <a:off x="6858000" y="4703804"/>
            <a:ext cx="144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andwriting - Dakota"/>
                <a:cs typeface="Handwriting - Dakota"/>
              </a:rPr>
              <a:t>Go to next open-house Oct. 11</a:t>
            </a:r>
            <a:r>
              <a:rPr lang="en-US" baseline="30000" dirty="0" smtClean="0">
                <a:latin typeface="Handwriting - Dakota"/>
                <a:cs typeface="Handwriting - Dakota"/>
              </a:rPr>
              <a:t>th</a:t>
            </a:r>
            <a:r>
              <a:rPr lang="en-US" dirty="0" smtClean="0">
                <a:latin typeface="Handwriting - Dakota"/>
                <a:cs typeface="Handwriting - Dakota"/>
              </a:rPr>
              <a:t> @7pm!</a:t>
            </a:r>
            <a:endParaRPr lang="en-US" dirty="0">
              <a:latin typeface="Handwriting - Dakota"/>
              <a:cs typeface="Handwriting - Dakot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4191000"/>
            <a:ext cx="1600200" cy="2438400"/>
          </a:xfrm>
          <a:prstGeom prst="rect">
            <a:avLst/>
          </a:prstGeom>
          <a:solidFill>
            <a:srgbClr val="E9EB9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9600" y="4267201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Handwriting - Dakota"/>
                <a:cs typeface="Handwriting - Dakota"/>
              </a:rPr>
              <a:t>To do list</a:t>
            </a:r>
          </a:p>
          <a:p>
            <a:r>
              <a:rPr lang="en-US" dirty="0" smtClean="0">
                <a:latin typeface="Handwriting - Dakota"/>
                <a:cs typeface="Handwriting - Dakota"/>
              </a:rPr>
              <a:t>..find out more about the area!</a:t>
            </a:r>
          </a:p>
          <a:p>
            <a:endParaRPr lang="en-US" dirty="0" smtClean="0">
              <a:latin typeface="Handwriting - Dakota"/>
              <a:cs typeface="Handwriting - Dakota"/>
            </a:endParaRPr>
          </a:p>
          <a:p>
            <a:endParaRPr lang="en-US" dirty="0">
              <a:latin typeface="Handwriting - Dakota"/>
              <a:cs typeface="Handwriting - Dakota"/>
            </a:endParaRPr>
          </a:p>
        </p:txBody>
      </p:sp>
      <p:sp>
        <p:nvSpPr>
          <p:cNvPr id="15" name="Explosion 2 14">
            <a:hlinkClick r:id="" action="ppaction://hlinkshowjump?jump=nextslide"/>
          </p:cNvPr>
          <p:cNvSpPr/>
          <p:nvPr/>
        </p:nvSpPr>
        <p:spPr>
          <a:xfrm>
            <a:off x="914400" y="5562600"/>
            <a:ext cx="1676400" cy="1295400"/>
          </a:xfrm>
          <a:prstGeom prst="irregularSeal2">
            <a:avLst/>
          </a:prstGeom>
          <a:solidFill>
            <a:srgbClr val="E481D9"/>
          </a:solidFill>
          <a:ln>
            <a:solidFill>
              <a:srgbClr val="E481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rot="19906124">
            <a:off x="864990" y="5922434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rgbClr val="FFFFFF"/>
                </a:solidFill>
                <a:latin typeface="+mj-lt"/>
                <a:cs typeface="Handwriting - Dakota"/>
              </a:rPr>
              <a:t>Find out more</a:t>
            </a:r>
          </a:p>
          <a:p>
            <a:pPr algn="ctr"/>
            <a:r>
              <a:rPr lang="en-US" sz="1500" dirty="0" smtClean="0">
                <a:solidFill>
                  <a:srgbClr val="FFFFFF"/>
                </a:solidFill>
                <a:latin typeface="+mj-lt"/>
                <a:cs typeface="Handwriting - Dakota"/>
              </a:rPr>
              <a:t> here!</a:t>
            </a:r>
            <a:endParaRPr lang="en-US" sz="1500" dirty="0">
              <a:solidFill>
                <a:srgbClr val="FFFFFF"/>
              </a:solidFill>
              <a:latin typeface="+mj-lt"/>
              <a:cs typeface="Handwriting - Dakota"/>
            </a:endParaRPr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0" y="457200"/>
            <a:ext cx="685800" cy="6858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Back or Previous 17">
            <a:hlinkClick r:id="" action="ppaction://hlinkshowjump?jump=previousslide" highlightClick="1"/>
          </p:cNvPr>
          <p:cNvSpPr/>
          <p:nvPr/>
        </p:nvSpPr>
        <p:spPr>
          <a:xfrm>
            <a:off x="838200" y="457200"/>
            <a:ext cx="609600" cy="6858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Forward or Next 18">
            <a:hlinkClick r:id="" action="ppaction://hlinkshowjump?jump=nextslide" highlightClick="1"/>
          </p:cNvPr>
          <p:cNvSpPr/>
          <p:nvPr/>
        </p:nvSpPr>
        <p:spPr>
          <a:xfrm>
            <a:off x="1600200" y="457200"/>
            <a:ext cx="685800" cy="685800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04800"/>
            <a:ext cx="5562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Community</a:t>
            </a:r>
            <a:endParaRPr lang="en-US" sz="4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33079615"/>
              </p:ext>
            </p:extLst>
          </p:nvPr>
        </p:nvGraphicFramePr>
        <p:xfrm>
          <a:off x="1066800" y="1371600"/>
          <a:ext cx="6934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 descr="New_Crest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2600" y="2133600"/>
            <a:ext cx="914400" cy="857250"/>
          </a:xfrm>
          <a:prstGeom prst="rect">
            <a:avLst/>
          </a:prstGeom>
        </p:spPr>
      </p:pic>
      <p:pic>
        <p:nvPicPr>
          <p:cNvPr id="10" name="Picture 9" descr="Unknown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14800" y="1828800"/>
            <a:ext cx="849923" cy="1381125"/>
          </a:xfrm>
          <a:prstGeom prst="rect">
            <a:avLst/>
          </a:prstGeom>
        </p:spPr>
      </p:pic>
      <p:pic>
        <p:nvPicPr>
          <p:cNvPr id="11" name="Picture 10" descr="images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8400" y="2133600"/>
            <a:ext cx="1272116" cy="954087"/>
          </a:xfrm>
          <a:prstGeom prst="rect">
            <a:avLst/>
          </a:prstGeom>
        </p:spPr>
      </p:pic>
      <p:sp>
        <p:nvSpPr>
          <p:cNvPr id="14" name="Freeform 13">
            <a:hlinkClick r:id="rId10" action="ppaction://hlinksldjump" highlightClick="1"/>
          </p:cNvPr>
          <p:cNvSpPr/>
          <p:nvPr/>
        </p:nvSpPr>
        <p:spPr>
          <a:xfrm>
            <a:off x="1371600" y="3657600"/>
            <a:ext cx="1828800" cy="1828800"/>
          </a:xfrm>
          <a:custGeom>
            <a:avLst/>
            <a:gdLst>
              <a:gd name="connsiteX0" fmla="*/ 0 w 457200"/>
              <a:gd name="connsiteY0" fmla="*/ 0 h 457200"/>
              <a:gd name="connsiteX1" fmla="*/ 457200 w 457200"/>
              <a:gd name="connsiteY1" fmla="*/ 0 h 457200"/>
              <a:gd name="connsiteX2" fmla="*/ 457200 w 457200"/>
              <a:gd name="connsiteY2" fmla="*/ 457200 h 457200"/>
              <a:gd name="connsiteX3" fmla="*/ 0 w 457200"/>
              <a:gd name="connsiteY3" fmla="*/ 457200 h 457200"/>
              <a:gd name="connsiteX4" fmla="*/ 0 w 457200"/>
              <a:gd name="connsiteY4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457200">
                <a:moveTo>
                  <a:pt x="0" y="0"/>
                </a:moveTo>
                <a:lnTo>
                  <a:pt x="457200" y="0"/>
                </a:lnTo>
                <a:lnTo>
                  <a:pt x="45720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000" b="1" dirty="0" smtClean="0">
                <a:solidFill>
                  <a:srgbClr val="000090"/>
                </a:solidFill>
                <a:latin typeface="Candara"/>
              </a:rPr>
              <a:t>Excellent Public </a:t>
            </a:r>
            <a:br>
              <a:rPr lang="en-US" sz="2000" b="1" dirty="0" smtClean="0">
                <a:solidFill>
                  <a:srgbClr val="000090"/>
                </a:solidFill>
                <a:latin typeface="Candara"/>
              </a:rPr>
            </a:br>
            <a:r>
              <a:rPr lang="en-US" sz="2000" b="1" dirty="0" smtClean="0">
                <a:solidFill>
                  <a:srgbClr val="000090"/>
                </a:solidFill>
                <a:latin typeface="Candara"/>
              </a:rPr>
              <a:t>Schools</a:t>
            </a:r>
          </a:p>
        </p:txBody>
      </p:sp>
      <p:sp>
        <p:nvSpPr>
          <p:cNvPr id="15" name="Action Button: Custom 14">
            <a:hlinkClick r:id="rId11" action="ppaction://hlinksldjump" highlightClick="1"/>
          </p:cNvPr>
          <p:cNvSpPr/>
          <p:nvPr/>
        </p:nvSpPr>
        <p:spPr>
          <a:xfrm>
            <a:off x="6019800" y="3657600"/>
            <a:ext cx="1828800" cy="1752600"/>
          </a:xfrm>
          <a:prstGeom prst="actionButtonBlank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rgbClr val="000090"/>
                </a:solidFill>
                <a:latin typeface="Candara"/>
              </a:rPr>
              <a:t>Locals Only</a:t>
            </a:r>
            <a:endParaRPr lang="en-US" sz="2400" dirty="0"/>
          </a:p>
        </p:txBody>
      </p:sp>
      <p:sp>
        <p:nvSpPr>
          <p:cNvPr id="17" name="Action Button: Custom 16">
            <a:hlinkClick r:id="" action="ppaction://hlinkshowjump?jump=nextslide" highlightClick="1"/>
          </p:cNvPr>
          <p:cNvSpPr/>
          <p:nvPr/>
        </p:nvSpPr>
        <p:spPr>
          <a:xfrm>
            <a:off x="3733800" y="3657600"/>
            <a:ext cx="1676400" cy="1752600"/>
          </a:xfrm>
          <a:prstGeom prst="actionButtonBlank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smtClean="0">
                <a:solidFill>
                  <a:srgbClr val="000090"/>
                </a:solidFill>
                <a:latin typeface="Candara"/>
              </a:rPr>
              <a:t>Travel</a:t>
            </a:r>
            <a:endParaRPr lang="en-US" sz="2800" b="1" dirty="0">
              <a:solidFill>
                <a:srgbClr val="000090"/>
              </a:solidFill>
              <a:latin typeface="Candara"/>
            </a:endParaRPr>
          </a:p>
        </p:txBody>
      </p:sp>
      <p:sp>
        <p:nvSpPr>
          <p:cNvPr id="12" name="Action Button: Home 11">
            <a:hlinkClick r:id="" action="ppaction://hlinkshowjump?jump=firstslide" highlightClick="1"/>
          </p:cNvPr>
          <p:cNvSpPr/>
          <p:nvPr/>
        </p:nvSpPr>
        <p:spPr>
          <a:xfrm>
            <a:off x="8229600" y="6172200"/>
            <a:ext cx="914400" cy="685800"/>
          </a:xfrm>
          <a:prstGeom prst="actionButtonHome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ack or Previous 12">
            <a:hlinkClick r:id="" action="ppaction://hlinkshowjump?jump=previousslide" highlightClick="1"/>
          </p:cNvPr>
          <p:cNvSpPr/>
          <p:nvPr/>
        </p:nvSpPr>
        <p:spPr>
          <a:xfrm>
            <a:off x="8229600" y="5410200"/>
            <a:ext cx="914400" cy="762000"/>
          </a:xfrm>
          <a:prstGeom prst="actionButtonBackPrevious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FFFFFF"/>
            </a:gs>
            <a:gs pos="50000">
              <a:schemeClr val="accent3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alphaModFix amt="57000"/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lum bright="37000" contrast="-28000"/>
              </a:blip>
              <a:stretch>
                <a:fillRect/>
              </a:stretch>
            </p:blipFill>
          </mc:Choice>
          <mc:Fallback>
            <p:blipFill>
              <a:blip r:embed="rId3">
                <a:alphaModFix amt="57000"/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lum bright="37000" contrast="-28000"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10001658" cy="6807212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/>
        </p:nvGraphicFramePr>
        <p:xfrm>
          <a:off x="457200" y="685800"/>
          <a:ext cx="9144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6400" y="38100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Travel</a:t>
            </a:r>
            <a:endParaRPr lang="en-US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Action Button: Home 6">
            <a:hlinkClick r:id="" action="ppaction://hlinkshowjump?jump=firstslide" highlightClick="1"/>
          </p:cNvPr>
          <p:cNvSpPr/>
          <p:nvPr/>
        </p:nvSpPr>
        <p:spPr>
          <a:xfrm>
            <a:off x="8305800" y="5943600"/>
            <a:ext cx="838200" cy="914400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" action="ppaction://hlinkshowjump?jump=previousslide" highlightClick="1"/>
          </p:cNvPr>
          <p:cNvSpPr/>
          <p:nvPr/>
        </p:nvSpPr>
        <p:spPr>
          <a:xfrm>
            <a:off x="7315200" y="4876800"/>
            <a:ext cx="838200" cy="838200"/>
          </a:xfrm>
          <a:prstGeom prst="actionButtonBackPreviou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orizontal Scroll 8">
            <a:hlinkClick r:id="rId9" action="ppaction://hlinksldjump"/>
          </p:cNvPr>
          <p:cNvSpPr/>
          <p:nvPr/>
        </p:nvSpPr>
        <p:spPr>
          <a:xfrm>
            <a:off x="7391400" y="5867400"/>
            <a:ext cx="838200" cy="99060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67600" y="6172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School</a:t>
            </a:r>
            <a:endParaRPr lang="en-US" sz="1400" dirty="0"/>
          </a:p>
        </p:txBody>
      </p:sp>
      <p:sp>
        <p:nvSpPr>
          <p:cNvPr id="11" name="Hexagon 10">
            <a:hlinkClick r:id="rId10" action="ppaction://hlinksldjump"/>
            <a:hlinkHover r:id="rId10" action="ppaction://hlinksldjump"/>
          </p:cNvPr>
          <p:cNvSpPr/>
          <p:nvPr/>
        </p:nvSpPr>
        <p:spPr>
          <a:xfrm>
            <a:off x="8229600" y="4876800"/>
            <a:ext cx="914400" cy="838200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05800" y="5105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0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Excellent Public Schools</a:t>
            </a:r>
            <a:endParaRPr lang="en-US" sz="5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8229600" y="5867400"/>
            <a:ext cx="914400" cy="6096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rId7" action="ppaction://hlinksldjump" highlightClick="1"/>
          </p:cNvPr>
          <p:cNvSpPr/>
          <p:nvPr/>
        </p:nvSpPr>
        <p:spPr>
          <a:xfrm>
            <a:off x="6934200" y="5867400"/>
            <a:ext cx="609600" cy="6096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7620000" y="5867400"/>
            <a:ext cx="533400" cy="609600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0066"/>
                </a:solidFill>
              </a:rPr>
              <a:t>Locals Only</a:t>
            </a:r>
            <a:endParaRPr lang="en-US" b="1" dirty="0">
              <a:solidFill>
                <a:srgbClr val="660066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458200" cy="49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Home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7391400" y="6324600"/>
            <a:ext cx="838200" cy="533400"/>
          </a:xfrm>
          <a:prstGeom prst="actionButtonForwardNex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hlinkClick r:id="" action="ppaction://hlinkshowjump?jump=lastslide"/>
          </p:cNvPr>
          <p:cNvSpPr/>
          <p:nvPr/>
        </p:nvSpPr>
        <p:spPr>
          <a:xfrm>
            <a:off x="7467600" y="1371600"/>
            <a:ext cx="1447800" cy="1524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67600" y="16764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3D69B"/>
                </a:solidFill>
              </a:rPr>
              <a:t>Contact your realtor HERE!</a:t>
            </a:r>
            <a:endParaRPr lang="en-US" dirty="0">
              <a:solidFill>
                <a:srgbClr val="C3D69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4F81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394</Words>
  <Application>Microsoft Office PowerPoint</Application>
  <PresentationFormat>On-screen Show (4:3)</PresentationFormat>
  <Paragraphs>93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64 Ocean Ave Monmouth Beach, NJ, 07750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Excellent Public Schools</vt:lpstr>
      <vt:lpstr>Locals Only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saravind</dc:creator>
  <cp:lastModifiedBy>Fred Hofstetter</cp:lastModifiedBy>
  <cp:revision>121</cp:revision>
  <dcterms:created xsi:type="dcterms:W3CDTF">2013-10-08T15:42:34Z</dcterms:created>
  <dcterms:modified xsi:type="dcterms:W3CDTF">2013-12-06T21:12:24Z</dcterms:modified>
</cp:coreProperties>
</file>