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FFF"/>
    <a:srgbClr val="8EFF68"/>
    <a:srgbClr val="50FFFB"/>
    <a:srgbClr val="9110FF"/>
    <a:srgbClr val="876AFF"/>
    <a:srgbClr val="252DFF"/>
    <a:srgbClr val="FF33E1"/>
    <a:srgbClr val="42F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8" d="100"/>
          <a:sy n="158" d="100"/>
        </p:scale>
        <p:origin x="-21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8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7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7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1994-7FE6-6844-B3C2-AC257D65AE3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2AA86-9CD4-9B4E-872C-0532988F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9.wdp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3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FDA7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701" y="-2043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dirty="0" smtClean="0"/>
              <a:t>Let’s Begin!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1475"/>
            <a:ext cx="6400800" cy="17526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Click the picture that answers the question correctly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4" b="100000" l="87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7105" y="1107344"/>
            <a:ext cx="3896416" cy="34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6AFF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947125" y="1003515"/>
            <a:ext cx="7397312" cy="4437413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ONE MORE TRY!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E1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pizza?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" b="100000" l="0" r="988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46" y="1630710"/>
            <a:ext cx="4996851" cy="453560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10" b="100000" l="6452" r="97235">
                        <a14:foregroundMark x1="22120" y1="80172" x2="74654" y2="80603"/>
                        <a14:foregroundMark x1="34101" y1="84483" x2="71889" y2="84483"/>
                        <a14:foregroundMark x1="41014" y1="75431" x2="87558" y2="73707"/>
                      </a14:backgroundRemoval>
                    </a14:imgEffect>
                  </a14:imgLayer>
                </a14:imgProps>
              </a:ext>
            </a:extLst>
          </a:blip>
          <a:srcRect l="7068" t="4452" r="6066" b="7260"/>
          <a:stretch/>
        </p:blipFill>
        <p:spPr>
          <a:xfrm>
            <a:off x="4750333" y="1417638"/>
            <a:ext cx="4217293" cy="45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" b="97885" l="7879" r="93030">
                        <a14:foregroundMark x1="58788" y1="89231" x2="54091" y2="91923"/>
                        <a14:foregroundMark x1="12576" y1="73269" x2="20000" y2="84038"/>
                        <a14:foregroundMark x1="48939" y1="93462" x2="54242" y2="91538"/>
                      </a14:backgroundRemoval>
                    </a14:imgEffect>
                  </a14:imgLayer>
                </a14:imgProps>
              </a:ext>
            </a:extLst>
          </a:blip>
          <a:srcRect r="8094"/>
          <a:stretch/>
        </p:blipFill>
        <p:spPr>
          <a:xfrm>
            <a:off x="-580071" y="274638"/>
            <a:ext cx="5361570" cy="6700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Right!</a:t>
            </a:r>
            <a:endParaRPr lang="en-US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4797367" y="2618545"/>
            <a:ext cx="4346634" cy="26655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THIS WAY!</a:t>
            </a:r>
            <a:endParaRPr lang="en-US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52526" y="658556"/>
            <a:ext cx="7525281" cy="495485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rgbClr val="000000"/>
                </a:solidFill>
              </a:rPr>
              <a:t>TRY AGAIN!</a:t>
            </a:r>
            <a:endParaRPr lang="en-US" sz="7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560"/>
            <a:ext cx="8229600" cy="1143000"/>
          </a:xfrm>
        </p:spPr>
        <p:txBody>
          <a:bodyPr/>
          <a:lstStyle/>
          <a:p>
            <a:r>
              <a:rPr lang="en-US" dirty="0" smtClean="0"/>
              <a:t>Which kitchen is clean?</a:t>
            </a:r>
            <a:endParaRPr lang="en-US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104" y="2462839"/>
            <a:ext cx="4877896" cy="3653713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49" y="2346478"/>
            <a:ext cx="4161488" cy="38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10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Job!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53">
                        <a14:foregroundMark x1="61780" y1="38403" x2="71204" y2="37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281" y="1127417"/>
            <a:ext cx="4042488" cy="5566358"/>
          </a:xfrm>
          <a:prstGeom prst="rect">
            <a:avLst/>
          </a:prstGeom>
        </p:spPr>
      </p:pic>
      <p:sp>
        <p:nvSpPr>
          <p:cNvPr id="5" name="Striped Right Arrow 4">
            <a:hlinkClick r:id="rId4" action="ppaction://hlinksldjump"/>
          </p:cNvPr>
          <p:cNvSpPr/>
          <p:nvPr/>
        </p:nvSpPr>
        <p:spPr>
          <a:xfrm>
            <a:off x="4708492" y="2617734"/>
            <a:ext cx="4228350" cy="2385391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Let’s try the next one!</a:t>
            </a:r>
            <a:endParaRPr lang="en-US"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FFFB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2075454" y="758989"/>
            <a:ext cx="5513892" cy="5390364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Let’s try again!</a:t>
            </a: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FF6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door is open?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54" y="1727429"/>
            <a:ext cx="2368858" cy="4279227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67" b="89881" l="22835" r="72441"/>
                    </a14:imgEffect>
                  </a14:imgLayer>
                </a14:imgProps>
              </a:ext>
            </a:extLst>
          </a:blip>
          <a:srcRect l="17931" t="14940" r="21106" b="9963"/>
          <a:stretch/>
        </p:blipFill>
        <p:spPr>
          <a:xfrm>
            <a:off x="5080216" y="1553602"/>
            <a:ext cx="2896342" cy="47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right!!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2" l="0" r="100000">
                        <a14:foregroundMark x1="12889" y1="11111" x2="12889" y2="19556"/>
                        <a14:foregroundMark x1="11111" y1="20444" x2="11111" y2="28889"/>
                        <a14:foregroundMark x1="37333" y1="31111" x2="37333" y2="36444"/>
                        <a14:foregroundMark x1="57778" y1="46667" x2="62667" y2="52000"/>
                        <a14:foregroundMark x1="61778" y1="39556" x2="63556" y2="48889"/>
                        <a14:foregroundMark x1="68889" y1="52889" x2="72889" y2="58222"/>
                        <a14:foregroundMark x1="57333" y1="80000" x2="60889" y2="81333"/>
                      </a14:backgroundRemoval>
                    </a14:imgEffect>
                  </a14:imgLayer>
                </a14:imgProps>
              </a:ext>
            </a:extLst>
          </a:blip>
          <a:srcRect b="3260"/>
          <a:stretch/>
        </p:blipFill>
        <p:spPr>
          <a:xfrm>
            <a:off x="133717" y="1417638"/>
            <a:ext cx="4682999" cy="4530351"/>
          </a:xfrm>
          <a:prstGeom prst="rect">
            <a:avLst/>
          </a:prstGeom>
        </p:spPr>
      </p:pic>
      <p:sp>
        <p:nvSpPr>
          <p:cNvPr id="5" name="Pentagon 4">
            <a:hlinkClick r:id="rId4" action="ppaction://hlinksldjump"/>
          </p:cNvPr>
          <p:cNvSpPr/>
          <p:nvPr/>
        </p:nvSpPr>
        <p:spPr>
          <a:xfrm>
            <a:off x="4816716" y="2710672"/>
            <a:ext cx="4327284" cy="213755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000000"/>
                </a:solidFill>
              </a:rPr>
              <a:t>Keep Going!</a:t>
            </a:r>
            <a:endParaRPr lang="en-US" sz="4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>
            <a:hlinkClick r:id="rId2" action="ppaction://hlinksldjump"/>
          </p:cNvPr>
          <p:cNvSpPr/>
          <p:nvPr/>
        </p:nvSpPr>
        <p:spPr>
          <a:xfrm>
            <a:off x="1285542" y="466362"/>
            <a:ext cx="6644550" cy="580690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rgbClr val="000000"/>
                </a:solidFill>
              </a:rPr>
              <a:t>Stop and Try Again!</a:t>
            </a:r>
            <a:endParaRPr lang="en-US" sz="7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an apple?</a:t>
            </a:r>
            <a:endParaRPr lang="en-US" dirty="0"/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3" y="1417638"/>
            <a:ext cx="3631074" cy="416669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367" y="1734830"/>
            <a:ext cx="4927070" cy="36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pumpkin is bigger?</a:t>
            </a:r>
            <a:endParaRPr lang="en-US" dirty="0"/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6" y="1567991"/>
            <a:ext cx="4842167" cy="4140054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" b="96154" l="9135" r="899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493" y="3226052"/>
            <a:ext cx="2481993" cy="24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8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8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8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8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" accel="10000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" accel="10000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8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8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8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8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" accel="10000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" accel="10000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8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8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8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8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" accel="10000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" accel="10000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BF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" b="100000" l="0" r="92478"/>
                    </a14:imgEffect>
                  </a14:imgLayer>
                </a14:imgProps>
              </a:ext>
            </a:extLst>
          </a:blip>
          <a:srcRect r="7736" b="4204"/>
          <a:stretch/>
        </p:blipFill>
        <p:spPr>
          <a:xfrm>
            <a:off x="4265009" y="1260839"/>
            <a:ext cx="4607867" cy="4720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Correct!</a:t>
            </a:r>
            <a:endParaRPr lang="en-US" dirty="0"/>
          </a:p>
        </p:txBody>
      </p:sp>
      <p:sp>
        <p:nvSpPr>
          <p:cNvPr id="5" name="Curved Right Arrow 4">
            <a:hlinkClick r:id="rId4" action="ppaction://hlinksldjump"/>
          </p:cNvPr>
          <p:cNvSpPr/>
          <p:nvPr/>
        </p:nvSpPr>
        <p:spPr>
          <a:xfrm>
            <a:off x="802108" y="2421152"/>
            <a:ext cx="3183250" cy="272943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Time to Finish!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FF68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Callout 3">
            <a:hlinkClick r:id="rId2" action="ppaction://hlinksldjump"/>
          </p:cNvPr>
          <p:cNvSpPr/>
          <p:nvPr/>
        </p:nvSpPr>
        <p:spPr>
          <a:xfrm>
            <a:off x="627106" y="1928628"/>
            <a:ext cx="8026967" cy="3245742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solidFill>
                  <a:srgbClr val="000000"/>
                </a:solidFill>
              </a:rPr>
              <a:t>Try Again!</a:t>
            </a:r>
            <a:endParaRPr lang="en-US" sz="7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You are all </a:t>
            </a:r>
            <a:r>
              <a:rPr lang="en-US" sz="6000" b="1" dirty="0" smtClean="0">
                <a:solidFill>
                  <a:srgbClr val="FF0000"/>
                </a:solidFill>
              </a:rPr>
              <a:t>Finished!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412" y="5688449"/>
            <a:ext cx="7620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0000"/>
                </a:solidFill>
              </a:rPr>
              <a:t>Great Job!</a:t>
            </a:r>
            <a:endParaRPr lang="en-US" sz="7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12" y="1417638"/>
            <a:ext cx="7455107" cy="41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30" tmFilter="0, 0; 0.125,0.2665; 0.25,0.4; 0.375,0.465; 0.5,0.5;  0.625,0.535; 0.75,0.6; 0.875,0.7335; 1,1">
                                          <p:stCondLst>
                                            <p:cond delay="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65" tmFilter="0, 0; 0.125,0.2665; 0.25,0.4; 0.375,0.465; 0.5,0.5;  0.625,0.535; 0.75,0.6; 0.875,0.7335; 1,1">
                                          <p:stCondLst>
                                            <p:cond delay="14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" tmFilter="0, 0; 0.125,0.2665; 0.25,0.4; 0.375,0.465; 0.5,0.5;  0.625,0.535; 0.75,0.6; 0.875,0.7335; 1,1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3" decel="50000">
                                          <p:stCondLst>
                                            <p:cond delay="7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3" decel="50000">
                                          <p:stCondLst>
                                            <p:cond delay="147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3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198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3" decel="50000">
                                          <p:stCondLst>
                                            <p:cond delay="20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30" tmFilter="0, 0; 0.125,0.2665; 0.25,0.4; 0.375,0.465; 0.5,0.5;  0.625,0.535; 0.75,0.6; 0.875,0.7335; 1,1">
                                          <p:stCondLst>
                                            <p:cond delay="7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65" tmFilter="0, 0; 0.125,0.2665; 0.25,0.4; 0.375,0.465; 0.5,0.5;  0.625,0.535; 0.75,0.6; 0.875,0.7335; 1,1">
                                          <p:stCondLst>
                                            <p:cond delay="14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tmFilter="0, 0; 0.125,0.2665; 0.25,0.4; 0.375,0.465; 0.5,0.5;  0.625,0.535; 0.75,0.6; 0.875,0.7335; 1,1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3" decel="50000">
                                          <p:stCondLst>
                                            <p:cond delay="7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3" decel="50000">
                                          <p:stCondLst>
                                            <p:cond delay="147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3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198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3" decel="50000">
                                          <p:stCondLst>
                                            <p:cond delay="20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JOB!!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10" y1="41256" x2="21239" y2="47085"/>
                        <a14:foregroundMark x1="34513" y1="49776" x2="37611" y2="65022"/>
                        <a14:foregroundMark x1="25664" y1="73543" x2="32301" y2="64126"/>
                        <a14:foregroundMark x1="48230" y1="88341" x2="48230" y2="88341"/>
                        <a14:foregroundMark x1="12832" y1="79372" x2="19027" y2="81614"/>
                        <a14:foregroundMark x1="10177" y1="77130" x2="16372" y2="79372"/>
                        <a14:foregroundMark x1="10177" y1="79372" x2="14602" y2="80269"/>
                        <a14:foregroundMark x1="9735" y1="81614" x2="17257" y2="85650"/>
                        <a14:foregroundMark x1="8850" y1="78027" x2="10619" y2="82063"/>
                        <a14:foregroundMark x1="44690" y1="91480" x2="48673" y2="91480"/>
                        <a14:foregroundMark x1="42478" y1="69955" x2="45575" y2="78027"/>
                        <a14:foregroundMark x1="38053" y1="68610" x2="39381" y2="73543"/>
                        <a14:foregroundMark x1="37611" y1="44395" x2="37611" y2="52915"/>
                        <a14:foregroundMark x1="31416" y1="44395" x2="32743" y2="52466"/>
                        <a14:foregroundMark x1="63717" y1="57848" x2="66372" y2="75785"/>
                        <a14:foregroundMark x1="61504" y1="47534" x2="61504" y2="54260"/>
                        <a14:foregroundMark x1="56637" y1="45291" x2="56637" y2="51121"/>
                        <a14:foregroundMark x1="50442" y1="45291" x2="50885" y2="51121"/>
                        <a14:foregroundMark x1="70796" y1="47085" x2="70796" y2="47085"/>
                        <a14:foregroundMark x1="73009" y1="75785" x2="69469" y2="75785"/>
                        <a14:foregroundMark x1="57080" y1="78475" x2="79204" y2="71749"/>
                        <a14:foregroundMark x1="57965" y1="82960" x2="57965" y2="84753"/>
                        <a14:foregroundMark x1="80973" y1="74888" x2="84513" y2="79372"/>
                        <a14:foregroundMark x1="84956" y1="83857" x2="87168" y2="81166"/>
                        <a14:foregroundMark x1="23451" y1="10314" x2="15929" y2="17937"/>
                        <a14:foregroundMark x1="44690" y1="65919" x2="34071" y2="66816"/>
                        <a14:foregroundMark x1="29204" y1="46637" x2="23451" y2="46637"/>
                        <a14:foregroundMark x1="81416" y1="69507" x2="79204" y2="70852"/>
                        <a14:foregroundMark x1="89381" y1="78027" x2="87611" y2="82063"/>
                        <a14:backgroundMark x1="38938" y1="64126" x2="41150" y2="68610"/>
                      </a14:backgroundRemoval>
                    </a14:imgEffect>
                  </a14:imgLayer>
                </a14:imgProps>
              </a:ext>
            </a:extLst>
          </a:blip>
          <a:srcRect b="7025"/>
          <a:stretch/>
        </p:blipFill>
        <p:spPr>
          <a:xfrm>
            <a:off x="209581" y="1262742"/>
            <a:ext cx="5335288" cy="48946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67900" y="2571265"/>
            <a:ext cx="2818900" cy="2013642"/>
            <a:chOff x="5867900" y="2571265"/>
            <a:chExt cx="2818900" cy="2013642"/>
          </a:xfrm>
        </p:grpSpPr>
        <p:sp>
          <p:nvSpPr>
            <p:cNvPr id="5" name="Right Arrow 4"/>
            <p:cNvSpPr/>
            <p:nvPr/>
          </p:nvSpPr>
          <p:spPr>
            <a:xfrm>
              <a:off x="5867900" y="2571265"/>
              <a:ext cx="2818900" cy="20136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hlinkClick r:id="rId4" action="ppaction://hlinksldjump"/>
            </p:cNvPr>
            <p:cNvSpPr txBox="1"/>
            <p:nvPr/>
          </p:nvSpPr>
          <p:spPr>
            <a:xfrm>
              <a:off x="6040500" y="3206333"/>
              <a:ext cx="2382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LET’S GO!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8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6375" y="991332"/>
            <a:ext cx="7480919" cy="4677846"/>
            <a:chOff x="743447" y="991332"/>
            <a:chExt cx="7480919" cy="4677846"/>
          </a:xfrm>
        </p:grpSpPr>
        <p:sp>
          <p:nvSpPr>
            <p:cNvPr id="5" name="Left Arrow 4"/>
            <p:cNvSpPr/>
            <p:nvPr/>
          </p:nvSpPr>
          <p:spPr>
            <a:xfrm>
              <a:off x="743447" y="991332"/>
              <a:ext cx="7093714" cy="4677846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1998005" y="2524802"/>
              <a:ext cx="622636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/>
                <a:t>TRY AGAIN</a:t>
              </a:r>
              <a:endParaRPr lang="en-US" sz="8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9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E1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100000" l="9778" r="77778">
                        <a14:foregroundMark x1="27111" y1="11111" x2="46222" y2="34667"/>
                        <a14:foregroundMark x1="48000" y1="16000" x2="43556" y2="35111"/>
                        <a14:foregroundMark x1="30667" y1="3111" x2="34667" y2="9778"/>
                        <a14:foregroundMark x1="28000" y1="30667" x2="52000" y2="39111"/>
                        <a14:foregroundMark x1="54222" y1="41778" x2="37778" y2="42667"/>
                        <a14:foregroundMark x1="27111" y1="32889" x2="34222" y2="38222"/>
                        <a14:foregroundMark x1="75556" y1="22222" x2="74667" y2="27556"/>
                        <a14:foregroundMark x1="56889" y1="31556" x2="55111" y2="36444"/>
                        <a14:foregroundMark x1="43556" y1="10222" x2="43556" y2="15111"/>
                        <a14:foregroundMark x1="28889" y1="54222" x2="28889" y2="66222"/>
                        <a14:foregroundMark x1="35556" y1="52000" x2="38667" y2="54222"/>
                        <a14:foregroundMark x1="32000" y1="62667" x2="32444" y2="68444"/>
                        <a14:foregroundMark x1="32889" y1="92889" x2="39556" y2="92889"/>
                        <a14:foregroundMark x1="30222" y1="88889" x2="37333" y2="96444"/>
                        <a14:foregroundMark x1="50667" y1="93778" x2="58667" y2="95556"/>
                        <a14:foregroundMark x1="53333" y1="88444" x2="47556" y2="89333"/>
                        <a14:foregroundMark x1="29778" y1="93778" x2="34667" y2="94222"/>
                        <a14:foregroundMark x1="27556" y1="90667" x2="28000" y2="92889"/>
                        <a14:foregroundMark x1="28000" y1="95111" x2="29778" y2="95111"/>
                        <a14:foregroundMark x1="40000" y1="38222" x2="37333" y2="43111"/>
                        <a14:foregroundMark x1="33778" y1="22667" x2="36889" y2="29333"/>
                        <a14:backgroundMark x1="24444" y1="24000" x2="24444" y2="26222"/>
                      </a14:backgroundRemoval>
                    </a14:imgEffect>
                  </a14:imgLayer>
                </a14:imgProps>
              </a:ext>
            </a:extLst>
          </a:blip>
          <a:srcRect r="21222"/>
          <a:stretch/>
        </p:blipFill>
        <p:spPr>
          <a:xfrm>
            <a:off x="4217292" y="1223033"/>
            <a:ext cx="4232971" cy="5373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cat?</a:t>
            </a:r>
            <a:endParaRPr lang="en-US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0603"/>
            <a:ext cx="4387200" cy="49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D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You did it!</a:t>
            </a:r>
            <a:endParaRPr lang="en-US" sz="6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75020" y="2062893"/>
            <a:ext cx="3925333" cy="3188065"/>
            <a:chOff x="6061609" y="2062894"/>
            <a:chExt cx="2938745" cy="2013642"/>
          </a:xfrm>
        </p:grpSpPr>
        <p:sp>
          <p:nvSpPr>
            <p:cNvPr id="4" name="Right Arrow 3"/>
            <p:cNvSpPr/>
            <p:nvPr/>
          </p:nvSpPr>
          <p:spPr>
            <a:xfrm>
              <a:off x="6181454" y="2062894"/>
              <a:ext cx="2818900" cy="20136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061609" y="2816087"/>
              <a:ext cx="2382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NEXT </a:t>
              </a:r>
              <a:endParaRPr lang="en-US" sz="40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" b="98117" l="3704" r="95926">
                        <a14:foregroundMark x1="56543" y1="20056" x2="56543" y2="34369"/>
                        <a14:foregroundMark x1="72840" y1="22787" x2="72840" y2="25989"/>
                        <a14:foregroundMark x1="55926" y1="37100" x2="62593" y2="39736"/>
                        <a14:foregroundMark x1="95926" y1="39736" x2="88025" y2="46516"/>
                        <a14:foregroundMark x1="73580" y1="5179" x2="62963" y2="12524"/>
                        <a14:foregroundMark x1="74691" y1="659" x2="71481" y2="4426"/>
                        <a14:foregroundMark x1="3827" y1="77872" x2="10864" y2="72693"/>
                        <a14:foregroundMark x1="67531" y1="91337" x2="80988" y2="92185"/>
                        <a14:foregroundMark x1="73951" y1="98117" x2="74938" y2="95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44" y="1064163"/>
            <a:ext cx="4375656" cy="57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611429" y="992020"/>
            <a:ext cx="7838834" cy="453149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OOPS, TRY AGAIN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picture is the boat?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7" b="100000" l="175" r="100000">
                        <a14:foregroundMark x1="61646" y1="2247" x2="65149" y2="154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126" y="1417638"/>
            <a:ext cx="4060267" cy="506289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63" b="93548" l="2952" r="93358">
                        <a14:foregroundMark x1="4428" y1="21505" x2="6273" y2="44086"/>
                        <a14:foregroundMark x1="93358" y1="52688" x2="88192" y2="53226"/>
                        <a14:foregroundMark x1="56458" y1="4301" x2="55720" y2="12366"/>
                        <a14:foregroundMark x1="38745" y1="93548" x2="39114" y2="82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21" y="2038387"/>
            <a:ext cx="5015401" cy="34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FDA7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got it!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456" y="1216274"/>
            <a:ext cx="5273227" cy="5273227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5620683" y="2665584"/>
            <a:ext cx="3413573" cy="221086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KEEP GOING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126</Words>
  <Application>Microsoft Office PowerPoint</Application>
  <PresentationFormat>On-screen Show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Let’s Begin!</vt:lpstr>
      <vt:lpstr>Which is an apple?</vt:lpstr>
      <vt:lpstr>GREAT JOB!!</vt:lpstr>
      <vt:lpstr>PowerPoint Presentation</vt:lpstr>
      <vt:lpstr>Which is the cat?</vt:lpstr>
      <vt:lpstr>You did it!</vt:lpstr>
      <vt:lpstr>PowerPoint Presentation</vt:lpstr>
      <vt:lpstr>What picture is the boat?</vt:lpstr>
      <vt:lpstr>You got it!</vt:lpstr>
      <vt:lpstr>PowerPoint Presentation</vt:lpstr>
      <vt:lpstr>Which is the pizza?</vt:lpstr>
      <vt:lpstr>That’s Right!</vt:lpstr>
      <vt:lpstr>PowerPoint Presentation</vt:lpstr>
      <vt:lpstr>Which kitchen is clean?</vt:lpstr>
      <vt:lpstr>Great Job!</vt:lpstr>
      <vt:lpstr>PowerPoint Presentation</vt:lpstr>
      <vt:lpstr>Which is door is open?</vt:lpstr>
      <vt:lpstr>You’re right!!</vt:lpstr>
      <vt:lpstr>PowerPoint Presentation</vt:lpstr>
      <vt:lpstr>Which pumpkin is bigger?</vt:lpstr>
      <vt:lpstr>That’s Correct!</vt:lpstr>
      <vt:lpstr>PowerPoint Presentation</vt:lpstr>
      <vt:lpstr>You are all Finished!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Begin!</dc:title>
  <dc:creator>Erica Katz</dc:creator>
  <cp:lastModifiedBy>Fred Hofstetter</cp:lastModifiedBy>
  <cp:revision>47</cp:revision>
  <dcterms:created xsi:type="dcterms:W3CDTF">2014-10-01T22:50:50Z</dcterms:created>
  <dcterms:modified xsi:type="dcterms:W3CDTF">2014-12-05T14:35:48Z</dcterms:modified>
</cp:coreProperties>
</file>