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7"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00" autoAdjust="0"/>
  </p:normalViewPr>
  <p:slideViewPr>
    <p:cSldViewPr snapToGrid="0" snapToObjects="1">
      <p:cViewPr>
        <p:scale>
          <a:sx n="150" d="100"/>
          <a:sy n="150" d="100"/>
        </p:scale>
        <p:origin x="-242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7B541-3742-0942-ACA8-AFA1AD6314A1}" type="datetimeFigureOut">
              <a:rPr lang="en-US" smtClean="0"/>
              <a:t>5/19/2013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E07D1-3419-1242-B763-F3F11052FBCE}" type="slidenum">
              <a:rPr lang="en-US" smtClean="0"/>
              <a:t>‹#›</a:t>
            </a:fld>
            <a:endParaRPr lang="en-US"/>
          </a:p>
        </p:txBody>
      </p:sp>
    </p:spTree>
    <p:extLst>
      <p:ext uri="{BB962C8B-B14F-4D97-AF65-F5344CB8AC3E}">
        <p14:creationId xmlns:p14="http://schemas.microsoft.com/office/powerpoint/2010/main" val="156733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0EE07D1-3419-1242-B763-F3F11052FBCE}" type="slidenum">
              <a:rPr lang="en-US" smtClean="0"/>
              <a:t>1</a:t>
            </a:fld>
            <a:endParaRPr lang="en-US"/>
          </a:p>
        </p:txBody>
      </p:sp>
    </p:spTree>
    <p:extLst>
      <p:ext uri="{BB962C8B-B14F-4D97-AF65-F5344CB8AC3E}">
        <p14:creationId xmlns:p14="http://schemas.microsoft.com/office/powerpoint/2010/main" val="1571859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5/19/2013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4BCE8844-8317-3742-A268-AF5F7CEB690F}" type="datetimeFigureOut">
              <a:rPr lang="en-US" smtClean="0"/>
              <a:t>5/19/2013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CE8844-8317-3742-A268-AF5F7CEB690F}" type="datetimeFigureOut">
              <a:rPr lang="en-US" smtClean="0"/>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CE8844-8317-3742-A268-AF5F7CEB690F}" type="datetimeFigureOut">
              <a:rPr lang="en-US" smtClean="0"/>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BCE8844-8317-3742-A268-AF5F7CEB690F}" type="datetimeFigureOut">
              <a:rPr lang="en-US" smtClean="0"/>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BCE8844-8317-3742-A268-AF5F7CEB690F}" type="datetimeFigureOut">
              <a:rPr lang="en-US" smtClean="0"/>
              <a:t>5/19/2013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F068A4-83EB-6C47-94D6-E5583A9ADFB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BCE8844-8317-3742-A268-AF5F7CEB690F}" type="datetimeFigureOut">
              <a:rPr lang="en-US" smtClean="0"/>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F068A4-83EB-6C47-94D6-E5583A9ADFB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BCE8844-8317-3742-A268-AF5F7CEB690F}" type="datetimeFigureOut">
              <a:rPr lang="en-US" smtClean="0"/>
              <a:t>5/19/2013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F068A4-83EB-6C47-94D6-E5583A9ADFB5}" type="slidenum">
              <a:rPr lang="en-US" smtClean="0"/>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BCE8844-8317-3742-A268-AF5F7CEB690F}" type="datetimeFigureOut">
              <a:rPr lang="en-US" smtClean="0"/>
              <a:t>5/19/2013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69F068A4-83EB-6C47-94D6-E5583A9ADF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Lst>
  <p:transition spd="slow">
    <p:wipe/>
  </p:transition>
  <p:timing>
    <p:tnLst>
      <p:par>
        <p:cTn id="1" dur="indefinite" restart="never" nodeType="tmRoot"/>
      </p:par>
    </p:tnLst>
  </p:timing>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 Target="slide7.xml"/><Relationship Id="rId7" Type="http://schemas.openxmlformats.org/officeDocument/2006/relationships/slide" Target="slide6.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9.jp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thefeministbreeder.com" TargetMode="External"/><Relationship Id="rId2" Type="http://schemas.openxmlformats.org/officeDocument/2006/relationships/hyperlink" Target="http://www.feministe.us/blog/" TargetMode="Externa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www.blogher.com/about-blogher-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lipstick-feminists.tumblr.com" TargetMode="External"/><Relationship Id="rId2" Type="http://schemas.openxmlformats.org/officeDocument/2006/relationships/hyperlink" Target="http://isthisfeminist.tumblr.com" TargetMode="Externa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5.jpg"/><Relationship Id="rId4" Type="http://schemas.openxmlformats.org/officeDocument/2006/relationships/hyperlink" Target="http://upsettingrapeculture.tumblr.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feministnews"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twitter.com/SlutWalkNYC" TargetMode="External"/><Relationship Id="rId4" Type="http://schemas.openxmlformats.org/officeDocument/2006/relationships/hyperlink" Target="https://twitter.com/feministcamp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heartconsent?ref=ts&amp;fref=ts" TargetMode="External"/><Relationship Id="rId2" Type="http://schemas.openxmlformats.org/officeDocument/2006/relationships/hyperlink" Target="https://www.facebook.com/pages/Crunk-Feminist-Collective/334010421749"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hyperlink" Target="http://whoneedsfeminism.tumblr.com"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umblr" TargetMode="External"/><Relationship Id="rId2" Type="http://schemas.openxmlformats.org/officeDocument/2006/relationships/hyperlink" Target="http://en.wikipedia.org/wiki/Facebook" TargetMode="External"/><Relationship Id="rId1" Type="http://schemas.openxmlformats.org/officeDocument/2006/relationships/slideLayout" Target="../slideLayouts/slideLayout2.xml"/><Relationship Id="rId6" Type="http://schemas.openxmlformats.org/officeDocument/2006/relationships/hyperlink" Target="http://whoneedsfeminism.com/about.html" TargetMode="External"/><Relationship Id="rId5" Type="http://schemas.openxmlformats.org/officeDocument/2006/relationships/hyperlink" Target="http://www.fem2pt0.com/2010/04/15/tweeting-feminists-exploring-feminism-and-social-media/" TargetMode="External"/><Relationship Id="rId4" Type="http://schemas.openxmlformats.org/officeDocument/2006/relationships/hyperlink" Target="http://en.wikipedia.org/wiki/Twi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Feminist Social Media Resources</a:t>
            </a:r>
            <a:endParaRPr lang="en-US" dirty="0"/>
          </a:p>
        </p:txBody>
      </p:sp>
      <p:sp>
        <p:nvSpPr>
          <p:cNvPr id="5" name="Subtitle 4"/>
          <p:cNvSpPr>
            <a:spLocks noGrp="1"/>
          </p:cNvSpPr>
          <p:nvPr>
            <p:ph type="subTitle" idx="1"/>
          </p:nvPr>
        </p:nvSpPr>
        <p:spPr/>
        <p:txBody>
          <a:bodyPr/>
          <a:lstStyle/>
          <a:p>
            <a:r>
              <a:rPr lang="en-US" dirty="0" smtClean="0"/>
              <a:t>Click a picture to begin!</a:t>
            </a:r>
            <a:endParaRPr lang="en-US" dirty="0"/>
          </a:p>
        </p:txBody>
      </p:sp>
      <p:pic>
        <p:nvPicPr>
          <p:cNvPr id="7" name="Picture 6" descr="who_needs.jp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39" y="316500"/>
            <a:ext cx="2721551" cy="1813925"/>
          </a:xfrm>
          <a:prstGeom prst="rect">
            <a:avLst/>
          </a:prstGeom>
        </p:spPr>
      </p:pic>
      <p:pic>
        <p:nvPicPr>
          <p:cNvPr id="8" name="Picture 7" descr="blogging.jp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682" y="287121"/>
            <a:ext cx="2881094" cy="1919597"/>
          </a:xfrm>
          <a:prstGeom prst="rect">
            <a:avLst/>
          </a:prstGeom>
        </p:spPr>
      </p:pic>
      <p:pic>
        <p:nvPicPr>
          <p:cNvPr id="9" name="Picture 8" descr="flogo.jpg">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261" y="4737546"/>
            <a:ext cx="1968486" cy="1968486"/>
          </a:xfrm>
          <a:prstGeom prst="rect">
            <a:avLst/>
          </a:prstGeom>
        </p:spPr>
      </p:pic>
      <p:pic>
        <p:nvPicPr>
          <p:cNvPr id="10" name="Picture 9" descr="v65oai7fxn47qv9nectx.png">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2173" y="4737546"/>
            <a:ext cx="2120454" cy="2120454"/>
          </a:xfrm>
          <a:prstGeom prst="rect">
            <a:avLst/>
          </a:prstGeom>
        </p:spPr>
      </p:pic>
      <p:pic>
        <p:nvPicPr>
          <p:cNvPr id="11" name="Picture 10" descr="t.png">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51144" y="4892743"/>
            <a:ext cx="1653478" cy="1653478"/>
          </a:xfrm>
          <a:prstGeom prst="rect">
            <a:avLst/>
          </a:prstGeom>
        </p:spPr>
      </p:pic>
    </p:spTree>
    <p:extLst>
      <p:ext uri="{BB962C8B-B14F-4D97-AF65-F5344CB8AC3E}">
        <p14:creationId xmlns:p14="http://schemas.microsoft.com/office/powerpoint/2010/main" val="205366863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 and Feminism</a:t>
            </a:r>
            <a:endParaRPr lang="en-US" dirty="0"/>
          </a:p>
        </p:txBody>
      </p:sp>
      <p:sp>
        <p:nvSpPr>
          <p:cNvPr id="3" name="Content Placeholder 2"/>
          <p:cNvSpPr>
            <a:spLocks noGrp="1"/>
          </p:cNvSpPr>
          <p:nvPr>
            <p:ph sz="half" idx="1"/>
          </p:nvPr>
        </p:nvSpPr>
        <p:spPr/>
        <p:txBody>
          <a:bodyPr>
            <a:normAutofit/>
          </a:bodyPr>
          <a:lstStyle/>
          <a:p>
            <a:r>
              <a:rPr lang="en-US" dirty="0" smtClean="0"/>
              <a:t>Create a place where women are free to express thoughts and ideas</a:t>
            </a:r>
          </a:p>
          <a:p>
            <a:r>
              <a:rPr lang="en-US" dirty="0" smtClean="0"/>
              <a:t>Social media has changed traditional methods of activism</a:t>
            </a:r>
          </a:p>
          <a:p>
            <a:r>
              <a:rPr lang="en-US" dirty="0" smtClean="0"/>
              <a:t>Maximize visibility for feminist and feminist organizations</a:t>
            </a:r>
          </a:p>
          <a:p>
            <a:endParaRPr lang="en-US" dirty="0"/>
          </a:p>
        </p:txBody>
      </p:sp>
      <p:pic>
        <p:nvPicPr>
          <p:cNvPr id="12" name="Picture 11" descr="what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943" y="2028945"/>
            <a:ext cx="4395857" cy="2384008"/>
          </a:xfrm>
          <a:prstGeom prst="rect">
            <a:avLst/>
          </a:prstGeom>
        </p:spPr>
      </p:pic>
      <p:pic>
        <p:nvPicPr>
          <p:cNvPr id="14" name="Picture 13" descr="feminism-symbol.jpg">
            <a:hlinkClick r:id="" action="ppaction://hlinkshowjump?jump=firs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701" y="4468398"/>
            <a:ext cx="799239" cy="1290407"/>
          </a:xfrm>
          <a:prstGeom prst="rect">
            <a:avLst/>
          </a:prstGeom>
        </p:spPr>
      </p:pic>
      <p:sp>
        <p:nvSpPr>
          <p:cNvPr id="15" name="TextBox 14"/>
          <p:cNvSpPr txBox="1"/>
          <p:nvPr/>
        </p:nvSpPr>
        <p:spPr>
          <a:xfrm>
            <a:off x="7599311" y="5389473"/>
            <a:ext cx="989655" cy="369332"/>
          </a:xfrm>
          <a:prstGeom prst="rect">
            <a:avLst/>
          </a:prstGeom>
          <a:noFill/>
        </p:spPr>
        <p:txBody>
          <a:bodyPr wrap="square" rtlCol="0">
            <a:spAutoFit/>
          </a:bodyPr>
          <a:lstStyle/>
          <a:p>
            <a:pPr algn="ctr"/>
            <a:r>
              <a:rPr lang="en-US" dirty="0" smtClean="0"/>
              <a:t>    Home</a:t>
            </a:r>
            <a:endParaRPr lang="en-US" dirty="0"/>
          </a:p>
        </p:txBody>
      </p:sp>
    </p:spTree>
    <p:extLst>
      <p:ext uri="{BB962C8B-B14F-4D97-AF65-F5344CB8AC3E}">
        <p14:creationId xmlns:p14="http://schemas.microsoft.com/office/powerpoint/2010/main" val="2477771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Blogs</a:t>
            </a:r>
            <a:endParaRPr lang="en-US" dirty="0"/>
          </a:p>
        </p:txBody>
      </p:sp>
      <p:sp>
        <p:nvSpPr>
          <p:cNvPr id="8" name="Content Placeholder 7"/>
          <p:cNvSpPr>
            <a:spLocks noGrp="1"/>
          </p:cNvSpPr>
          <p:nvPr>
            <p:ph sz="half" idx="1"/>
          </p:nvPr>
        </p:nvSpPr>
        <p:spPr/>
        <p:txBody>
          <a:bodyPr/>
          <a:lstStyle/>
          <a:p>
            <a:pPr marL="0" indent="0">
              <a:buNone/>
            </a:pPr>
            <a:r>
              <a:rPr lang="en-US" dirty="0" smtClean="0">
                <a:hlinkClick r:id="rId2"/>
              </a:rPr>
              <a:t>The oldest feminist blog</a:t>
            </a:r>
            <a:endParaRPr lang="en-US" dirty="0" smtClean="0"/>
          </a:p>
          <a:p>
            <a:pPr marL="0" indent="0">
              <a:buNone/>
            </a:pPr>
            <a:r>
              <a:rPr lang="en-US" dirty="0" smtClean="0">
                <a:hlinkClick r:id="rId3"/>
              </a:rPr>
              <a:t>Feminist blog for mothers</a:t>
            </a:r>
            <a:endParaRPr lang="en-US" dirty="0" smtClean="0"/>
          </a:p>
          <a:p>
            <a:pPr marL="0" indent="0">
              <a:buNone/>
            </a:pPr>
            <a:r>
              <a:rPr lang="en-US" dirty="0" smtClean="0">
                <a:hlinkClick r:id="rId4"/>
              </a:rPr>
              <a:t>The largest female blogging community</a:t>
            </a:r>
            <a:endParaRPr lang="en-US" dirty="0" smtClean="0"/>
          </a:p>
          <a:p>
            <a:pPr marL="0" indent="0">
              <a:buNone/>
            </a:pPr>
            <a:endParaRPr lang="en-US" dirty="0"/>
          </a:p>
        </p:txBody>
      </p:sp>
      <p:sp>
        <p:nvSpPr>
          <p:cNvPr id="9" name="Content Placeholder 8"/>
          <p:cNvSpPr>
            <a:spLocks noGrp="1"/>
          </p:cNvSpPr>
          <p:nvPr>
            <p:ph sz="half" idx="2"/>
          </p:nvPr>
        </p:nvSpPr>
        <p:spPr/>
        <p:txBody>
          <a:bodyPr/>
          <a:lstStyle/>
          <a:p>
            <a:pPr marL="0" indent="0">
              <a:buNone/>
            </a:pPr>
            <a:endParaRPr lang="en-US" dirty="0" smtClean="0"/>
          </a:p>
          <a:p>
            <a:pPr marL="0" indent="0">
              <a:buNone/>
            </a:pPr>
            <a:endParaRPr lang="en-US" dirty="0"/>
          </a:p>
          <a:p>
            <a:pPr marL="0" indent="0">
              <a:buNone/>
            </a:pPr>
            <a:r>
              <a:rPr lang="en-US" dirty="0" smtClean="0"/>
              <a:t>As of 2008, 36.2 million American women participate in “Blogosphere”</a:t>
            </a:r>
          </a:p>
          <a:p>
            <a:endParaRPr lang="en-US" dirty="0"/>
          </a:p>
        </p:txBody>
      </p:sp>
      <p:pic>
        <p:nvPicPr>
          <p:cNvPr id="10" name="Picture 9" descr="feminism-symbol.jpg">
            <a:hlinkClick r:id="" action="ppaction://hlinkshowjump?jump=firs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701" y="4468398"/>
            <a:ext cx="799239" cy="1290407"/>
          </a:xfrm>
          <a:prstGeom prst="rect">
            <a:avLst/>
          </a:prstGeom>
        </p:spPr>
      </p:pic>
      <p:sp>
        <p:nvSpPr>
          <p:cNvPr id="11" name="TextBox 10"/>
          <p:cNvSpPr txBox="1"/>
          <p:nvPr/>
        </p:nvSpPr>
        <p:spPr>
          <a:xfrm>
            <a:off x="7551285" y="5407525"/>
            <a:ext cx="989655" cy="369332"/>
          </a:xfrm>
          <a:prstGeom prst="rect">
            <a:avLst/>
          </a:prstGeom>
          <a:noFill/>
        </p:spPr>
        <p:txBody>
          <a:bodyPr wrap="square" rtlCol="0">
            <a:spAutoFit/>
          </a:bodyPr>
          <a:lstStyle/>
          <a:p>
            <a:pPr algn="ctr"/>
            <a:r>
              <a:rPr lang="en-US" dirty="0" smtClean="0"/>
              <a:t>    Home</a:t>
            </a:r>
            <a:endParaRPr lang="en-US" dirty="0"/>
          </a:p>
        </p:txBody>
      </p:sp>
      <p:pic>
        <p:nvPicPr>
          <p:cNvPr id="12" name="Picture 11" descr="feministe_logo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67" y="4256253"/>
            <a:ext cx="7607744" cy="17921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0405370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Tumblr</a:t>
            </a:r>
            <a:endParaRPr lang="en-US" dirty="0"/>
          </a:p>
        </p:txBody>
      </p:sp>
      <p:sp>
        <p:nvSpPr>
          <p:cNvPr id="3" name="Content Placeholder 2"/>
          <p:cNvSpPr>
            <a:spLocks noGrp="1"/>
          </p:cNvSpPr>
          <p:nvPr>
            <p:ph sz="half" idx="1"/>
          </p:nvPr>
        </p:nvSpPr>
        <p:spPr/>
        <p:txBody>
          <a:bodyPr>
            <a:normAutofit/>
          </a:bodyPr>
          <a:lstStyle/>
          <a:p>
            <a:r>
              <a:rPr lang="en-US" dirty="0" smtClean="0"/>
              <a:t>A blogging site</a:t>
            </a:r>
          </a:p>
          <a:p>
            <a:r>
              <a:rPr lang="en-US" dirty="0" smtClean="0"/>
              <a:t>Short form blogs (</a:t>
            </a:r>
            <a:r>
              <a:rPr lang="en-US" dirty="0" err="1" smtClean="0"/>
              <a:t>microblogging</a:t>
            </a:r>
            <a:r>
              <a:rPr lang="en-US" dirty="0" smtClean="0"/>
              <a:t>)</a:t>
            </a:r>
          </a:p>
          <a:p>
            <a:r>
              <a:rPr lang="en-US" dirty="0" err="1" smtClean="0"/>
              <a:t>Microblog</a:t>
            </a:r>
            <a:r>
              <a:rPr lang="en-US" dirty="0" smtClean="0"/>
              <a:t> – smaller in actual size and aggregate file size</a:t>
            </a:r>
          </a:p>
          <a:p>
            <a:r>
              <a:rPr lang="en-US" dirty="0" smtClean="0"/>
              <a:t>Users exchange small elements of content: short sentences, video links, individual images</a:t>
            </a:r>
          </a:p>
        </p:txBody>
      </p:sp>
      <p:sp>
        <p:nvSpPr>
          <p:cNvPr id="4" name="Content Placeholder 3"/>
          <p:cNvSpPr>
            <a:spLocks noGrp="1"/>
          </p:cNvSpPr>
          <p:nvPr>
            <p:ph sz="half" idx="2"/>
          </p:nvPr>
        </p:nvSpPr>
        <p:spPr/>
        <p:txBody>
          <a:bodyPr>
            <a:normAutofit/>
          </a:bodyPr>
          <a:lstStyle/>
          <a:p>
            <a:pPr marL="0" indent="0">
              <a:buNone/>
            </a:pPr>
            <a:r>
              <a:rPr lang="en-US" dirty="0" smtClean="0">
                <a:hlinkClick r:id="rId2"/>
              </a:rPr>
              <a:t>Is This Feminist?</a:t>
            </a:r>
            <a:endParaRPr lang="en-US" dirty="0" smtClean="0"/>
          </a:p>
          <a:p>
            <a:pPr marL="0" indent="0">
              <a:buNone/>
            </a:pPr>
            <a:r>
              <a:rPr lang="en-US" dirty="0" smtClean="0">
                <a:hlinkClick r:id="rId3"/>
              </a:rPr>
              <a:t>Lipstick Feminists</a:t>
            </a:r>
            <a:endParaRPr lang="en-US" dirty="0"/>
          </a:p>
          <a:p>
            <a:pPr marL="0" indent="0">
              <a:buNone/>
            </a:pPr>
            <a:r>
              <a:rPr lang="en-US" dirty="0" smtClean="0">
                <a:hlinkClick r:id="rId4"/>
              </a:rPr>
              <a:t>Upsetting Rape Culture</a:t>
            </a:r>
            <a:endParaRPr lang="en-US" dirty="0" smtClean="0"/>
          </a:p>
          <a:p>
            <a:pPr marL="0" indent="0">
              <a:buNone/>
            </a:pPr>
            <a:endParaRPr lang="en-US" dirty="0"/>
          </a:p>
        </p:txBody>
      </p:sp>
      <p:pic>
        <p:nvPicPr>
          <p:cNvPr id="5" name="Picture 4" descr="feminism-symbol.jpg">
            <a:hlinkClick r:id="" action="ppaction://hlinkshowjump?jump=firs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701" y="4468398"/>
            <a:ext cx="799239" cy="1290407"/>
          </a:xfrm>
          <a:prstGeom prst="rect">
            <a:avLst/>
          </a:prstGeom>
        </p:spPr>
      </p:pic>
      <p:sp>
        <p:nvSpPr>
          <p:cNvPr id="6" name="TextBox 5"/>
          <p:cNvSpPr txBox="1"/>
          <p:nvPr/>
        </p:nvSpPr>
        <p:spPr>
          <a:xfrm>
            <a:off x="7534791" y="5415809"/>
            <a:ext cx="989655" cy="369332"/>
          </a:xfrm>
          <a:prstGeom prst="rect">
            <a:avLst/>
          </a:prstGeom>
          <a:noFill/>
        </p:spPr>
        <p:txBody>
          <a:bodyPr wrap="square" rtlCol="0">
            <a:spAutoFit/>
          </a:bodyPr>
          <a:lstStyle/>
          <a:p>
            <a:pPr algn="ctr"/>
            <a:r>
              <a:rPr lang="en-US" dirty="0" smtClean="0"/>
              <a:t>    Home</a:t>
            </a:r>
            <a:endParaRPr lang="en-US" dirty="0"/>
          </a:p>
        </p:txBody>
      </p:sp>
      <p:pic>
        <p:nvPicPr>
          <p:cNvPr id="7" name="Picture 6" descr="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672" y="498586"/>
            <a:ext cx="5097414" cy="926802"/>
          </a:xfrm>
          <a:prstGeom prst="rect">
            <a:avLst/>
          </a:prstGeom>
        </p:spPr>
      </p:pic>
    </p:spTree>
    <p:extLst>
      <p:ext uri="{BB962C8B-B14F-4D97-AF65-F5344CB8AC3E}">
        <p14:creationId xmlns:p14="http://schemas.microsoft.com/office/powerpoint/2010/main" val="41580653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utwalk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01" y="4020706"/>
            <a:ext cx="5271872" cy="2562716"/>
          </a:xfrm>
          <a:prstGeom prst="rect">
            <a:avLst/>
          </a:prstGeom>
        </p:spPr>
      </p:pic>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p:txBody>
          <a:bodyPr/>
          <a:lstStyle/>
          <a:p>
            <a:r>
              <a:rPr lang="en-US" dirty="0" err="1" smtClean="0"/>
              <a:t>Microblogging</a:t>
            </a:r>
            <a:r>
              <a:rPr lang="en-US" dirty="0" smtClean="0"/>
              <a:t> service</a:t>
            </a:r>
          </a:p>
          <a:p>
            <a:r>
              <a:rPr lang="en-US" dirty="0" smtClean="0"/>
              <a:t>Send and read messages of 140 characters or less</a:t>
            </a:r>
          </a:p>
          <a:p>
            <a:pPr marL="0" indent="0" algn="ctr">
              <a:buNone/>
            </a:pPr>
            <a:r>
              <a:rPr lang="en-US" dirty="0" smtClean="0">
                <a:hlinkClick r:id="rId3"/>
              </a:rPr>
              <a:t>Feminist News</a:t>
            </a:r>
            <a:endParaRPr lang="en-US" dirty="0" smtClean="0"/>
          </a:p>
          <a:p>
            <a:pPr marL="0" indent="0" algn="ctr">
              <a:buNone/>
            </a:pPr>
            <a:r>
              <a:rPr lang="en-US" dirty="0" smtClean="0">
                <a:hlinkClick r:id="rId4"/>
              </a:rPr>
              <a:t>Feminist Campus</a:t>
            </a:r>
            <a:endParaRPr lang="en-US" dirty="0" smtClean="0"/>
          </a:p>
          <a:p>
            <a:pPr marL="0" indent="0" algn="ctr">
              <a:buNone/>
            </a:pPr>
            <a:r>
              <a:rPr lang="en-US" dirty="0" smtClean="0">
                <a:hlinkClick r:id="rId5"/>
              </a:rPr>
              <a:t>SlutWalk NYC</a:t>
            </a:r>
            <a:endParaRPr lang="en-US" dirty="0" smtClean="0"/>
          </a:p>
          <a:p>
            <a:pPr marL="0" indent="0" algn="ctr">
              <a:buNone/>
            </a:pPr>
            <a:endParaRPr lang="en-US" dirty="0"/>
          </a:p>
        </p:txBody>
      </p:sp>
      <p:pic>
        <p:nvPicPr>
          <p:cNvPr id="5" name="Picture 4" descr="feminism-symbol.jpg">
            <a:hlinkClick r:id="" action="ppaction://hlinkshowjump?jump=firs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1701" y="4468398"/>
            <a:ext cx="799239" cy="1290407"/>
          </a:xfrm>
          <a:prstGeom prst="rect">
            <a:avLst/>
          </a:prstGeom>
        </p:spPr>
      </p:pic>
      <p:sp>
        <p:nvSpPr>
          <p:cNvPr id="6" name="TextBox 5"/>
          <p:cNvSpPr txBox="1"/>
          <p:nvPr/>
        </p:nvSpPr>
        <p:spPr>
          <a:xfrm>
            <a:off x="7534791" y="5432970"/>
            <a:ext cx="989655" cy="369332"/>
          </a:xfrm>
          <a:prstGeom prst="rect">
            <a:avLst/>
          </a:prstGeom>
          <a:noFill/>
        </p:spPr>
        <p:txBody>
          <a:bodyPr wrap="square" rtlCol="0">
            <a:spAutoFit/>
          </a:bodyPr>
          <a:lstStyle/>
          <a:p>
            <a:pPr algn="ctr"/>
            <a:r>
              <a:rPr lang="en-US" dirty="0" smtClean="0"/>
              <a:t>    Home</a:t>
            </a:r>
            <a:endParaRPr lang="en-US" dirty="0"/>
          </a:p>
        </p:txBody>
      </p:sp>
    </p:spTree>
    <p:extLst>
      <p:ext uri="{BB962C8B-B14F-4D97-AF65-F5344CB8AC3E}">
        <p14:creationId xmlns:p14="http://schemas.microsoft.com/office/powerpoint/2010/main" val="374830327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sp>
        <p:nvSpPr>
          <p:cNvPr id="3" name="Content Placeholder 2"/>
          <p:cNvSpPr>
            <a:spLocks noGrp="1"/>
          </p:cNvSpPr>
          <p:nvPr>
            <p:ph idx="1"/>
          </p:nvPr>
        </p:nvSpPr>
        <p:spPr/>
        <p:txBody>
          <a:bodyPr/>
          <a:lstStyle/>
          <a:p>
            <a:r>
              <a:rPr lang="en-US" dirty="0" smtClean="0"/>
              <a:t>Users create profiles</a:t>
            </a:r>
          </a:p>
          <a:p>
            <a:r>
              <a:rPr lang="en-US" dirty="0" smtClean="0"/>
              <a:t>Can join interest groups and “like” pages</a:t>
            </a:r>
          </a:p>
          <a:p>
            <a:r>
              <a:rPr lang="en-US" dirty="0" smtClean="0"/>
              <a:t>Plays a huge role in online feminist activism</a:t>
            </a:r>
          </a:p>
          <a:p>
            <a:pPr marL="0" indent="0">
              <a:buNone/>
            </a:pPr>
            <a:r>
              <a:rPr lang="en-US" dirty="0" smtClean="0">
                <a:hlinkClick r:id="rId2"/>
              </a:rPr>
              <a:t>Crunk Feminist Collective</a:t>
            </a:r>
            <a:endParaRPr lang="en-US" dirty="0" smtClean="0"/>
          </a:p>
          <a:p>
            <a:pPr marL="0" indent="0">
              <a:buNone/>
            </a:pPr>
            <a:r>
              <a:rPr lang="en-US" dirty="0" smtClean="0">
                <a:hlinkClick r:id="rId3"/>
              </a:rPr>
              <a:t>Love Consent</a:t>
            </a:r>
            <a:endParaRPr lang="en-US" dirty="0"/>
          </a:p>
        </p:txBody>
      </p:sp>
      <p:pic>
        <p:nvPicPr>
          <p:cNvPr id="4" name="Picture 3" descr="feminism-symbol.jpg">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701" y="4468398"/>
            <a:ext cx="799239" cy="1290407"/>
          </a:xfrm>
          <a:prstGeom prst="rect">
            <a:avLst/>
          </a:prstGeom>
        </p:spPr>
      </p:pic>
      <p:sp>
        <p:nvSpPr>
          <p:cNvPr id="5" name="TextBox 4"/>
          <p:cNvSpPr txBox="1"/>
          <p:nvPr/>
        </p:nvSpPr>
        <p:spPr>
          <a:xfrm>
            <a:off x="7551285" y="5406111"/>
            <a:ext cx="989655" cy="369332"/>
          </a:xfrm>
          <a:prstGeom prst="rect">
            <a:avLst/>
          </a:prstGeom>
          <a:noFill/>
        </p:spPr>
        <p:txBody>
          <a:bodyPr wrap="square" rtlCol="0">
            <a:spAutoFit/>
          </a:bodyPr>
          <a:lstStyle/>
          <a:p>
            <a:pPr algn="ctr"/>
            <a:r>
              <a:rPr lang="en-US" dirty="0" smtClean="0"/>
              <a:t>    Home</a:t>
            </a:r>
            <a:endParaRPr lang="en-US" dirty="0"/>
          </a:p>
        </p:txBody>
      </p:sp>
      <p:pic>
        <p:nvPicPr>
          <p:cNvPr id="6" name="Picture 5" descr="cf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321" y="4672370"/>
            <a:ext cx="5030745" cy="1050699"/>
          </a:xfrm>
          <a:prstGeom prst="rect">
            <a:avLst/>
          </a:prstGeom>
        </p:spPr>
      </p:pic>
    </p:spTree>
    <p:extLst>
      <p:ext uri="{BB962C8B-B14F-4D97-AF65-F5344CB8AC3E}">
        <p14:creationId xmlns:p14="http://schemas.microsoft.com/office/powerpoint/2010/main" val="278846775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umblr_mmee3fFTPU1rtcur5o1_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630" y="4856587"/>
            <a:ext cx="2999369" cy="2001413"/>
          </a:xfrm>
          <a:prstGeom prst="rect">
            <a:avLst/>
          </a:prstGeom>
        </p:spPr>
      </p:pic>
      <p:sp>
        <p:nvSpPr>
          <p:cNvPr id="2" name="Title 1"/>
          <p:cNvSpPr>
            <a:spLocks noGrp="1"/>
          </p:cNvSpPr>
          <p:nvPr>
            <p:ph type="title"/>
          </p:nvPr>
        </p:nvSpPr>
        <p:spPr/>
        <p:txBody>
          <a:bodyPr/>
          <a:lstStyle/>
          <a:p>
            <a:r>
              <a:rPr lang="en-US" dirty="0" smtClean="0"/>
              <a:t>Who Needs Feminism?</a:t>
            </a:r>
            <a:endParaRPr lang="en-US" dirty="0"/>
          </a:p>
        </p:txBody>
      </p:sp>
      <p:sp>
        <p:nvSpPr>
          <p:cNvPr id="3" name="Content Placeholder 2"/>
          <p:cNvSpPr>
            <a:spLocks noGrp="1"/>
          </p:cNvSpPr>
          <p:nvPr>
            <p:ph idx="1"/>
          </p:nvPr>
        </p:nvSpPr>
        <p:spPr/>
        <p:txBody>
          <a:bodyPr>
            <a:normAutofit/>
          </a:bodyPr>
          <a:lstStyle/>
          <a:p>
            <a:r>
              <a:rPr lang="en-US" dirty="0" smtClean="0"/>
              <a:t>Started at Duke University</a:t>
            </a:r>
          </a:p>
          <a:p>
            <a:r>
              <a:rPr lang="en-US" dirty="0" smtClean="0"/>
              <a:t>Women students decided to fight back against misconceptions regarding feminism </a:t>
            </a:r>
          </a:p>
          <a:p>
            <a:r>
              <a:rPr lang="en-US" dirty="0" smtClean="0">
                <a:hlinkClick r:id="rId3"/>
              </a:rPr>
              <a:t>Tumblr page</a:t>
            </a:r>
            <a:endParaRPr lang="en-US" dirty="0" smtClean="0"/>
          </a:p>
          <a:p>
            <a:pPr marL="0" indent="0">
              <a:buNone/>
            </a:pPr>
            <a:r>
              <a:rPr lang="en-US" sz="2000" dirty="0" smtClean="0"/>
              <a:t>Who needs feminism is separate from the blog category because it has taken on a life of its own. It brings people of all races and genders together to understand why feminism is still important. is now ALL over the internet.</a:t>
            </a:r>
          </a:p>
          <a:p>
            <a:pPr marL="0" indent="0">
              <a:buNone/>
            </a:pPr>
            <a:endParaRPr lang="en-US" dirty="0" smtClean="0"/>
          </a:p>
          <a:p>
            <a:pPr marL="0" indent="0">
              <a:buNone/>
            </a:pPr>
            <a:endParaRPr lang="en-US" dirty="0"/>
          </a:p>
        </p:txBody>
      </p:sp>
      <p:pic>
        <p:nvPicPr>
          <p:cNvPr id="4" name="Picture 3" descr="feminism-symbol.jpg">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701" y="5038892"/>
            <a:ext cx="799239" cy="1290407"/>
          </a:xfrm>
          <a:prstGeom prst="rect">
            <a:avLst/>
          </a:prstGeom>
        </p:spPr>
      </p:pic>
      <p:sp>
        <p:nvSpPr>
          <p:cNvPr id="5" name="TextBox 4"/>
          <p:cNvSpPr txBox="1"/>
          <p:nvPr/>
        </p:nvSpPr>
        <p:spPr>
          <a:xfrm>
            <a:off x="7534791" y="5959967"/>
            <a:ext cx="989655" cy="369332"/>
          </a:xfrm>
          <a:prstGeom prst="rect">
            <a:avLst/>
          </a:prstGeom>
          <a:noFill/>
        </p:spPr>
        <p:txBody>
          <a:bodyPr wrap="square" rtlCol="0">
            <a:spAutoFit/>
          </a:bodyPr>
          <a:lstStyle/>
          <a:p>
            <a:pPr algn="ctr"/>
            <a:r>
              <a:rPr lang="en-US" dirty="0" smtClean="0"/>
              <a:t>    Home</a:t>
            </a:r>
            <a:endParaRPr lang="en-US" dirty="0"/>
          </a:p>
        </p:txBody>
      </p:sp>
      <p:pic>
        <p:nvPicPr>
          <p:cNvPr id="7" name="Picture 6" descr="tumblr_mm1jxbqadO1rtcur5o1_5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56588"/>
            <a:ext cx="3106643" cy="2001412"/>
          </a:xfrm>
          <a:prstGeom prst="rect">
            <a:avLst/>
          </a:prstGeom>
        </p:spPr>
      </p:pic>
      <p:pic>
        <p:nvPicPr>
          <p:cNvPr id="8" name="Picture 7" descr="tumblr_mm1jt23ccR1rtcur5o1_50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6643" y="4856587"/>
            <a:ext cx="3037987" cy="2011211"/>
          </a:xfrm>
          <a:prstGeom prst="rect">
            <a:avLst/>
          </a:prstGeom>
        </p:spPr>
      </p:pic>
    </p:spTree>
    <p:extLst>
      <p:ext uri="{BB962C8B-B14F-4D97-AF65-F5344CB8AC3E}">
        <p14:creationId xmlns:p14="http://schemas.microsoft.com/office/powerpoint/2010/main" val="48765410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half" idx="2"/>
          </p:nvPr>
        </p:nvSpPr>
        <p:spPr/>
        <p:txBody>
          <a:bodyPr/>
          <a:lstStyle/>
          <a:p>
            <a:r>
              <a:rPr lang="en-US" dirty="0" smtClean="0"/>
              <a:t>The interaction between feminism and social media has come a long way from the electronic magazines of the late 1990s/early 2000s. Facebook, Twitter, </a:t>
            </a:r>
            <a:r>
              <a:rPr lang="en-US" dirty="0" err="1" smtClean="0"/>
              <a:t>Tumblr</a:t>
            </a:r>
            <a:r>
              <a:rPr lang="en-US" dirty="0" smtClean="0"/>
              <a:t>, and other blog websites increase visibility of these causes to thousands of people and give people from all walks of life the opportunity to come together to discuss issues and ideas pertaining to feminism and women’s rights.</a:t>
            </a:r>
          </a:p>
          <a:p>
            <a:pPr marL="285750" indent="-285750">
              <a:buFont typeface="Arial"/>
              <a:buChar char="•"/>
            </a:pPr>
            <a:endParaRPr lang="en-US" dirty="0"/>
          </a:p>
        </p:txBody>
      </p:sp>
      <p:pic>
        <p:nvPicPr>
          <p:cNvPr id="7" name="Picture Placeholder 6" descr="Social-Media-Management.jpg"/>
          <p:cNvPicPr>
            <a:picLocks noGrp="1" noChangeAspect="1"/>
          </p:cNvPicPr>
          <p:nvPr>
            <p:ph type="pic" idx="1"/>
          </p:nvPr>
        </p:nvPicPr>
        <p:blipFill>
          <a:blip r:embed="rId2">
            <a:extLst>
              <a:ext uri="{28A0092B-C50C-407E-A947-70E740481C1C}">
                <a14:useLocalDpi xmlns:a14="http://schemas.microsoft.com/office/drawing/2010/main" val="0"/>
              </a:ext>
            </a:extLst>
          </a:blip>
          <a:srcRect t="-49837" b="-49837"/>
          <a:stretch>
            <a:fillRect/>
          </a:stretch>
        </p:blipFill>
        <p:spPr>
          <a:xfrm flipH="1">
            <a:off x="343274" y="0"/>
            <a:ext cx="3125413" cy="6483350"/>
          </a:xfrm>
        </p:spPr>
      </p:pic>
    </p:spTree>
    <p:extLst>
      <p:ext uri="{BB962C8B-B14F-4D97-AF65-F5344CB8AC3E}">
        <p14:creationId xmlns:p14="http://schemas.microsoft.com/office/powerpoint/2010/main" val="31660360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a:hlinkClick r:id="rId2"/>
              </a:rPr>
              <a:t>http://en.wikipedia.org/wiki/</a:t>
            </a:r>
            <a:r>
              <a:rPr lang="en-US" dirty="0" smtClean="0">
                <a:hlinkClick r:id="rId2"/>
              </a:rPr>
              <a:t>Facebook</a:t>
            </a:r>
            <a:endParaRPr lang="en-US" dirty="0" smtClean="0">
              <a:hlinkClick r:id="rId3"/>
            </a:endParaRPr>
          </a:p>
          <a:p>
            <a:r>
              <a:rPr lang="en-US" dirty="0">
                <a:hlinkClick r:id="rId4"/>
              </a:rPr>
              <a:t>http://en.wikipedia.org/wiki/</a:t>
            </a:r>
            <a:r>
              <a:rPr lang="en-US" dirty="0" smtClean="0">
                <a:hlinkClick r:id="rId4"/>
              </a:rPr>
              <a:t>Twitter</a:t>
            </a:r>
            <a:endParaRPr lang="en-US" dirty="0" smtClean="0">
              <a:hlinkClick r:id="rId3"/>
            </a:endParaRPr>
          </a:p>
          <a:p>
            <a:r>
              <a:rPr lang="en-US" dirty="0" smtClean="0">
                <a:hlinkClick r:id="rId3"/>
              </a:rPr>
              <a:t>http</a:t>
            </a:r>
            <a:r>
              <a:rPr lang="en-US" dirty="0">
                <a:hlinkClick r:id="rId3"/>
              </a:rPr>
              <a:t>://en.wikipedia.org/wiki/</a:t>
            </a:r>
            <a:r>
              <a:rPr lang="en-US" dirty="0" smtClean="0">
                <a:hlinkClick r:id="rId3"/>
              </a:rPr>
              <a:t>Tumblr</a:t>
            </a:r>
            <a:endParaRPr lang="en-US" dirty="0" smtClean="0"/>
          </a:p>
          <a:p>
            <a:r>
              <a:rPr lang="en-US" dirty="0" smtClean="0">
                <a:hlinkClick r:id="rId5"/>
              </a:rPr>
              <a:t>http</a:t>
            </a:r>
            <a:r>
              <a:rPr lang="en-US" dirty="0">
                <a:hlinkClick r:id="rId5"/>
              </a:rPr>
              <a:t>://www.fem2pt0.com/2010/04/15/tweeting-feminists-exploring-feminism-and-social-media</a:t>
            </a:r>
            <a:r>
              <a:rPr lang="en-US" dirty="0" smtClean="0">
                <a:hlinkClick r:id="rId5"/>
              </a:rPr>
              <a:t>/</a:t>
            </a:r>
            <a:endParaRPr lang="en-US" dirty="0" smtClean="0"/>
          </a:p>
          <a:p>
            <a:r>
              <a:rPr lang="en-US" dirty="0">
                <a:hlinkClick r:id="rId6"/>
              </a:rPr>
              <a:t>http://whoneedsfeminism.com/</a:t>
            </a:r>
            <a:r>
              <a:rPr lang="en-US" dirty="0" smtClean="0">
                <a:hlinkClick r:id="rId6"/>
              </a:rPr>
              <a:t>about.html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23877643"/>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eminist Social Media Resources&amp;quot;&quot;/&gt;&lt;property id=&quot;20307&quot; value=&quot;256&quot;/&gt;&lt;/object&gt;&lt;object type=&quot;3&quot; unique_id=&quot;10005&quot;&gt;&lt;property id=&quot;20148&quot; value=&quot;5&quot;/&gt;&lt;property id=&quot;20300&quot; value=&quot;Slide 2 - &amp;quot;Social media and Feminism&amp;quot;&quot;/&gt;&lt;property id=&quot;20307&quot; value=&quot;257&quot;/&gt;&lt;/object&gt;&lt;object type=&quot;3&quot; unique_id=&quot;10006&quot;&gt;&lt;property id=&quot;20148&quot; value=&quot;5&quot;/&gt;&lt;property id=&quot;20300&quot; value=&quot;Slide 3 - &amp;quot;Feminist Blogs&amp;quot;&quot;/&gt;&lt;property id=&quot;20307&quot; value=&quot;258&quot;/&gt;&lt;/object&gt;&lt;object type=&quot;3&quot; unique_id=&quot;10007&quot;&gt;&lt;property id=&quot;20148&quot; value=&quot;5&quot;/&gt;&lt;property id=&quot;20300&quot; value=&quot;Slide 4 - &amp;quot;Tumblr&amp;quot;&quot;/&gt;&lt;property id=&quot;20307&quot; value=&quot;259&quot;/&gt;&lt;/object&gt;&lt;object type=&quot;3&quot; unique_id=&quot;10008&quot;&gt;&lt;property id=&quot;20148&quot; value=&quot;5&quot;/&gt;&lt;property id=&quot;20300&quot; value=&quot;Slide 5 - &amp;quot;Twitter&amp;quot;&quot;/&gt;&lt;property id=&quot;20307&quot; value=&quot;260&quot;/&gt;&lt;/object&gt;&lt;object type=&quot;3&quot; unique_id=&quot;10009&quot;&gt;&lt;property id=&quot;20148&quot; value=&quot;5&quot;/&gt;&lt;property id=&quot;20300&quot; value=&quot;Slide 6 - &amp;quot;Facebook&amp;quot;&quot;/&gt;&lt;property id=&quot;20307&quot; value=&quot;261&quot;/&gt;&lt;/object&gt;&lt;object type=&quot;3&quot; unique_id=&quot;10010&quot;&gt;&lt;property id=&quot;20148&quot; value=&quot;5&quot;/&gt;&lt;property id=&quot;20300&quot; value=&quot;Slide 7 - &amp;quot;Who Needs Feminism?&amp;quot;&quot;/&gt;&lt;property id=&quot;20307&quot; value=&quot;262&quot;/&gt;&lt;/object&gt;&lt;object type=&quot;3&quot; unique_id=&quot;10011&quot;&gt;&lt;property id=&quot;20148&quot; value=&quot;5&quot;/&gt;&lt;property id=&quot;20300&quot; value=&quot;Slide 8 - &amp;quot;Conclusion&amp;quot;&quot;/&gt;&lt;property id=&quot;20307&quot; value=&quot;264&quot;/&gt;&lt;/object&gt;&lt;object type=&quot;3&quot; unique_id=&quot;10012&quot;&gt;&lt;property id=&quot;20148&quot; value=&quot;5&quot;/&gt;&lt;property id=&quot;20300&quot; value=&quot;Slide 9 - &amp;quot;Bibliography&amp;quot;&quot;/&gt;&lt;property id=&quot;20307&quot; value=&quot;263&quot;/&gt;&lt;/object&gt;&lt;/object&gt;&lt;/object&gt;&lt;/database&gt;"/>
  <p:tag name="SECTOMILLISECCONVERTED" val="1"/>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179</TotalTime>
  <Words>318</Words>
  <Application>Microsoft Office PowerPoint</Application>
  <PresentationFormat>On-screen Show (4:3)</PresentationFormat>
  <Paragraphs>54</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Revolution</vt:lpstr>
      <vt:lpstr>Feminist Social Media Resources</vt:lpstr>
      <vt:lpstr>Social media and Feminism</vt:lpstr>
      <vt:lpstr>Feminist Blogs</vt:lpstr>
      <vt:lpstr>Tumblr</vt:lpstr>
      <vt:lpstr>Twitter</vt:lpstr>
      <vt:lpstr>Facebook</vt:lpstr>
      <vt:lpstr>Who Needs Feminism?</vt:lpstr>
      <vt:lpstr>Conclusion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Feminist Social Media Resources</dc:title>
  <dc:creator>D'Janna Hamilton</dc:creator>
  <cp:lastModifiedBy>Fred Hofstetter</cp:lastModifiedBy>
  <cp:revision>27</cp:revision>
  <dcterms:created xsi:type="dcterms:W3CDTF">2013-05-15T00:36:13Z</dcterms:created>
  <dcterms:modified xsi:type="dcterms:W3CDTF">2013-05-19T15:08:13Z</dcterms:modified>
</cp:coreProperties>
</file>