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custDataLst>
    <p:tags r:id="rId1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65" d="100"/>
          <a:sy n="165" d="100"/>
        </p:scale>
        <p:origin x="-2004"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4"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5"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F41E678A-299A-1240-A5E3-7B49FEE51311}" type="datetimeFigureOut">
              <a:rPr lang="en-US" smtClean="0"/>
              <a:t>5/20/2013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8E9BEA-D9FE-AF4A-AC92-8F3C7F4BB855}" type="slidenum">
              <a:rPr lang="en-US" smtClean="0"/>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8"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F41E678A-299A-1240-A5E3-7B49FEE51311}" type="datetimeFigureOut">
              <a:rPr lang="en-US" smtClean="0"/>
              <a:t>5/20/2013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8E9BEA-D9FE-AF4A-AC92-8F3C7F4BB855}" type="slidenum">
              <a:rPr lang="en-US" smtClean="0"/>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300"/>
              </a:spcBef>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8"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F41E678A-299A-1240-A5E3-7B49FEE51311}" type="datetimeFigureOut">
              <a:rPr lang="en-US" smtClean="0"/>
              <a:t>5/20/2013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8E9BEA-D9FE-AF4A-AC92-8F3C7F4BB855}" type="slidenum">
              <a:rPr lang="en-US" smtClean="0"/>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300"/>
              </a:spcBef>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41E678A-299A-1240-A5E3-7B49FEE51311}" type="datetimeFigureOut">
              <a:rPr lang="en-US" smtClean="0"/>
              <a:t>5/20/2013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E9BEA-D9FE-AF4A-AC92-8F3C7F4BB85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41E678A-299A-1240-A5E3-7B49FEE51311}" type="datetimeFigureOut">
              <a:rPr lang="en-US" smtClean="0"/>
              <a:t>5/20/2013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E9BEA-D9FE-AF4A-AC92-8F3C7F4BB85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41E678A-299A-1240-A5E3-7B49FEE51311}" type="datetimeFigureOut">
              <a:rPr lang="en-US" smtClean="0"/>
              <a:t>5/20/2013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E9BEA-D9FE-AF4A-AC92-8F3C7F4BB85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3"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30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4"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5"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6"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F41E678A-299A-1240-A5E3-7B49FEE51311}" type="datetimeFigureOut">
              <a:rPr lang="en-US" smtClean="0"/>
              <a:t>5/20/2013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8E9BEA-D9FE-AF4A-AC92-8F3C7F4BB85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F41E678A-299A-1240-A5E3-7B49FEE51311}" type="datetimeFigureOut">
              <a:rPr lang="en-US" smtClean="0"/>
              <a:t>5/20/2013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8E9BEA-D9FE-AF4A-AC92-8F3C7F4BB85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F41E678A-299A-1240-A5E3-7B49FEE51311}" type="datetimeFigureOut">
              <a:rPr lang="en-US" smtClean="0"/>
              <a:t>5/20/2013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8E9BEA-D9FE-AF4A-AC92-8F3C7F4BB85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1E678A-299A-1240-A5E3-7B49FEE51311}" type="datetimeFigureOut">
              <a:rPr lang="en-US" smtClean="0"/>
              <a:t>5/20/2013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8E9BEA-D9FE-AF4A-AC92-8F3C7F4BB85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1E678A-299A-1240-A5E3-7B49FEE51311}" type="datetimeFigureOut">
              <a:rPr lang="en-US" smtClean="0"/>
              <a:t>5/20/2013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8E9BEA-D9FE-AF4A-AC92-8F3C7F4BB85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F41E678A-299A-1240-A5E3-7B49FEE51311}" type="datetimeFigureOut">
              <a:rPr lang="en-US" smtClean="0"/>
              <a:t>5/20/2013</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D98E9BEA-D9FE-AF4A-AC92-8F3C7F4BB855}" type="slidenum">
              <a:rPr lang="en-US" smtClean="0"/>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Sports Wager Updater</a:t>
            </a:r>
            <a:endParaRPr lang="en-US" dirty="0"/>
          </a:p>
        </p:txBody>
      </p:sp>
      <p:sp>
        <p:nvSpPr>
          <p:cNvPr id="3" name="Subtitle 2"/>
          <p:cNvSpPr>
            <a:spLocks noGrp="1"/>
          </p:cNvSpPr>
          <p:nvPr>
            <p:ph type="subTitle" idx="1"/>
          </p:nvPr>
        </p:nvSpPr>
        <p:spPr/>
        <p:txBody>
          <a:bodyPr/>
          <a:lstStyle/>
          <a:p>
            <a:r>
              <a:rPr lang="en-US" dirty="0" smtClean="0"/>
              <a:t>Tap to ENTER</a:t>
            </a:r>
            <a:endParaRPr lang="en-US" dirty="0"/>
          </a:p>
        </p:txBody>
      </p:sp>
      <p:pic>
        <p:nvPicPr>
          <p:cNvPr id="4" name="Picture 3" descr="sports balls.png"/>
          <p:cNvPicPr>
            <a:picLocks noChangeAspect="1"/>
          </p:cNvPicPr>
          <p:nvPr/>
        </p:nvPicPr>
        <p:blipFill>
          <a:blip r:embed="rId2"/>
          <a:stretch>
            <a:fillRect/>
          </a:stretch>
        </p:blipFill>
        <p:spPr>
          <a:xfrm>
            <a:off x="355600" y="-1"/>
            <a:ext cx="4635500" cy="336798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9" y="1371600"/>
            <a:ext cx="7716837" cy="1447800"/>
          </a:xfrm>
        </p:spPr>
        <p:txBody>
          <a:bodyPr/>
          <a:lstStyle/>
          <a:p>
            <a:pPr algn="ctr"/>
            <a:r>
              <a:rPr lang="en-US" dirty="0" smtClean="0">
                <a:solidFill>
                  <a:schemeClr val="tx1"/>
                </a:solidFill>
              </a:rPr>
              <a:t>Home</a:t>
            </a:r>
            <a:endParaRPr lang="en-US" dirty="0">
              <a:solidFill>
                <a:schemeClr val="tx1"/>
              </a:solidFill>
            </a:endParaRPr>
          </a:p>
        </p:txBody>
      </p:sp>
      <p:sp>
        <p:nvSpPr>
          <p:cNvPr id="3" name="Content Placeholder 2"/>
          <p:cNvSpPr>
            <a:spLocks noGrp="1"/>
          </p:cNvSpPr>
          <p:nvPr>
            <p:ph idx="1"/>
          </p:nvPr>
        </p:nvSpPr>
        <p:spPr>
          <a:xfrm>
            <a:off x="2070100" y="3012142"/>
            <a:ext cx="6600826" cy="3388658"/>
          </a:xfrm>
        </p:spPr>
        <p:txBody>
          <a:bodyPr/>
          <a:lstStyle/>
          <a:p>
            <a:r>
              <a:rPr lang="en-US" dirty="0" smtClean="0"/>
              <a:t>Welcome to Sports Wager Updater, where you can stay up-to-date on placed bets in all categories covering MLB, MLS, NBA, NFL, NHL, &amp; NASCAR. All you have to do is let us know what to keep you updated on and we send notifications right to your phone! To get started, tell us which bets you’ve place under the “Bets Placed” sidebar. </a:t>
            </a:r>
            <a:endParaRPr lang="en-US" dirty="0"/>
          </a:p>
        </p:txBody>
      </p:sp>
      <p:sp>
        <p:nvSpPr>
          <p:cNvPr id="5" name="TextBox 4"/>
          <p:cNvSpPr txBox="1"/>
          <p:nvPr/>
        </p:nvSpPr>
        <p:spPr>
          <a:xfrm>
            <a:off x="0" y="1371600"/>
            <a:ext cx="2070100" cy="3693319"/>
          </a:xfrm>
          <a:prstGeom prst="rect">
            <a:avLst/>
          </a:prstGeom>
          <a:noFill/>
        </p:spPr>
        <p:txBody>
          <a:bodyPr wrap="square" rtlCol="0">
            <a:spAutoFit/>
          </a:bodyPr>
          <a:lstStyle/>
          <a:p>
            <a:r>
              <a:rPr lang="en-US" dirty="0" smtClean="0"/>
              <a:t>Home</a:t>
            </a:r>
          </a:p>
          <a:p>
            <a:endParaRPr lang="en-US" dirty="0" smtClean="0"/>
          </a:p>
          <a:p>
            <a:r>
              <a:rPr lang="en-US" dirty="0" smtClean="0">
                <a:solidFill>
                  <a:schemeClr val="bg1"/>
                </a:solidFill>
              </a:rPr>
              <a:t>Bets Placed</a:t>
            </a:r>
          </a:p>
          <a:p>
            <a:endParaRPr lang="en-US" dirty="0" smtClean="0">
              <a:solidFill>
                <a:schemeClr val="bg1"/>
              </a:solidFill>
            </a:endParaRPr>
          </a:p>
          <a:p>
            <a:r>
              <a:rPr lang="en-US" dirty="0" smtClean="0">
                <a:solidFill>
                  <a:schemeClr val="bg1"/>
                </a:solidFill>
              </a:rPr>
              <a:t>Alerts</a:t>
            </a:r>
          </a:p>
          <a:p>
            <a:endParaRPr lang="en-US" dirty="0" smtClean="0">
              <a:solidFill>
                <a:schemeClr val="bg1"/>
              </a:solidFill>
            </a:endParaRPr>
          </a:p>
          <a:p>
            <a:r>
              <a:rPr lang="en-US" dirty="0" smtClean="0">
                <a:solidFill>
                  <a:schemeClr val="bg1"/>
                </a:solidFill>
              </a:rPr>
              <a:t>Watch it LIVE</a:t>
            </a:r>
          </a:p>
          <a:p>
            <a:endParaRPr lang="en-US" dirty="0" smtClean="0">
              <a:solidFill>
                <a:schemeClr val="bg1"/>
              </a:solidFill>
            </a:endParaRPr>
          </a:p>
          <a:p>
            <a:r>
              <a:rPr lang="en-US" dirty="0" smtClean="0">
                <a:solidFill>
                  <a:schemeClr val="bg1"/>
                </a:solidFill>
              </a:rPr>
              <a:t>WI-FI Settings</a:t>
            </a:r>
          </a:p>
          <a:p>
            <a:endParaRPr lang="en-US" dirty="0" smtClean="0">
              <a:solidFill>
                <a:schemeClr val="bg1"/>
              </a:solidFill>
            </a:endParaRPr>
          </a:p>
          <a:p>
            <a:r>
              <a:rPr lang="en-US" dirty="0" smtClean="0">
                <a:solidFill>
                  <a:schemeClr val="bg1"/>
                </a:solidFill>
              </a:rPr>
              <a:t>Pending Wagers</a:t>
            </a:r>
          </a:p>
          <a:p>
            <a:endParaRPr lang="en-US" dirty="0" smtClean="0">
              <a:solidFill>
                <a:schemeClr val="bg1"/>
              </a:solidFill>
            </a:endParaRPr>
          </a:p>
          <a:p>
            <a:r>
              <a:rPr lang="en-US" dirty="0" smtClean="0">
                <a:solidFill>
                  <a:schemeClr val="bg1"/>
                </a:solidFill>
              </a:rPr>
              <a:t>History</a:t>
            </a:r>
            <a:endParaRPr lang="en-US"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0000"/>
                </a:solidFill>
              </a:rPr>
              <a:t>Bets Placed</a:t>
            </a:r>
            <a:endParaRPr lang="en-US" dirty="0">
              <a:solidFill>
                <a:srgbClr val="000000"/>
              </a:solidFill>
            </a:endParaRPr>
          </a:p>
        </p:txBody>
      </p:sp>
      <p:sp>
        <p:nvSpPr>
          <p:cNvPr id="3" name="Content Placeholder 2"/>
          <p:cNvSpPr>
            <a:spLocks noGrp="1"/>
          </p:cNvSpPr>
          <p:nvPr>
            <p:ph idx="1"/>
          </p:nvPr>
        </p:nvSpPr>
        <p:spPr>
          <a:xfrm>
            <a:off x="2705100" y="3012142"/>
            <a:ext cx="5724526" cy="3388658"/>
          </a:xfrm>
        </p:spPr>
        <p:txBody>
          <a:bodyPr>
            <a:normAutofit lnSpcReduction="10000"/>
          </a:bodyPr>
          <a:lstStyle/>
          <a:p>
            <a:r>
              <a:rPr lang="en-US" dirty="0" smtClean="0"/>
              <a:t>MLB </a:t>
            </a:r>
            <a:r>
              <a:rPr lang="en-US" sz="1100" dirty="0" smtClean="0">
                <a:latin typeface="ＭＳ ゴシック"/>
                <a:ea typeface="ＭＳ ゴシック"/>
                <a:cs typeface="ＭＳ ゴシック"/>
              </a:rPr>
              <a:t>∨</a:t>
            </a:r>
            <a:r>
              <a:rPr lang="en-US" dirty="0" smtClean="0"/>
              <a:t>  </a:t>
            </a:r>
            <a:endParaRPr lang="en-US" sz="1200" dirty="0" smtClean="0"/>
          </a:p>
          <a:p>
            <a:r>
              <a:rPr lang="en-US" dirty="0" smtClean="0"/>
              <a:t>MLS </a:t>
            </a:r>
            <a:r>
              <a:rPr lang="en-US" sz="1100" dirty="0" smtClean="0">
                <a:latin typeface="ＭＳ ゴシック"/>
                <a:ea typeface="ＭＳ ゴシック"/>
                <a:cs typeface="ＭＳ ゴシック"/>
              </a:rPr>
              <a:t>∨</a:t>
            </a:r>
            <a:endParaRPr lang="en-US" sz="1100" dirty="0" smtClean="0"/>
          </a:p>
          <a:p>
            <a:r>
              <a:rPr lang="en-US" dirty="0" smtClean="0"/>
              <a:t>NASCAR </a:t>
            </a:r>
            <a:r>
              <a:rPr lang="en-US" sz="1100" dirty="0" smtClean="0">
                <a:latin typeface="ＭＳ ゴシック"/>
                <a:ea typeface="ＭＳ ゴシック"/>
                <a:cs typeface="ＭＳ ゴシック"/>
              </a:rPr>
              <a:t>∨</a:t>
            </a:r>
            <a:r>
              <a:rPr lang="en-US" dirty="0" smtClean="0"/>
              <a:t> </a:t>
            </a:r>
          </a:p>
          <a:p>
            <a:r>
              <a:rPr lang="en-US" dirty="0" smtClean="0"/>
              <a:t>NBA </a:t>
            </a:r>
            <a:r>
              <a:rPr lang="en-US" sz="1100" dirty="0" smtClean="0">
                <a:latin typeface="ＭＳ ゴシック"/>
                <a:ea typeface="ＭＳ ゴシック"/>
                <a:cs typeface="ＭＳ ゴシック"/>
              </a:rPr>
              <a:t>∨</a:t>
            </a:r>
            <a:endParaRPr lang="en-US" sz="1100" dirty="0" smtClean="0"/>
          </a:p>
          <a:p>
            <a:r>
              <a:rPr lang="en-US" dirty="0" smtClean="0"/>
              <a:t>NFL </a:t>
            </a:r>
            <a:r>
              <a:rPr lang="en-US" sz="1100" dirty="0" smtClean="0">
                <a:latin typeface="ＭＳ ゴシック"/>
                <a:ea typeface="ＭＳ ゴシック"/>
                <a:cs typeface="ＭＳ ゴシック"/>
              </a:rPr>
              <a:t>∨</a:t>
            </a:r>
            <a:endParaRPr lang="en-US" sz="1100" dirty="0" smtClean="0"/>
          </a:p>
          <a:p>
            <a:r>
              <a:rPr lang="en-US" dirty="0" smtClean="0"/>
              <a:t>NHL </a:t>
            </a:r>
            <a:r>
              <a:rPr lang="en-US" sz="1100" dirty="0" smtClean="0">
                <a:latin typeface="ＭＳ ゴシック"/>
                <a:ea typeface="ＭＳ ゴシック"/>
                <a:cs typeface="ＭＳ ゴシック"/>
              </a:rPr>
              <a:t>∨</a:t>
            </a:r>
            <a:endParaRPr lang="en-US" sz="1100" dirty="0"/>
          </a:p>
        </p:txBody>
      </p:sp>
      <p:sp>
        <p:nvSpPr>
          <p:cNvPr id="4" name="TextBox 3"/>
          <p:cNvSpPr txBox="1"/>
          <p:nvPr/>
        </p:nvSpPr>
        <p:spPr>
          <a:xfrm>
            <a:off x="0" y="1371600"/>
            <a:ext cx="2260600" cy="3693319"/>
          </a:xfrm>
          <a:prstGeom prst="rect">
            <a:avLst/>
          </a:prstGeom>
          <a:noFill/>
        </p:spPr>
        <p:txBody>
          <a:bodyPr wrap="square" rtlCol="0">
            <a:spAutoFit/>
          </a:bodyPr>
          <a:lstStyle/>
          <a:p>
            <a:r>
              <a:rPr lang="en-US" dirty="0" smtClean="0">
                <a:solidFill>
                  <a:srgbClr val="FFFFFF"/>
                </a:solidFill>
              </a:rPr>
              <a:t>Home</a:t>
            </a:r>
          </a:p>
          <a:p>
            <a:endParaRPr lang="en-US" dirty="0" smtClean="0">
              <a:solidFill>
                <a:srgbClr val="FFFFFF"/>
              </a:solidFill>
            </a:endParaRPr>
          </a:p>
          <a:p>
            <a:r>
              <a:rPr lang="en-US" dirty="0" smtClean="0"/>
              <a:t>Bets Placed</a:t>
            </a:r>
          </a:p>
          <a:p>
            <a:endParaRPr lang="en-US" dirty="0" smtClean="0"/>
          </a:p>
          <a:p>
            <a:r>
              <a:rPr lang="en-US" dirty="0" smtClean="0">
                <a:solidFill>
                  <a:schemeClr val="bg1"/>
                </a:solidFill>
              </a:rPr>
              <a:t>Alerts</a:t>
            </a:r>
          </a:p>
          <a:p>
            <a:endParaRPr lang="en-US" dirty="0" smtClean="0">
              <a:solidFill>
                <a:schemeClr val="bg1"/>
              </a:solidFill>
            </a:endParaRPr>
          </a:p>
          <a:p>
            <a:r>
              <a:rPr lang="en-US" dirty="0" smtClean="0">
                <a:solidFill>
                  <a:schemeClr val="bg1"/>
                </a:solidFill>
              </a:rPr>
              <a:t>Watch it LIVE</a:t>
            </a:r>
          </a:p>
          <a:p>
            <a:endParaRPr lang="en-US" dirty="0" smtClean="0">
              <a:solidFill>
                <a:schemeClr val="bg1"/>
              </a:solidFill>
            </a:endParaRPr>
          </a:p>
          <a:p>
            <a:r>
              <a:rPr lang="en-US" dirty="0" smtClean="0">
                <a:solidFill>
                  <a:schemeClr val="bg1"/>
                </a:solidFill>
              </a:rPr>
              <a:t>WI-FI Settings</a:t>
            </a:r>
          </a:p>
          <a:p>
            <a:endParaRPr lang="en-US" dirty="0" smtClean="0">
              <a:solidFill>
                <a:schemeClr val="bg1"/>
              </a:solidFill>
            </a:endParaRPr>
          </a:p>
          <a:p>
            <a:r>
              <a:rPr lang="en-US" dirty="0" smtClean="0">
                <a:solidFill>
                  <a:schemeClr val="bg1"/>
                </a:solidFill>
              </a:rPr>
              <a:t>Pending Wagers</a:t>
            </a:r>
          </a:p>
          <a:p>
            <a:endParaRPr lang="en-US" dirty="0" smtClean="0">
              <a:solidFill>
                <a:schemeClr val="bg1"/>
              </a:solidFill>
            </a:endParaRPr>
          </a:p>
          <a:p>
            <a:r>
              <a:rPr lang="en-US" dirty="0" smtClean="0">
                <a:solidFill>
                  <a:schemeClr val="bg1"/>
                </a:solidFill>
              </a:rPr>
              <a:t>History</a:t>
            </a:r>
            <a:endParaRPr lang="en-US"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Alerts</a:t>
            </a:r>
            <a:endParaRPr lang="en-US" dirty="0">
              <a:solidFill>
                <a:schemeClr val="tx1"/>
              </a:solidFill>
            </a:endParaRPr>
          </a:p>
        </p:txBody>
      </p:sp>
      <p:sp>
        <p:nvSpPr>
          <p:cNvPr id="3" name="Content Placeholder 2"/>
          <p:cNvSpPr>
            <a:spLocks noGrp="1"/>
          </p:cNvSpPr>
          <p:nvPr>
            <p:ph idx="1"/>
          </p:nvPr>
        </p:nvSpPr>
        <p:spPr>
          <a:xfrm>
            <a:off x="2286000" y="3012142"/>
            <a:ext cx="6143626" cy="3388658"/>
          </a:xfrm>
        </p:spPr>
        <p:txBody>
          <a:bodyPr/>
          <a:lstStyle/>
          <a:p>
            <a:r>
              <a:rPr lang="en-US" dirty="0" smtClean="0"/>
              <a:t>Alert me when:</a:t>
            </a:r>
          </a:p>
          <a:p>
            <a:pPr lvl="2"/>
            <a:r>
              <a:rPr lang="en-US" sz="1400" dirty="0" smtClean="0"/>
              <a:t>My player/team scores/progresses. </a:t>
            </a:r>
          </a:p>
          <a:p>
            <a:pPr lvl="2"/>
            <a:r>
              <a:rPr lang="en-US" sz="1400" dirty="0" smtClean="0"/>
              <a:t>Every 5 minutes.</a:t>
            </a:r>
          </a:p>
          <a:p>
            <a:pPr lvl="2"/>
            <a:r>
              <a:rPr lang="en-US" sz="1400" dirty="0" smtClean="0"/>
              <a:t>Every 10 minutes.</a:t>
            </a:r>
          </a:p>
          <a:p>
            <a:pPr lvl="2"/>
            <a:r>
              <a:rPr lang="en-US" sz="1400" dirty="0" smtClean="0"/>
              <a:t>Every 15 minutes.</a:t>
            </a:r>
          </a:p>
          <a:p>
            <a:pPr lvl="2"/>
            <a:r>
              <a:rPr lang="en-US" sz="1400" dirty="0" smtClean="0"/>
              <a:t>Every 20 minutes.</a:t>
            </a:r>
          </a:p>
          <a:p>
            <a:pPr lvl="2"/>
            <a:r>
              <a:rPr lang="en-US" sz="1400" dirty="0" smtClean="0"/>
              <a:t>The wager closes. </a:t>
            </a:r>
            <a:endParaRPr lang="en-US" sz="1400" dirty="0"/>
          </a:p>
        </p:txBody>
      </p:sp>
      <p:sp>
        <p:nvSpPr>
          <p:cNvPr id="4" name="TextBox 3"/>
          <p:cNvSpPr txBox="1"/>
          <p:nvPr/>
        </p:nvSpPr>
        <p:spPr>
          <a:xfrm>
            <a:off x="0" y="1371600"/>
            <a:ext cx="2019300" cy="3693319"/>
          </a:xfrm>
          <a:prstGeom prst="rect">
            <a:avLst/>
          </a:prstGeom>
          <a:noFill/>
        </p:spPr>
        <p:txBody>
          <a:bodyPr wrap="square" rtlCol="0">
            <a:spAutoFit/>
          </a:bodyPr>
          <a:lstStyle/>
          <a:p>
            <a:r>
              <a:rPr lang="en-US" dirty="0" smtClean="0">
                <a:solidFill>
                  <a:schemeClr val="bg1"/>
                </a:solidFill>
              </a:rPr>
              <a:t>Home</a:t>
            </a:r>
          </a:p>
          <a:p>
            <a:endParaRPr lang="en-US" dirty="0" smtClean="0">
              <a:solidFill>
                <a:schemeClr val="bg1"/>
              </a:solidFill>
            </a:endParaRPr>
          </a:p>
          <a:p>
            <a:r>
              <a:rPr lang="en-US" dirty="0" smtClean="0">
                <a:solidFill>
                  <a:schemeClr val="bg1"/>
                </a:solidFill>
              </a:rPr>
              <a:t>Bets Placed</a:t>
            </a:r>
          </a:p>
          <a:p>
            <a:endParaRPr lang="en-US" dirty="0" smtClean="0">
              <a:solidFill>
                <a:schemeClr val="bg1"/>
              </a:solidFill>
            </a:endParaRPr>
          </a:p>
          <a:p>
            <a:r>
              <a:rPr lang="en-US" dirty="0" smtClean="0"/>
              <a:t>Alerts</a:t>
            </a:r>
          </a:p>
          <a:p>
            <a:endParaRPr lang="en-US" dirty="0" smtClean="0"/>
          </a:p>
          <a:p>
            <a:r>
              <a:rPr lang="en-US" dirty="0" smtClean="0">
                <a:solidFill>
                  <a:schemeClr val="bg1"/>
                </a:solidFill>
              </a:rPr>
              <a:t>Watch It LIVE</a:t>
            </a:r>
          </a:p>
          <a:p>
            <a:endParaRPr lang="en-US" dirty="0" smtClean="0">
              <a:solidFill>
                <a:schemeClr val="bg1"/>
              </a:solidFill>
            </a:endParaRPr>
          </a:p>
          <a:p>
            <a:r>
              <a:rPr lang="en-US" dirty="0" smtClean="0">
                <a:solidFill>
                  <a:schemeClr val="bg1"/>
                </a:solidFill>
              </a:rPr>
              <a:t>WI-FI Settings</a:t>
            </a:r>
          </a:p>
          <a:p>
            <a:endParaRPr lang="en-US" dirty="0" smtClean="0">
              <a:solidFill>
                <a:schemeClr val="bg1"/>
              </a:solidFill>
            </a:endParaRPr>
          </a:p>
          <a:p>
            <a:r>
              <a:rPr lang="en-US" dirty="0" smtClean="0">
                <a:solidFill>
                  <a:schemeClr val="bg1"/>
                </a:solidFill>
              </a:rPr>
              <a:t>Pending Wagers</a:t>
            </a:r>
          </a:p>
          <a:p>
            <a:endParaRPr lang="en-US" dirty="0" smtClean="0">
              <a:solidFill>
                <a:schemeClr val="bg1"/>
              </a:solidFill>
            </a:endParaRPr>
          </a:p>
          <a:p>
            <a:r>
              <a:rPr lang="en-US" dirty="0" smtClean="0">
                <a:solidFill>
                  <a:schemeClr val="bg1"/>
                </a:solidFill>
              </a:rPr>
              <a:t>History</a:t>
            </a:r>
            <a:endParaRPr lang="en-US"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Watch it LIVE</a:t>
            </a:r>
            <a:endParaRPr lang="en-US" dirty="0">
              <a:solidFill>
                <a:schemeClr val="tx1"/>
              </a:solidFill>
            </a:endParaRPr>
          </a:p>
        </p:txBody>
      </p:sp>
      <p:sp>
        <p:nvSpPr>
          <p:cNvPr id="3" name="Content Placeholder 2"/>
          <p:cNvSpPr>
            <a:spLocks noGrp="1"/>
          </p:cNvSpPr>
          <p:nvPr>
            <p:ph idx="1"/>
          </p:nvPr>
        </p:nvSpPr>
        <p:spPr>
          <a:xfrm>
            <a:off x="2222500" y="3012142"/>
            <a:ext cx="6207126" cy="3388658"/>
          </a:xfrm>
        </p:spPr>
        <p:txBody>
          <a:bodyPr/>
          <a:lstStyle/>
          <a:p>
            <a:r>
              <a:rPr lang="en-US" sz="1400" dirty="0" smtClean="0"/>
              <a:t>If you’d like to watch a streaming video of your team/player LIVE, choose the television network:</a:t>
            </a:r>
          </a:p>
          <a:p>
            <a:pPr lvl="1"/>
            <a:r>
              <a:rPr lang="en-US" sz="1200" dirty="0" smtClean="0"/>
              <a:t>ESPN</a:t>
            </a:r>
          </a:p>
          <a:p>
            <a:pPr lvl="1"/>
            <a:r>
              <a:rPr lang="en-US" sz="1200" dirty="0" smtClean="0"/>
              <a:t>ESPN 2</a:t>
            </a:r>
          </a:p>
          <a:p>
            <a:pPr lvl="1"/>
            <a:r>
              <a:rPr lang="en-US" sz="1200" dirty="0" smtClean="0"/>
              <a:t>ABC</a:t>
            </a:r>
          </a:p>
          <a:p>
            <a:pPr lvl="1"/>
            <a:r>
              <a:rPr lang="en-US" sz="1200" dirty="0" smtClean="0"/>
              <a:t>NBC</a:t>
            </a:r>
          </a:p>
          <a:p>
            <a:pPr lvl="1"/>
            <a:r>
              <a:rPr lang="en-US" sz="1200" dirty="0" smtClean="0"/>
              <a:t>Comcast Sports Network</a:t>
            </a:r>
          </a:p>
          <a:p>
            <a:pPr lvl="1"/>
            <a:r>
              <a:rPr lang="en-US" sz="1200" dirty="0" smtClean="0"/>
              <a:t>CBS</a:t>
            </a:r>
          </a:p>
          <a:p>
            <a:pPr lvl="1"/>
            <a:r>
              <a:rPr lang="en-US" sz="1200" dirty="0" smtClean="0"/>
              <a:t>FOX</a:t>
            </a:r>
          </a:p>
        </p:txBody>
      </p:sp>
      <p:sp>
        <p:nvSpPr>
          <p:cNvPr id="4" name="TextBox 3"/>
          <p:cNvSpPr txBox="1"/>
          <p:nvPr/>
        </p:nvSpPr>
        <p:spPr>
          <a:xfrm>
            <a:off x="0" y="1371600"/>
            <a:ext cx="1993900" cy="3693319"/>
          </a:xfrm>
          <a:prstGeom prst="rect">
            <a:avLst/>
          </a:prstGeom>
          <a:noFill/>
        </p:spPr>
        <p:txBody>
          <a:bodyPr wrap="square" rtlCol="0">
            <a:spAutoFit/>
          </a:bodyPr>
          <a:lstStyle/>
          <a:p>
            <a:r>
              <a:rPr lang="en-US" dirty="0" smtClean="0">
                <a:solidFill>
                  <a:schemeClr val="bg1"/>
                </a:solidFill>
              </a:rPr>
              <a:t>Home</a:t>
            </a:r>
          </a:p>
          <a:p>
            <a:endParaRPr lang="en-US" dirty="0" smtClean="0">
              <a:solidFill>
                <a:schemeClr val="bg1"/>
              </a:solidFill>
            </a:endParaRPr>
          </a:p>
          <a:p>
            <a:r>
              <a:rPr lang="en-US" dirty="0" smtClean="0">
                <a:solidFill>
                  <a:schemeClr val="bg1"/>
                </a:solidFill>
              </a:rPr>
              <a:t>Bets Placed</a:t>
            </a:r>
          </a:p>
          <a:p>
            <a:endParaRPr lang="en-US" dirty="0" smtClean="0">
              <a:solidFill>
                <a:schemeClr val="bg1"/>
              </a:solidFill>
            </a:endParaRPr>
          </a:p>
          <a:p>
            <a:r>
              <a:rPr lang="en-US" dirty="0" smtClean="0">
                <a:solidFill>
                  <a:schemeClr val="bg1"/>
                </a:solidFill>
              </a:rPr>
              <a:t>Alerts</a:t>
            </a:r>
          </a:p>
          <a:p>
            <a:endParaRPr lang="en-US" dirty="0" smtClean="0">
              <a:solidFill>
                <a:schemeClr val="bg1"/>
              </a:solidFill>
            </a:endParaRPr>
          </a:p>
          <a:p>
            <a:r>
              <a:rPr lang="en-US" dirty="0" smtClean="0"/>
              <a:t>Watch It LIVE</a:t>
            </a:r>
          </a:p>
          <a:p>
            <a:endParaRPr lang="en-US" dirty="0" smtClean="0"/>
          </a:p>
          <a:p>
            <a:r>
              <a:rPr lang="en-US" dirty="0" smtClean="0">
                <a:solidFill>
                  <a:schemeClr val="bg1"/>
                </a:solidFill>
              </a:rPr>
              <a:t>WI-FI Settings</a:t>
            </a:r>
          </a:p>
          <a:p>
            <a:endParaRPr lang="en-US" dirty="0" smtClean="0">
              <a:solidFill>
                <a:schemeClr val="bg1"/>
              </a:solidFill>
            </a:endParaRPr>
          </a:p>
          <a:p>
            <a:r>
              <a:rPr lang="en-US" dirty="0" smtClean="0">
                <a:solidFill>
                  <a:schemeClr val="bg1"/>
                </a:solidFill>
              </a:rPr>
              <a:t>Pending Wagers</a:t>
            </a:r>
          </a:p>
          <a:p>
            <a:endParaRPr lang="en-US" dirty="0" smtClean="0">
              <a:solidFill>
                <a:schemeClr val="bg1"/>
              </a:solidFill>
            </a:endParaRPr>
          </a:p>
          <a:p>
            <a:r>
              <a:rPr lang="en-US" dirty="0" smtClean="0">
                <a:solidFill>
                  <a:schemeClr val="bg1"/>
                </a:solidFill>
              </a:rPr>
              <a:t>History</a:t>
            </a:r>
            <a:endParaRPr lang="en-US"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WI-FI Settings</a:t>
            </a:r>
            <a:endParaRPr lang="en-US" dirty="0">
              <a:solidFill>
                <a:schemeClr val="tx1"/>
              </a:solidFill>
            </a:endParaRPr>
          </a:p>
        </p:txBody>
      </p:sp>
      <p:sp>
        <p:nvSpPr>
          <p:cNvPr id="3" name="Content Placeholder 2"/>
          <p:cNvSpPr>
            <a:spLocks noGrp="1"/>
          </p:cNvSpPr>
          <p:nvPr>
            <p:ph idx="1"/>
          </p:nvPr>
        </p:nvSpPr>
        <p:spPr>
          <a:xfrm>
            <a:off x="2273300" y="3012142"/>
            <a:ext cx="6156326" cy="3388658"/>
          </a:xfrm>
        </p:spPr>
        <p:txBody>
          <a:bodyPr/>
          <a:lstStyle/>
          <a:p>
            <a:r>
              <a:rPr lang="en-US" dirty="0" smtClean="0"/>
              <a:t>Join Network:</a:t>
            </a:r>
          </a:p>
          <a:p>
            <a:pPr lvl="1"/>
            <a:r>
              <a:rPr lang="en-US" sz="1600" dirty="0" smtClean="0"/>
              <a:t>3G</a:t>
            </a:r>
          </a:p>
          <a:p>
            <a:pPr lvl="1"/>
            <a:endParaRPr lang="en-US" sz="1600" dirty="0" smtClean="0"/>
          </a:p>
          <a:p>
            <a:pPr lvl="1"/>
            <a:r>
              <a:rPr lang="en-US" sz="1600" dirty="0" smtClean="0"/>
              <a:t>Home (Example) </a:t>
            </a:r>
          </a:p>
          <a:p>
            <a:pPr lvl="1"/>
            <a:endParaRPr lang="en-US" sz="1600" dirty="0" smtClean="0"/>
          </a:p>
          <a:p>
            <a:pPr lvl="1"/>
            <a:r>
              <a:rPr lang="en-US" sz="1600" dirty="0" err="1" smtClean="0"/>
              <a:t>Udel</a:t>
            </a:r>
            <a:r>
              <a:rPr lang="en-US" sz="1600" dirty="0" smtClean="0"/>
              <a:t> (Example)</a:t>
            </a:r>
          </a:p>
          <a:p>
            <a:pPr lvl="1"/>
            <a:endParaRPr lang="en-US" sz="1200" dirty="0"/>
          </a:p>
        </p:txBody>
      </p:sp>
      <p:sp>
        <p:nvSpPr>
          <p:cNvPr id="4" name="TextBox 3"/>
          <p:cNvSpPr txBox="1"/>
          <p:nvPr/>
        </p:nvSpPr>
        <p:spPr>
          <a:xfrm>
            <a:off x="0" y="1371600"/>
            <a:ext cx="2082800" cy="3693319"/>
          </a:xfrm>
          <a:prstGeom prst="rect">
            <a:avLst/>
          </a:prstGeom>
          <a:noFill/>
        </p:spPr>
        <p:txBody>
          <a:bodyPr wrap="square" rtlCol="0">
            <a:spAutoFit/>
          </a:bodyPr>
          <a:lstStyle/>
          <a:p>
            <a:r>
              <a:rPr lang="en-US" dirty="0" smtClean="0">
                <a:solidFill>
                  <a:schemeClr val="bg1"/>
                </a:solidFill>
              </a:rPr>
              <a:t>Home</a:t>
            </a:r>
          </a:p>
          <a:p>
            <a:endParaRPr lang="en-US" dirty="0" smtClean="0">
              <a:solidFill>
                <a:schemeClr val="bg1"/>
              </a:solidFill>
            </a:endParaRPr>
          </a:p>
          <a:p>
            <a:r>
              <a:rPr lang="en-US" dirty="0" smtClean="0">
                <a:solidFill>
                  <a:schemeClr val="bg1"/>
                </a:solidFill>
              </a:rPr>
              <a:t>Bets Placed</a:t>
            </a:r>
          </a:p>
          <a:p>
            <a:endParaRPr lang="en-US" dirty="0" smtClean="0">
              <a:solidFill>
                <a:schemeClr val="bg1"/>
              </a:solidFill>
            </a:endParaRPr>
          </a:p>
          <a:p>
            <a:r>
              <a:rPr lang="en-US" dirty="0" smtClean="0">
                <a:solidFill>
                  <a:schemeClr val="bg1"/>
                </a:solidFill>
              </a:rPr>
              <a:t>Alerts</a:t>
            </a:r>
          </a:p>
          <a:p>
            <a:endParaRPr lang="en-US" dirty="0" smtClean="0">
              <a:solidFill>
                <a:schemeClr val="bg1"/>
              </a:solidFill>
            </a:endParaRPr>
          </a:p>
          <a:p>
            <a:r>
              <a:rPr lang="en-US" dirty="0" smtClean="0">
                <a:solidFill>
                  <a:schemeClr val="bg1"/>
                </a:solidFill>
              </a:rPr>
              <a:t>Watch It LIVE</a:t>
            </a:r>
          </a:p>
          <a:p>
            <a:endParaRPr lang="en-US" dirty="0" smtClean="0">
              <a:solidFill>
                <a:schemeClr val="bg1"/>
              </a:solidFill>
            </a:endParaRPr>
          </a:p>
          <a:p>
            <a:r>
              <a:rPr lang="en-US" dirty="0" smtClean="0"/>
              <a:t>WI-FI Settings</a:t>
            </a:r>
          </a:p>
          <a:p>
            <a:endParaRPr lang="en-US" dirty="0" smtClean="0"/>
          </a:p>
          <a:p>
            <a:r>
              <a:rPr lang="en-US" dirty="0" smtClean="0">
                <a:solidFill>
                  <a:schemeClr val="bg1"/>
                </a:solidFill>
              </a:rPr>
              <a:t>Pending Wagers</a:t>
            </a:r>
          </a:p>
          <a:p>
            <a:endParaRPr lang="en-US" dirty="0" smtClean="0">
              <a:solidFill>
                <a:schemeClr val="bg1"/>
              </a:solidFill>
            </a:endParaRPr>
          </a:p>
          <a:p>
            <a:r>
              <a:rPr lang="en-US" dirty="0" smtClean="0">
                <a:solidFill>
                  <a:schemeClr val="bg1"/>
                </a:solidFill>
              </a:rPr>
              <a:t>History</a:t>
            </a:r>
            <a:endParaRPr lang="en-US" dirty="0">
              <a:solidFill>
                <a:schemeClr val="bg1"/>
              </a:solidFill>
            </a:endParaRPr>
          </a:p>
        </p:txBody>
      </p:sp>
      <p:pic>
        <p:nvPicPr>
          <p:cNvPr id="5" name="Picture 4" descr="wifi.png"/>
          <p:cNvPicPr>
            <a:picLocks noChangeAspect="1"/>
          </p:cNvPicPr>
          <p:nvPr/>
        </p:nvPicPr>
        <p:blipFill>
          <a:blip r:embed="rId2"/>
          <a:stretch>
            <a:fillRect/>
          </a:stretch>
        </p:blipFill>
        <p:spPr>
          <a:xfrm>
            <a:off x="4679282" y="4410448"/>
            <a:ext cx="349918" cy="275852"/>
          </a:xfrm>
          <a:prstGeom prst="rect">
            <a:avLst/>
          </a:prstGeom>
        </p:spPr>
      </p:pic>
      <p:pic>
        <p:nvPicPr>
          <p:cNvPr id="7" name="Picture 6" descr="wifi.png"/>
          <p:cNvPicPr>
            <a:picLocks noChangeAspect="1"/>
          </p:cNvPicPr>
          <p:nvPr/>
        </p:nvPicPr>
        <p:blipFill>
          <a:blip r:embed="rId2"/>
          <a:stretch>
            <a:fillRect/>
          </a:stretch>
        </p:blipFill>
        <p:spPr>
          <a:xfrm>
            <a:off x="4679282" y="5202845"/>
            <a:ext cx="349918" cy="27585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Pending Wagers</a:t>
            </a:r>
            <a:endParaRPr lang="en-US" dirty="0">
              <a:solidFill>
                <a:schemeClr val="tx1"/>
              </a:solidFill>
            </a:endParaRPr>
          </a:p>
        </p:txBody>
      </p:sp>
      <p:sp>
        <p:nvSpPr>
          <p:cNvPr id="3" name="Content Placeholder 2"/>
          <p:cNvSpPr>
            <a:spLocks noGrp="1"/>
          </p:cNvSpPr>
          <p:nvPr>
            <p:ph idx="1"/>
          </p:nvPr>
        </p:nvSpPr>
        <p:spPr>
          <a:xfrm>
            <a:off x="2374900" y="3012142"/>
            <a:ext cx="6054726" cy="3388658"/>
          </a:xfrm>
        </p:spPr>
        <p:txBody>
          <a:bodyPr>
            <a:normAutofit/>
          </a:bodyPr>
          <a:lstStyle/>
          <a:p>
            <a:r>
              <a:rPr lang="en-US" sz="1600" i="1" dirty="0" err="1" smtClean="0"/>
              <a:t>Lebron</a:t>
            </a:r>
            <a:r>
              <a:rPr lang="en-US" sz="1600" i="1" dirty="0" smtClean="0"/>
              <a:t> James over 28.5 points (Example)</a:t>
            </a:r>
          </a:p>
          <a:p>
            <a:r>
              <a:rPr lang="en-US" sz="1600" i="1" dirty="0" smtClean="0"/>
              <a:t>Eagles -2.5 (Example)</a:t>
            </a:r>
          </a:p>
          <a:p>
            <a:r>
              <a:rPr lang="en-US" sz="1600" i="1" dirty="0" smtClean="0"/>
              <a:t>Derek Jeter over .5 hits (Example)</a:t>
            </a:r>
          </a:p>
          <a:p>
            <a:endParaRPr lang="en-US" sz="1600" i="1" dirty="0"/>
          </a:p>
        </p:txBody>
      </p:sp>
      <p:sp>
        <p:nvSpPr>
          <p:cNvPr id="4" name="TextBox 3"/>
          <p:cNvSpPr txBox="1"/>
          <p:nvPr/>
        </p:nvSpPr>
        <p:spPr>
          <a:xfrm>
            <a:off x="0" y="1371600"/>
            <a:ext cx="2032000" cy="4247317"/>
          </a:xfrm>
          <a:prstGeom prst="rect">
            <a:avLst/>
          </a:prstGeom>
          <a:noFill/>
        </p:spPr>
        <p:txBody>
          <a:bodyPr wrap="square" rtlCol="0">
            <a:spAutoFit/>
          </a:bodyPr>
          <a:lstStyle/>
          <a:p>
            <a:r>
              <a:rPr lang="en-US" dirty="0" smtClean="0">
                <a:solidFill>
                  <a:schemeClr val="bg1"/>
                </a:solidFill>
              </a:rPr>
              <a:t>Home</a:t>
            </a:r>
          </a:p>
          <a:p>
            <a:endParaRPr lang="en-US" dirty="0" smtClean="0">
              <a:solidFill>
                <a:schemeClr val="bg1"/>
              </a:solidFill>
            </a:endParaRPr>
          </a:p>
          <a:p>
            <a:r>
              <a:rPr lang="en-US" dirty="0" smtClean="0">
                <a:solidFill>
                  <a:schemeClr val="bg1"/>
                </a:solidFill>
              </a:rPr>
              <a:t>Bets Placed</a:t>
            </a:r>
          </a:p>
          <a:p>
            <a:endParaRPr lang="en-US" dirty="0" smtClean="0">
              <a:solidFill>
                <a:schemeClr val="bg1"/>
              </a:solidFill>
            </a:endParaRPr>
          </a:p>
          <a:p>
            <a:r>
              <a:rPr lang="en-US" dirty="0" smtClean="0">
                <a:solidFill>
                  <a:schemeClr val="bg1"/>
                </a:solidFill>
              </a:rPr>
              <a:t>Alerts</a:t>
            </a:r>
          </a:p>
          <a:p>
            <a:endParaRPr lang="en-US" dirty="0" smtClean="0">
              <a:solidFill>
                <a:schemeClr val="bg1"/>
              </a:solidFill>
            </a:endParaRPr>
          </a:p>
          <a:p>
            <a:r>
              <a:rPr lang="en-US" dirty="0" smtClean="0">
                <a:solidFill>
                  <a:schemeClr val="bg1"/>
                </a:solidFill>
              </a:rPr>
              <a:t>Watch It LIVE</a:t>
            </a:r>
          </a:p>
          <a:p>
            <a:endParaRPr lang="en-US" dirty="0" smtClean="0">
              <a:solidFill>
                <a:schemeClr val="bg1"/>
              </a:solidFill>
            </a:endParaRPr>
          </a:p>
          <a:p>
            <a:r>
              <a:rPr lang="en-US" dirty="0" smtClean="0">
                <a:solidFill>
                  <a:schemeClr val="bg1"/>
                </a:solidFill>
              </a:rPr>
              <a:t>WI-FI Settings</a:t>
            </a:r>
          </a:p>
          <a:p>
            <a:endParaRPr lang="en-US" dirty="0" smtClean="0">
              <a:solidFill>
                <a:schemeClr val="bg1"/>
              </a:solidFill>
            </a:endParaRPr>
          </a:p>
          <a:p>
            <a:r>
              <a:rPr lang="en-US" dirty="0" smtClean="0"/>
              <a:t>Pending Wagers</a:t>
            </a:r>
          </a:p>
          <a:p>
            <a:endParaRPr lang="en-US" dirty="0" smtClean="0"/>
          </a:p>
          <a:p>
            <a:r>
              <a:rPr lang="en-US" dirty="0" smtClean="0">
                <a:solidFill>
                  <a:schemeClr val="bg1"/>
                </a:solidFill>
              </a:rPr>
              <a:t>History</a:t>
            </a:r>
          </a:p>
          <a:p>
            <a:endParaRPr lang="en-US" dirty="0">
              <a:solidFill>
                <a:schemeClr val="bg1"/>
              </a:solidFill>
            </a:endParaRPr>
          </a:p>
          <a:p>
            <a:endParaRPr lang="en-US" dirty="0" smtClean="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History</a:t>
            </a:r>
            <a:endParaRPr lang="en-US" dirty="0">
              <a:solidFill>
                <a:schemeClr val="tx1"/>
              </a:solidFill>
            </a:endParaRPr>
          </a:p>
        </p:txBody>
      </p:sp>
      <p:sp>
        <p:nvSpPr>
          <p:cNvPr id="4" name="TextBox 3"/>
          <p:cNvSpPr txBox="1"/>
          <p:nvPr/>
        </p:nvSpPr>
        <p:spPr>
          <a:xfrm>
            <a:off x="0" y="1371600"/>
            <a:ext cx="2146300" cy="3693319"/>
          </a:xfrm>
          <a:prstGeom prst="rect">
            <a:avLst/>
          </a:prstGeom>
          <a:noFill/>
        </p:spPr>
        <p:txBody>
          <a:bodyPr wrap="square" rtlCol="0">
            <a:spAutoFit/>
          </a:bodyPr>
          <a:lstStyle/>
          <a:p>
            <a:r>
              <a:rPr lang="en-US" dirty="0" smtClean="0">
                <a:solidFill>
                  <a:schemeClr val="bg1"/>
                </a:solidFill>
              </a:rPr>
              <a:t>Home</a:t>
            </a:r>
          </a:p>
          <a:p>
            <a:endParaRPr lang="en-US" dirty="0" smtClean="0">
              <a:solidFill>
                <a:schemeClr val="bg1"/>
              </a:solidFill>
            </a:endParaRPr>
          </a:p>
          <a:p>
            <a:r>
              <a:rPr lang="en-US" dirty="0" smtClean="0">
                <a:solidFill>
                  <a:schemeClr val="bg1"/>
                </a:solidFill>
              </a:rPr>
              <a:t>Bets Placed</a:t>
            </a:r>
          </a:p>
          <a:p>
            <a:endParaRPr lang="en-US" dirty="0" smtClean="0">
              <a:solidFill>
                <a:schemeClr val="bg1"/>
              </a:solidFill>
            </a:endParaRPr>
          </a:p>
          <a:p>
            <a:r>
              <a:rPr lang="en-US" dirty="0" smtClean="0">
                <a:solidFill>
                  <a:schemeClr val="bg1"/>
                </a:solidFill>
              </a:rPr>
              <a:t>Alerts</a:t>
            </a:r>
          </a:p>
          <a:p>
            <a:endParaRPr lang="en-US" dirty="0" smtClean="0">
              <a:solidFill>
                <a:schemeClr val="bg1"/>
              </a:solidFill>
            </a:endParaRPr>
          </a:p>
          <a:p>
            <a:r>
              <a:rPr lang="en-US" dirty="0" smtClean="0">
                <a:solidFill>
                  <a:schemeClr val="bg1"/>
                </a:solidFill>
              </a:rPr>
              <a:t>Watch It LIVE</a:t>
            </a:r>
          </a:p>
          <a:p>
            <a:endParaRPr lang="en-US" dirty="0" smtClean="0">
              <a:solidFill>
                <a:schemeClr val="bg1"/>
              </a:solidFill>
            </a:endParaRPr>
          </a:p>
          <a:p>
            <a:r>
              <a:rPr lang="en-US" dirty="0" smtClean="0">
                <a:solidFill>
                  <a:schemeClr val="bg1"/>
                </a:solidFill>
              </a:rPr>
              <a:t>WI-FI Settings</a:t>
            </a:r>
          </a:p>
          <a:p>
            <a:endParaRPr lang="en-US" dirty="0" smtClean="0">
              <a:solidFill>
                <a:schemeClr val="bg1"/>
              </a:solidFill>
            </a:endParaRPr>
          </a:p>
          <a:p>
            <a:r>
              <a:rPr lang="en-US" dirty="0" smtClean="0">
                <a:solidFill>
                  <a:schemeClr val="bg1"/>
                </a:solidFill>
              </a:rPr>
              <a:t>Pending Wagers</a:t>
            </a:r>
          </a:p>
          <a:p>
            <a:endParaRPr lang="en-US" dirty="0" smtClean="0">
              <a:solidFill>
                <a:schemeClr val="bg1"/>
              </a:solidFill>
            </a:endParaRPr>
          </a:p>
          <a:p>
            <a:r>
              <a:rPr lang="en-US" dirty="0" smtClean="0"/>
              <a:t>History</a:t>
            </a:r>
            <a:endParaRPr lang="en-US" dirty="0"/>
          </a:p>
        </p:txBody>
      </p:sp>
      <p:sp>
        <p:nvSpPr>
          <p:cNvPr id="5" name="TextBox 4"/>
          <p:cNvSpPr txBox="1"/>
          <p:nvPr/>
        </p:nvSpPr>
        <p:spPr>
          <a:xfrm>
            <a:off x="2146300" y="2990334"/>
            <a:ext cx="5575300" cy="1831270"/>
          </a:xfrm>
          <a:prstGeom prst="rect">
            <a:avLst/>
          </a:prstGeom>
          <a:noFill/>
        </p:spPr>
        <p:txBody>
          <a:bodyPr wrap="square" rtlCol="0">
            <a:spAutoFit/>
          </a:bodyPr>
          <a:lstStyle/>
          <a:p>
            <a:pPr algn="ctr"/>
            <a:r>
              <a:rPr lang="en-US" sz="2000" dirty="0" smtClean="0">
                <a:solidFill>
                  <a:schemeClr val="bg1"/>
                </a:solidFill>
              </a:rPr>
              <a:t>Bets Won </a:t>
            </a:r>
            <a:r>
              <a:rPr lang="en-US" sz="1100" dirty="0" smtClean="0">
                <a:solidFill>
                  <a:schemeClr val="bg1"/>
                </a:solidFill>
                <a:latin typeface="ＭＳ ゴシック"/>
                <a:ea typeface="ＭＳ ゴシック"/>
                <a:cs typeface="ＭＳ ゴシック"/>
              </a:rPr>
              <a:t>∨</a:t>
            </a:r>
          </a:p>
          <a:p>
            <a:pPr algn="ctr"/>
            <a:endParaRPr lang="en-US" sz="1100" dirty="0">
              <a:solidFill>
                <a:schemeClr val="bg1"/>
              </a:solidFill>
              <a:latin typeface="ＭＳ ゴシック"/>
              <a:ea typeface="ＭＳ ゴシック"/>
              <a:cs typeface="ＭＳ ゴシック"/>
            </a:endParaRPr>
          </a:p>
          <a:p>
            <a:pPr algn="ctr"/>
            <a:r>
              <a:rPr lang="en-US" sz="2000" dirty="0" smtClean="0">
                <a:solidFill>
                  <a:schemeClr val="bg1"/>
                </a:solidFill>
                <a:ea typeface="ＭＳ ゴシック"/>
                <a:cs typeface="ＭＳ ゴシック"/>
              </a:rPr>
              <a:t>Bets Lost </a:t>
            </a:r>
            <a:r>
              <a:rPr lang="en-US" sz="1100" dirty="0" smtClean="0">
                <a:solidFill>
                  <a:schemeClr val="bg1"/>
                </a:solidFill>
                <a:latin typeface="ＭＳ ゴシック"/>
                <a:ea typeface="ＭＳ ゴシック"/>
                <a:cs typeface="ＭＳ ゴシック"/>
              </a:rPr>
              <a:t>∨</a:t>
            </a:r>
            <a:endParaRPr lang="en-US" sz="1100" dirty="0" smtClean="0">
              <a:solidFill>
                <a:schemeClr val="bg1"/>
              </a:solidFill>
              <a:ea typeface="ＭＳ ゴシック"/>
              <a:cs typeface="ＭＳ ゴシック"/>
            </a:endParaRPr>
          </a:p>
          <a:p>
            <a:pPr algn="ctr"/>
            <a:endParaRPr lang="en-US" sz="1100" dirty="0" smtClean="0">
              <a:solidFill>
                <a:schemeClr val="bg1"/>
              </a:solidFill>
              <a:latin typeface="ＭＳ ゴシック"/>
              <a:ea typeface="ＭＳ ゴシック"/>
              <a:cs typeface="ＭＳ ゴシック"/>
            </a:endParaRPr>
          </a:p>
          <a:p>
            <a:pPr algn="ctr"/>
            <a:endParaRPr lang="en-US" sz="1100" dirty="0" smtClean="0">
              <a:solidFill>
                <a:schemeClr val="bg1"/>
              </a:solidFill>
              <a:ea typeface="ＭＳ ゴシック"/>
              <a:cs typeface="ＭＳ ゴシック"/>
            </a:endParaRPr>
          </a:p>
          <a:p>
            <a:pPr algn="ctr"/>
            <a:endParaRPr lang="en-US" sz="1100" dirty="0">
              <a:solidFill>
                <a:schemeClr val="bg1"/>
              </a:solidFill>
              <a:latin typeface="ＭＳ ゴシック"/>
              <a:ea typeface="ＭＳ ゴシック"/>
              <a:cs typeface="ＭＳ ゴシック"/>
            </a:endParaRPr>
          </a:p>
          <a:p>
            <a:pPr algn="ctr"/>
            <a:endParaRPr lang="en-US" sz="1100" dirty="0" smtClean="0">
              <a:solidFill>
                <a:schemeClr val="bg1"/>
              </a:solidFill>
            </a:endParaRPr>
          </a:p>
          <a:p>
            <a:pPr>
              <a:buFont typeface="Arial"/>
              <a:buChar char="•"/>
            </a:pPr>
            <a:endParaRPr lang="en-US"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Key/Information (not included in app)</a:t>
            </a:r>
            <a:endParaRPr lang="en-US" sz="2400" dirty="0"/>
          </a:p>
        </p:txBody>
      </p:sp>
      <p:sp>
        <p:nvSpPr>
          <p:cNvPr id="3" name="Content Placeholder 2"/>
          <p:cNvSpPr>
            <a:spLocks noGrp="1"/>
          </p:cNvSpPr>
          <p:nvPr>
            <p:ph idx="1"/>
          </p:nvPr>
        </p:nvSpPr>
        <p:spPr/>
        <p:txBody>
          <a:bodyPr>
            <a:normAutofit/>
          </a:bodyPr>
          <a:lstStyle/>
          <a:p>
            <a:r>
              <a:rPr lang="en-US" sz="1100" dirty="0" smtClean="0">
                <a:latin typeface="ＭＳ ゴシック"/>
                <a:ea typeface="ＭＳ ゴシック"/>
                <a:cs typeface="ＭＳ ゴシック"/>
              </a:rPr>
              <a:t>∨ </a:t>
            </a:r>
            <a:r>
              <a:rPr lang="en-US" sz="1200" dirty="0" smtClean="0">
                <a:ea typeface="ＭＳ ゴシック"/>
                <a:cs typeface="ＭＳ ゴシック"/>
              </a:rPr>
              <a:t>= </a:t>
            </a:r>
            <a:r>
              <a:rPr lang="en-US" sz="1200" dirty="0" err="1" smtClean="0">
                <a:ea typeface="ＭＳ ゴシック"/>
                <a:cs typeface="ＭＳ ゴシック"/>
              </a:rPr>
              <a:t>Dropbox</a:t>
            </a:r>
            <a:r>
              <a:rPr lang="en-US" sz="1200" dirty="0" smtClean="0">
                <a:ea typeface="ＭＳ ゴシック"/>
                <a:cs typeface="ＭＳ ゴシック"/>
              </a:rPr>
              <a:t>. More options appear when selected.</a:t>
            </a:r>
          </a:p>
          <a:p>
            <a:r>
              <a:rPr lang="en-US" sz="1200" dirty="0" smtClean="0">
                <a:ea typeface="ＭＳ ゴシック"/>
                <a:cs typeface="ＭＳ ゴシック"/>
              </a:rPr>
              <a:t>       = WI-FI service</a:t>
            </a:r>
          </a:p>
          <a:p>
            <a:r>
              <a:rPr lang="en-US" sz="1100" dirty="0" smtClean="0"/>
              <a:t>Navigation is done by pressing the option on the left side of each screen.</a:t>
            </a:r>
          </a:p>
          <a:p>
            <a:r>
              <a:rPr lang="en-US" sz="1100" dirty="0" smtClean="0"/>
              <a:t>When a </a:t>
            </a:r>
            <a:r>
              <a:rPr lang="en-US" sz="1100" dirty="0" err="1" smtClean="0"/>
              <a:t>dropbox</a:t>
            </a:r>
            <a:r>
              <a:rPr lang="en-US" sz="1100" dirty="0" smtClean="0"/>
              <a:t> is selected on the “Bets Placed” screen, it then takes you to all the possible bets under that category. For example, when “NBA” is selected, it will take you to bets such as:</a:t>
            </a:r>
          </a:p>
          <a:p>
            <a:pPr lvl="1"/>
            <a:r>
              <a:rPr lang="en-US" sz="1100" dirty="0" smtClean="0"/>
              <a:t>Lakers vs. Clippers; Lakers -6.5</a:t>
            </a:r>
          </a:p>
          <a:p>
            <a:pPr lvl="1"/>
            <a:r>
              <a:rPr lang="en-US" sz="1100" dirty="0" smtClean="0"/>
              <a:t>Kobe Bryant over/under 30.5 points</a:t>
            </a:r>
          </a:p>
          <a:p>
            <a:pPr lvl="1"/>
            <a:r>
              <a:rPr lang="en-US" sz="1100" dirty="0" smtClean="0"/>
              <a:t>Chris Paul over/under 7.5 assists</a:t>
            </a:r>
          </a:p>
          <a:p>
            <a:endParaRPr lang="en-US" sz="1100" dirty="0" smtClean="0"/>
          </a:p>
          <a:p>
            <a:endParaRPr lang="en-US" sz="1100" dirty="0"/>
          </a:p>
        </p:txBody>
      </p:sp>
      <p:pic>
        <p:nvPicPr>
          <p:cNvPr id="4" name="Picture 3" descr="wifi.png"/>
          <p:cNvPicPr>
            <a:picLocks noChangeAspect="1"/>
          </p:cNvPicPr>
          <p:nvPr/>
        </p:nvPicPr>
        <p:blipFill>
          <a:blip r:embed="rId2"/>
          <a:stretch>
            <a:fillRect/>
          </a:stretch>
        </p:blipFill>
        <p:spPr>
          <a:xfrm>
            <a:off x="1016004" y="3419264"/>
            <a:ext cx="346898" cy="273471"/>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Sports Wager Updater&amp;quot;&quot;/&gt;&lt;property id=&quot;20307&quot; value=&quot;256&quot;/&gt;&lt;/object&gt;&lt;object type=&quot;3&quot; unique_id=&quot;10005&quot;&gt;&lt;property id=&quot;20148&quot; value=&quot;5&quot;/&gt;&lt;property id=&quot;20300&quot; value=&quot;Slide 2 - &amp;quot;Home&amp;quot;&quot;/&gt;&lt;property id=&quot;20307&quot; value=&quot;257&quot;/&gt;&lt;/object&gt;&lt;object type=&quot;3&quot; unique_id=&quot;10006&quot;&gt;&lt;property id=&quot;20148&quot; value=&quot;5&quot;/&gt;&lt;property id=&quot;20300&quot; value=&quot;Slide 3 - &amp;quot;Bets Placed&amp;quot;&quot;/&gt;&lt;property id=&quot;20307&quot; value=&quot;258&quot;/&gt;&lt;/object&gt;&lt;object type=&quot;3&quot; unique_id=&quot;10007&quot;&gt;&lt;property id=&quot;20148&quot; value=&quot;5&quot;/&gt;&lt;property id=&quot;20300&quot; value=&quot;Slide 4 - &amp;quot;Alerts&amp;quot;&quot;/&gt;&lt;property id=&quot;20307&quot; value=&quot;259&quot;/&gt;&lt;/object&gt;&lt;object type=&quot;3&quot; unique_id=&quot;10008&quot;&gt;&lt;property id=&quot;20148&quot; value=&quot;5&quot;/&gt;&lt;property id=&quot;20300&quot; value=&quot;Slide 5 - &amp;quot;Watch it LIVE&amp;quot;&quot;/&gt;&lt;property id=&quot;20307&quot; value=&quot;260&quot;/&gt;&lt;/object&gt;&lt;object type=&quot;3&quot; unique_id=&quot;10009&quot;&gt;&lt;property id=&quot;20148&quot; value=&quot;5&quot;/&gt;&lt;property id=&quot;20300&quot; value=&quot;Slide 6 - &amp;quot;WI-FI Settings&amp;quot;&quot;/&gt;&lt;property id=&quot;20307&quot; value=&quot;261&quot;/&gt;&lt;/object&gt;&lt;object type=&quot;3&quot; unique_id=&quot;10010&quot;&gt;&lt;property id=&quot;20148&quot; value=&quot;5&quot;/&gt;&lt;property id=&quot;20300&quot; value=&quot;Slide 7 - &amp;quot;Pending Wagers&amp;quot;&quot;/&gt;&lt;property id=&quot;20307&quot; value=&quot;262&quot;/&gt;&lt;/object&gt;&lt;object type=&quot;3&quot; unique_id=&quot;10011&quot;&gt;&lt;property id=&quot;20148&quot; value=&quot;5&quot;/&gt;&lt;property id=&quot;20300&quot; value=&quot;Slide 8 - &amp;quot;History&amp;quot;&quot;/&gt;&lt;property id=&quot;20307&quot; value=&quot;263&quot;/&gt;&lt;/object&gt;&lt;object type=&quot;3&quot; unique_id=&quot;10012&quot;&gt;&lt;property id=&quot;20148&quot; value=&quot;5&quot;/&gt;&lt;property id=&quot;20300&quot; value=&quot;Slide 9 - &amp;quot;Key/Information (not included in app)&amp;quot;&quot;/&gt;&lt;property id=&quot;20307&quot; value=&quot;264&quot;/&gt;&lt;/object&gt;&lt;/object&gt;&lt;/object&gt;&lt;/database&gt;"/>
  <p:tag name="SECTOMILLISECCONVERTED" val="1"/>
</p:tagLst>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majorFont>
      <a:minorFont>
        <a:latin typeface="Arial Rounded MT Bold"/>
        <a:ea typeface=""/>
        <a:cs typeface=""/>
        <a:font script="Jpan" typeface="ＭＳ Ｐゴシック"/>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366</TotalTime>
  <Words>383</Words>
  <Application>Microsoft Office PowerPoint</Application>
  <PresentationFormat>On-screen Show (4:3)</PresentationFormat>
  <Paragraphs>145</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Sky</vt:lpstr>
      <vt:lpstr>Sports Wager Updater</vt:lpstr>
      <vt:lpstr>Home</vt:lpstr>
      <vt:lpstr>Bets Placed</vt:lpstr>
      <vt:lpstr>Alerts</vt:lpstr>
      <vt:lpstr>Watch it LIVE</vt:lpstr>
      <vt:lpstr>WI-FI Settings</vt:lpstr>
      <vt:lpstr>Pending Wagers</vt:lpstr>
      <vt:lpstr>History</vt:lpstr>
      <vt:lpstr>Key/Information (not included in app)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Sports Wager Updater</dc:title>
  <dc:creator>Cameron Travalini</dc:creator>
  <cp:lastModifiedBy>Fred Hofstetter</cp:lastModifiedBy>
  <cp:revision>13</cp:revision>
  <dcterms:created xsi:type="dcterms:W3CDTF">2013-05-11T21:15:34Z</dcterms:created>
  <dcterms:modified xsi:type="dcterms:W3CDTF">2013-05-20T13:59:56Z</dcterms:modified>
</cp:coreProperties>
</file>