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61"/>
  </p:notesMasterIdLst>
  <p:handoutMasterIdLst>
    <p:handoutMasterId r:id="rId62"/>
  </p:handoutMasterIdLst>
  <p:sldIdLst>
    <p:sldId id="341" r:id="rId3"/>
    <p:sldId id="256" r:id="rId4"/>
    <p:sldId id="262" r:id="rId5"/>
    <p:sldId id="257"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 id="317" r:id="rId37"/>
    <p:sldId id="318" r:id="rId38"/>
    <p:sldId id="319" r:id="rId39"/>
    <p:sldId id="320" r:id="rId40"/>
    <p:sldId id="321" r:id="rId41"/>
    <p:sldId id="322" r:id="rId42"/>
    <p:sldId id="323" r:id="rId43"/>
    <p:sldId id="324" r:id="rId44"/>
    <p:sldId id="325" r:id="rId45"/>
    <p:sldId id="326" r:id="rId46"/>
    <p:sldId id="327" r:id="rId47"/>
    <p:sldId id="328" r:id="rId48"/>
    <p:sldId id="329" r:id="rId49"/>
    <p:sldId id="330" r:id="rId50"/>
    <p:sldId id="331" r:id="rId51"/>
    <p:sldId id="332" r:id="rId52"/>
    <p:sldId id="333" r:id="rId53"/>
    <p:sldId id="334" r:id="rId54"/>
    <p:sldId id="335" r:id="rId55"/>
    <p:sldId id="336" r:id="rId56"/>
    <p:sldId id="337" r:id="rId57"/>
    <p:sldId id="338" r:id="rId58"/>
    <p:sldId id="339" r:id="rId59"/>
    <p:sldId id="340"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721" autoAdjust="0"/>
  </p:normalViewPr>
  <p:slideViewPr>
    <p:cSldViewPr snapToGrid="0" showGuides="1">
      <p:cViewPr varScale="1">
        <p:scale>
          <a:sx n="70" d="100"/>
          <a:sy n="70" d="100"/>
        </p:scale>
        <p:origin x="36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65" d="100"/>
          <a:sy n="65" d="100"/>
        </p:scale>
        <p:origin x="1848"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47117E-D58A-422A-A81B-362E9F2EA265}" type="datetimeFigureOut">
              <a:rPr lang="en-US" smtClean="0"/>
              <a:t>7/7/2016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A438575-B761-4121-A7E4-457BB626566A}" type="slidenum">
              <a:rPr lang="en-US" smtClean="0"/>
              <a:t>‹#›</a:t>
            </a:fld>
            <a:endParaRPr lang="en-US"/>
          </a:p>
        </p:txBody>
      </p:sp>
    </p:spTree>
    <p:extLst>
      <p:ext uri="{BB962C8B-B14F-4D97-AF65-F5344CB8AC3E}">
        <p14:creationId xmlns:p14="http://schemas.microsoft.com/office/powerpoint/2010/main" val="623964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52672-2D72-42C2-B0B5-4CADDCB794C9}" type="datetimeFigureOut">
              <a:rPr lang="en-US" smtClean="0"/>
              <a:t>7/7/2016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4BA502-DDEA-4552-B72A-9C62FF6620C8}" type="slidenum">
              <a:rPr lang="en-US" smtClean="0"/>
              <a:t>‹#›</a:t>
            </a:fld>
            <a:endParaRPr lang="en-US"/>
          </a:p>
        </p:txBody>
      </p:sp>
    </p:spTree>
    <p:extLst>
      <p:ext uri="{BB962C8B-B14F-4D97-AF65-F5344CB8AC3E}">
        <p14:creationId xmlns:p14="http://schemas.microsoft.com/office/powerpoint/2010/main" val="2152134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ame Board">
    <p:spTree>
      <p:nvGrpSpPr>
        <p:cNvPr id="1" name=""/>
        <p:cNvGrpSpPr/>
        <p:nvPr/>
      </p:nvGrpSpPr>
      <p:grpSpPr>
        <a:xfrm>
          <a:off x="0" y="0"/>
          <a:ext cx="0" cy="0"/>
          <a:chOff x="0" y="0"/>
          <a:chExt cx="0" cy="0"/>
        </a:xfrm>
      </p:grpSpPr>
      <p:sp>
        <p:nvSpPr>
          <p:cNvPr id="5" name="Text Placeholder 7"/>
          <p:cNvSpPr>
            <a:spLocks noGrp="1"/>
          </p:cNvSpPr>
          <p:nvPr>
            <p:ph type="body" sz="quarter" idx="13" hasCustomPrompt="1"/>
          </p:nvPr>
        </p:nvSpPr>
        <p:spPr>
          <a:xfrm>
            <a:off x="332703" y="357393"/>
            <a:ext cx="2099258" cy="914400"/>
          </a:xfrm>
          <a:solidFill>
            <a:schemeClr val="accent1">
              <a:lumMod val="75000"/>
            </a:schemeClr>
          </a:solidFill>
          <a:ln>
            <a:solidFill>
              <a:schemeClr val="accent1">
                <a:lumMod val="75000"/>
              </a:schemeClr>
            </a:solidFill>
          </a:ln>
        </p:spPr>
        <p:txBody>
          <a:bodyPr anchor="ctr">
            <a:noAutofit/>
          </a:bodyPr>
          <a:lstStyle>
            <a:lvl1pPr marL="0" indent="0" algn="ctr">
              <a:spcBef>
                <a:spcPts val="0"/>
              </a:spcBef>
              <a:buNone/>
              <a:defRPr sz="2400" baseline="0">
                <a:solidFill>
                  <a:schemeClr val="tx1"/>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Category 1</a:t>
            </a:r>
            <a:endParaRPr lang="en-US" dirty="0"/>
          </a:p>
        </p:txBody>
      </p:sp>
      <p:sp>
        <p:nvSpPr>
          <p:cNvPr id="40" name="Text Placeholder 7"/>
          <p:cNvSpPr>
            <a:spLocks noGrp="1"/>
          </p:cNvSpPr>
          <p:nvPr>
            <p:ph type="body" sz="quarter" idx="18" hasCustomPrompt="1"/>
          </p:nvPr>
        </p:nvSpPr>
        <p:spPr>
          <a:xfrm>
            <a:off x="332703" y="1516491"/>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45" name="Text Placeholder 7"/>
          <p:cNvSpPr>
            <a:spLocks noGrp="1"/>
          </p:cNvSpPr>
          <p:nvPr>
            <p:ph type="body" sz="quarter" idx="23" hasCustomPrompt="1"/>
          </p:nvPr>
        </p:nvSpPr>
        <p:spPr>
          <a:xfrm>
            <a:off x="332703" y="2533920"/>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0" name="Text Placeholder 7"/>
          <p:cNvSpPr>
            <a:spLocks noGrp="1"/>
          </p:cNvSpPr>
          <p:nvPr>
            <p:ph type="body" sz="quarter" idx="28" hasCustomPrompt="1"/>
          </p:nvPr>
        </p:nvSpPr>
        <p:spPr>
          <a:xfrm>
            <a:off x="332703" y="3551349"/>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5" name="Text Placeholder 7"/>
          <p:cNvSpPr>
            <a:spLocks noGrp="1"/>
          </p:cNvSpPr>
          <p:nvPr>
            <p:ph type="body" sz="quarter" idx="33" hasCustomPrompt="1"/>
          </p:nvPr>
        </p:nvSpPr>
        <p:spPr>
          <a:xfrm>
            <a:off x="332703" y="4568778"/>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60" name="Text Placeholder 7"/>
          <p:cNvSpPr>
            <a:spLocks noGrp="1"/>
          </p:cNvSpPr>
          <p:nvPr>
            <p:ph type="body" sz="quarter" idx="38" hasCustomPrompt="1"/>
          </p:nvPr>
        </p:nvSpPr>
        <p:spPr>
          <a:xfrm>
            <a:off x="332703" y="5586207"/>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36" name="Text Placeholder 7"/>
          <p:cNvSpPr>
            <a:spLocks noGrp="1"/>
          </p:cNvSpPr>
          <p:nvPr>
            <p:ph type="body" sz="quarter" idx="14" hasCustomPrompt="1"/>
          </p:nvPr>
        </p:nvSpPr>
        <p:spPr>
          <a:xfrm>
            <a:off x="2689537" y="357393"/>
            <a:ext cx="2099258" cy="914400"/>
          </a:xfrm>
          <a:solidFill>
            <a:schemeClr val="accent2"/>
          </a:solidFill>
          <a:ln>
            <a:solidFill>
              <a:schemeClr val="accent2"/>
            </a:solidFill>
          </a:ln>
        </p:spPr>
        <p:txBody>
          <a:bodyPr anchor="ctr">
            <a:noAutofit/>
          </a:bodyPr>
          <a:lstStyle>
            <a:lvl1pPr marL="0" indent="0" algn="ctr">
              <a:spcBef>
                <a:spcPts val="0"/>
              </a:spcBef>
              <a:buNone/>
              <a:defRPr sz="2400" baseline="0">
                <a:solidFill>
                  <a:schemeClr val="tx1"/>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Category 2</a:t>
            </a:r>
            <a:endParaRPr lang="en-US" dirty="0"/>
          </a:p>
        </p:txBody>
      </p:sp>
      <p:sp>
        <p:nvSpPr>
          <p:cNvPr id="41" name="Text Placeholder 7"/>
          <p:cNvSpPr>
            <a:spLocks noGrp="1"/>
          </p:cNvSpPr>
          <p:nvPr>
            <p:ph type="body" sz="quarter" idx="19" hasCustomPrompt="1"/>
          </p:nvPr>
        </p:nvSpPr>
        <p:spPr>
          <a:xfrm>
            <a:off x="2689537" y="1516491"/>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46" name="Text Placeholder 7"/>
          <p:cNvSpPr>
            <a:spLocks noGrp="1"/>
          </p:cNvSpPr>
          <p:nvPr>
            <p:ph type="body" sz="quarter" idx="24" hasCustomPrompt="1"/>
          </p:nvPr>
        </p:nvSpPr>
        <p:spPr>
          <a:xfrm>
            <a:off x="2689537" y="2533920"/>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1" name="Text Placeholder 7"/>
          <p:cNvSpPr>
            <a:spLocks noGrp="1"/>
          </p:cNvSpPr>
          <p:nvPr>
            <p:ph type="body" sz="quarter" idx="29" hasCustomPrompt="1"/>
          </p:nvPr>
        </p:nvSpPr>
        <p:spPr>
          <a:xfrm>
            <a:off x="2689537" y="3551349"/>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6" name="Text Placeholder 7"/>
          <p:cNvSpPr>
            <a:spLocks noGrp="1"/>
          </p:cNvSpPr>
          <p:nvPr>
            <p:ph type="body" sz="quarter" idx="34" hasCustomPrompt="1"/>
          </p:nvPr>
        </p:nvSpPr>
        <p:spPr>
          <a:xfrm>
            <a:off x="2689537" y="4568778"/>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61" name="Text Placeholder 7"/>
          <p:cNvSpPr>
            <a:spLocks noGrp="1"/>
          </p:cNvSpPr>
          <p:nvPr>
            <p:ph type="body" sz="quarter" idx="39" hasCustomPrompt="1"/>
          </p:nvPr>
        </p:nvSpPr>
        <p:spPr>
          <a:xfrm>
            <a:off x="2689537" y="5586207"/>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37" name="Text Placeholder 7"/>
          <p:cNvSpPr>
            <a:spLocks noGrp="1"/>
          </p:cNvSpPr>
          <p:nvPr>
            <p:ph type="body" sz="quarter" idx="15" hasCustomPrompt="1"/>
          </p:nvPr>
        </p:nvSpPr>
        <p:spPr>
          <a:xfrm>
            <a:off x="5046371" y="357393"/>
            <a:ext cx="2099258" cy="914400"/>
          </a:xfrm>
          <a:solidFill>
            <a:schemeClr val="accent3"/>
          </a:solidFill>
          <a:ln>
            <a:solidFill>
              <a:schemeClr val="accent3"/>
            </a:solidFill>
          </a:ln>
        </p:spPr>
        <p:txBody>
          <a:bodyPr anchor="ctr">
            <a:noAutofit/>
          </a:bodyPr>
          <a:lstStyle>
            <a:lvl1pPr marL="0" indent="0" algn="ctr">
              <a:spcBef>
                <a:spcPts val="0"/>
              </a:spcBef>
              <a:buNone/>
              <a:defRPr sz="2400" baseline="0">
                <a:solidFill>
                  <a:schemeClr val="tx1"/>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Category 3</a:t>
            </a:r>
            <a:endParaRPr lang="en-US" dirty="0"/>
          </a:p>
        </p:txBody>
      </p:sp>
      <p:sp>
        <p:nvSpPr>
          <p:cNvPr id="42" name="Text Placeholder 7"/>
          <p:cNvSpPr>
            <a:spLocks noGrp="1"/>
          </p:cNvSpPr>
          <p:nvPr>
            <p:ph type="body" sz="quarter" idx="20" hasCustomPrompt="1"/>
          </p:nvPr>
        </p:nvSpPr>
        <p:spPr>
          <a:xfrm>
            <a:off x="5046371" y="1516491"/>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47" name="Text Placeholder 7"/>
          <p:cNvSpPr>
            <a:spLocks noGrp="1"/>
          </p:cNvSpPr>
          <p:nvPr>
            <p:ph type="body" sz="quarter" idx="25" hasCustomPrompt="1"/>
          </p:nvPr>
        </p:nvSpPr>
        <p:spPr>
          <a:xfrm>
            <a:off x="5046371" y="2533920"/>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2" name="Text Placeholder 7"/>
          <p:cNvSpPr>
            <a:spLocks noGrp="1"/>
          </p:cNvSpPr>
          <p:nvPr>
            <p:ph type="body" sz="quarter" idx="30" hasCustomPrompt="1"/>
          </p:nvPr>
        </p:nvSpPr>
        <p:spPr>
          <a:xfrm>
            <a:off x="5046371" y="3551349"/>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7" name="Text Placeholder 7"/>
          <p:cNvSpPr>
            <a:spLocks noGrp="1"/>
          </p:cNvSpPr>
          <p:nvPr>
            <p:ph type="body" sz="quarter" idx="35" hasCustomPrompt="1"/>
          </p:nvPr>
        </p:nvSpPr>
        <p:spPr>
          <a:xfrm>
            <a:off x="5046371" y="4568778"/>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62" name="Text Placeholder 7"/>
          <p:cNvSpPr>
            <a:spLocks noGrp="1"/>
          </p:cNvSpPr>
          <p:nvPr>
            <p:ph type="body" sz="quarter" idx="40" hasCustomPrompt="1"/>
          </p:nvPr>
        </p:nvSpPr>
        <p:spPr>
          <a:xfrm>
            <a:off x="5046371" y="5586207"/>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38" name="Text Placeholder 7"/>
          <p:cNvSpPr>
            <a:spLocks noGrp="1"/>
          </p:cNvSpPr>
          <p:nvPr>
            <p:ph type="body" sz="quarter" idx="16" hasCustomPrompt="1"/>
          </p:nvPr>
        </p:nvSpPr>
        <p:spPr>
          <a:xfrm>
            <a:off x="7403205" y="357393"/>
            <a:ext cx="2099258" cy="914400"/>
          </a:xfrm>
          <a:solidFill>
            <a:schemeClr val="accent4"/>
          </a:solidFill>
          <a:ln>
            <a:solidFill>
              <a:schemeClr val="accent4"/>
            </a:solidFill>
          </a:ln>
        </p:spPr>
        <p:txBody>
          <a:bodyPr anchor="ctr">
            <a:noAutofit/>
          </a:bodyPr>
          <a:lstStyle>
            <a:lvl1pPr marL="0" indent="0" algn="ctr">
              <a:spcBef>
                <a:spcPts val="0"/>
              </a:spcBef>
              <a:buNone/>
              <a:defRPr sz="2400" baseline="0">
                <a:solidFill>
                  <a:schemeClr val="tx1"/>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Category 4</a:t>
            </a:r>
            <a:endParaRPr lang="en-US" dirty="0"/>
          </a:p>
        </p:txBody>
      </p:sp>
      <p:sp>
        <p:nvSpPr>
          <p:cNvPr id="43" name="Text Placeholder 7"/>
          <p:cNvSpPr>
            <a:spLocks noGrp="1"/>
          </p:cNvSpPr>
          <p:nvPr>
            <p:ph type="body" sz="quarter" idx="21" hasCustomPrompt="1"/>
          </p:nvPr>
        </p:nvSpPr>
        <p:spPr>
          <a:xfrm>
            <a:off x="7403205" y="1516491"/>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48" name="Text Placeholder 7"/>
          <p:cNvSpPr>
            <a:spLocks noGrp="1"/>
          </p:cNvSpPr>
          <p:nvPr>
            <p:ph type="body" sz="quarter" idx="26" hasCustomPrompt="1"/>
          </p:nvPr>
        </p:nvSpPr>
        <p:spPr>
          <a:xfrm>
            <a:off x="7403205" y="2533920"/>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3" name="Text Placeholder 7"/>
          <p:cNvSpPr>
            <a:spLocks noGrp="1"/>
          </p:cNvSpPr>
          <p:nvPr>
            <p:ph type="body" sz="quarter" idx="31" hasCustomPrompt="1"/>
          </p:nvPr>
        </p:nvSpPr>
        <p:spPr>
          <a:xfrm>
            <a:off x="7403205" y="3551349"/>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8" name="Text Placeholder 7"/>
          <p:cNvSpPr>
            <a:spLocks noGrp="1"/>
          </p:cNvSpPr>
          <p:nvPr>
            <p:ph type="body" sz="quarter" idx="36" hasCustomPrompt="1"/>
          </p:nvPr>
        </p:nvSpPr>
        <p:spPr>
          <a:xfrm>
            <a:off x="7403205" y="4568778"/>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63" name="Text Placeholder 7"/>
          <p:cNvSpPr>
            <a:spLocks noGrp="1"/>
          </p:cNvSpPr>
          <p:nvPr>
            <p:ph type="body" sz="quarter" idx="41" hasCustomPrompt="1"/>
          </p:nvPr>
        </p:nvSpPr>
        <p:spPr>
          <a:xfrm>
            <a:off x="7403205" y="5586207"/>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39" name="Text Placeholder 7"/>
          <p:cNvSpPr>
            <a:spLocks noGrp="1"/>
          </p:cNvSpPr>
          <p:nvPr>
            <p:ph type="body" sz="quarter" idx="17" hasCustomPrompt="1"/>
          </p:nvPr>
        </p:nvSpPr>
        <p:spPr>
          <a:xfrm>
            <a:off x="9760039" y="357393"/>
            <a:ext cx="2099258" cy="914400"/>
          </a:xfrm>
          <a:solidFill>
            <a:schemeClr val="accent5"/>
          </a:solidFill>
          <a:ln>
            <a:solidFill>
              <a:schemeClr val="accent5"/>
            </a:solidFill>
          </a:ln>
        </p:spPr>
        <p:txBody>
          <a:bodyPr anchor="ctr">
            <a:noAutofit/>
          </a:bodyPr>
          <a:lstStyle>
            <a:lvl1pPr marL="0" indent="0" algn="ctr">
              <a:spcBef>
                <a:spcPts val="0"/>
              </a:spcBef>
              <a:buNone/>
              <a:defRPr sz="2400" baseline="0">
                <a:solidFill>
                  <a:schemeClr val="tx1"/>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Category 5</a:t>
            </a:r>
            <a:endParaRPr lang="en-US" dirty="0"/>
          </a:p>
        </p:txBody>
      </p:sp>
      <p:sp>
        <p:nvSpPr>
          <p:cNvPr id="44" name="Text Placeholder 7"/>
          <p:cNvSpPr>
            <a:spLocks noGrp="1"/>
          </p:cNvSpPr>
          <p:nvPr>
            <p:ph type="body" sz="quarter" idx="22" hasCustomPrompt="1"/>
          </p:nvPr>
        </p:nvSpPr>
        <p:spPr>
          <a:xfrm>
            <a:off x="9760039" y="1516491"/>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49" name="Text Placeholder 7"/>
          <p:cNvSpPr>
            <a:spLocks noGrp="1"/>
          </p:cNvSpPr>
          <p:nvPr>
            <p:ph type="body" sz="quarter" idx="27" hasCustomPrompt="1"/>
          </p:nvPr>
        </p:nvSpPr>
        <p:spPr>
          <a:xfrm>
            <a:off x="9760039" y="2533920"/>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4" name="Text Placeholder 7"/>
          <p:cNvSpPr>
            <a:spLocks noGrp="1"/>
          </p:cNvSpPr>
          <p:nvPr>
            <p:ph type="body" sz="quarter" idx="32" hasCustomPrompt="1"/>
          </p:nvPr>
        </p:nvSpPr>
        <p:spPr>
          <a:xfrm>
            <a:off x="9760039" y="3551349"/>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59" name="Text Placeholder 7"/>
          <p:cNvSpPr>
            <a:spLocks noGrp="1"/>
          </p:cNvSpPr>
          <p:nvPr>
            <p:ph type="body" sz="quarter" idx="37" hasCustomPrompt="1"/>
          </p:nvPr>
        </p:nvSpPr>
        <p:spPr>
          <a:xfrm>
            <a:off x="9760039" y="4568778"/>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64" name="Text Placeholder 7"/>
          <p:cNvSpPr>
            <a:spLocks noGrp="1"/>
          </p:cNvSpPr>
          <p:nvPr>
            <p:ph type="body" sz="quarter" idx="42" hasCustomPrompt="1"/>
          </p:nvPr>
        </p:nvSpPr>
        <p:spPr>
          <a:xfrm>
            <a:off x="9760039" y="5586207"/>
            <a:ext cx="2099258" cy="914400"/>
          </a:xfrm>
          <a:solidFill>
            <a:schemeClr val="bg2">
              <a:lumMod val="50000"/>
            </a:schemeClr>
          </a:solidFill>
          <a:ln>
            <a:solidFill>
              <a:schemeClr val="bg2">
                <a:lumMod val="50000"/>
              </a:schemeClr>
            </a:solidFill>
          </a:ln>
        </p:spPr>
        <p:txBody>
          <a:bodyPr anchor="ctr">
            <a:noAutofit/>
          </a:bodyPr>
          <a:lstStyle>
            <a:lvl1pPr marL="0" indent="0" algn="ctr">
              <a:spcBef>
                <a:spcPts val="0"/>
              </a:spcBef>
              <a:buNone/>
              <a:defRPr sz="2400" baseline="0">
                <a:solidFill>
                  <a:srgbClr val="FFFFFF"/>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33"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You can type your own categories and points values in this game board.</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slides we’ve provided.</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a points box to go to that question,</a:t>
            </a:r>
            <a:r>
              <a:rPr lang="en-US" sz="1600" baseline="0" dirty="0" smtClean="0">
                <a:solidFill>
                  <a:srgbClr val="7F7F7F"/>
                </a:solidFill>
                <a:latin typeface="Calibri Light" panose="020F0302020204030204" pitchFamily="34" charset="0"/>
                <a:cs typeface="Calibri" panose="020F0502020204030204" pitchFamily="34" charset="0"/>
              </a:rPr>
              <a:t> then </a:t>
            </a:r>
            <a:r>
              <a:rPr lang="en-US" sz="1600" dirty="0" smtClean="0">
                <a:solidFill>
                  <a:srgbClr val="7F7F7F"/>
                </a:solidFill>
                <a:latin typeface="Calibri Light" panose="020F0302020204030204" pitchFamily="34" charset="0"/>
                <a:cs typeface="Calibri" panose="020F0502020204030204" pitchFamily="34" charset="0"/>
              </a:rPr>
              <a:t>click to</a:t>
            </a:r>
            <a:r>
              <a:rPr lang="en-US" sz="1600" baseline="0" dirty="0" smtClean="0">
                <a:solidFill>
                  <a:srgbClr val="7F7F7F"/>
                </a:solidFill>
                <a:latin typeface="Calibri Light" panose="020F0302020204030204" pitchFamily="34" charset="0"/>
                <a:cs typeface="Calibri" panose="020F0502020204030204" pitchFamily="34" charset="0"/>
              </a:rPr>
              <a:t> move to the answer slide</a:t>
            </a:r>
            <a:r>
              <a:rPr lang="en-US" sz="1600" dirty="0" smtClean="0">
                <a:solidFill>
                  <a:srgbClr val="7F7F7F"/>
                </a:solidFill>
                <a:latin typeface="Calibri Light" panose="020F0302020204030204" pitchFamily="34" charset="0"/>
                <a:cs typeface="Calibri" panose="020F0502020204030204" pitchFamily="34" charset="0"/>
              </a:rPr>
              <a:t>. </a:t>
            </a:r>
          </a:p>
          <a:p>
            <a:pPr marL="0" marR="0" lvl="0" indent="0" algn="l" defTabSz="914400" rtl="0" eaLnBrk="1" fontAlgn="auto" latinLnBrk="0" hangingPunct="1">
              <a:lnSpc>
                <a:spcPct val="100000"/>
              </a:lnSpc>
              <a:spcBef>
                <a:spcPts val="1200"/>
              </a:spcBef>
              <a:spcAft>
                <a:spcPts val="0"/>
              </a:spcAft>
              <a:buClrTx/>
              <a:buSzTx/>
              <a:buFontTx/>
              <a:buNone/>
              <a:tabLst/>
              <a:defRPr/>
            </a:pPr>
            <a:r>
              <a:rPr lang="en-US" sz="1600" dirty="0" smtClean="0">
                <a:solidFill>
                  <a:srgbClr val="7F7F7F"/>
                </a:solidFill>
                <a:latin typeface="Calibri Light" panose="020F0302020204030204" pitchFamily="34" charset="0"/>
                <a:cs typeface="Calibri" panose="020F0502020204030204" pitchFamily="34" charset="0"/>
              </a:rPr>
              <a:t>Click the left triangle to return to this game board slide. </a:t>
            </a:r>
          </a:p>
        </p:txBody>
      </p:sp>
    </p:spTree>
    <p:extLst>
      <p:ext uri="{BB962C8B-B14F-4D97-AF65-F5344CB8AC3E}">
        <p14:creationId xmlns:p14="http://schemas.microsoft.com/office/powerpoint/2010/main" val="3830760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ategory 3 Answers">
    <p:bg>
      <p:bgPr>
        <a:solidFill>
          <a:schemeClr val="bg2"/>
        </a:solidFill>
        <a:effectLst/>
      </p:bgPr>
    </p:bg>
    <p:spTree>
      <p:nvGrpSpPr>
        <p:cNvPr id="1" name=""/>
        <p:cNvGrpSpPr/>
        <p:nvPr/>
      </p:nvGrpSpPr>
      <p:grpSpPr>
        <a:xfrm>
          <a:off x="0" y="0"/>
          <a:ext cx="0" cy="0"/>
          <a:chOff x="0" y="0"/>
          <a:chExt cx="0" cy="0"/>
        </a:xfrm>
      </p:grpSpPr>
      <p:sp>
        <p:nvSpPr>
          <p:cNvPr id="9" name="Q"/>
          <p:cNvSpPr txBox="1"/>
          <p:nvPr userDrawn="1"/>
        </p:nvSpPr>
        <p:spPr>
          <a:xfrm rot="16200000">
            <a:off x="-2011120" y="1813076"/>
            <a:ext cx="5749803" cy="2123658"/>
          </a:xfrm>
          <a:prstGeom prst="rect">
            <a:avLst/>
          </a:prstGeom>
          <a:noFill/>
        </p:spPr>
        <p:txBody>
          <a:bodyPr wrap="square" lIns="0" tIns="0" rIns="0" bIns="0" rtlCol="0" anchor="ctr">
            <a:spAutoFit/>
          </a:bodyPr>
          <a:lstStyle/>
          <a:p>
            <a:pPr algn="just"/>
            <a:r>
              <a:rPr lang="en-US" sz="13800" dirty="0" smtClean="0">
                <a:solidFill>
                  <a:schemeClr val="bg1">
                    <a:lumMod val="85000"/>
                    <a:lumOff val="15000"/>
                  </a:schemeClr>
                </a:solidFill>
                <a:latin typeface="Corbel" panose="020B0503020204020204" pitchFamily="34" charset="0"/>
                <a:cs typeface="Arial" panose="020B0604020202020204" pitchFamily="34" charset="0"/>
              </a:rPr>
              <a:t>Answer</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answer here. </a:t>
            </a:r>
            <a:endParaRPr lang="en-US" dirty="0"/>
          </a:p>
        </p:txBody>
      </p:sp>
      <p:sp>
        <p:nvSpPr>
          <p:cNvPr id="2" name="Rectangle 1"/>
          <p:cNvSpPr/>
          <p:nvPr userDrawn="1"/>
        </p:nvSpPr>
        <p:spPr bwMode="invGray">
          <a:xfrm>
            <a:off x="0" y="5749805"/>
            <a:ext cx="12192000" cy="110819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4" y="5900385"/>
            <a:ext cx="2852388"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11"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5" name="Title 4"/>
          <p:cNvSpPr>
            <a:spLocks noGrp="1"/>
          </p:cNvSpPr>
          <p:nvPr>
            <p:ph type="title" hasCustomPrompt="1"/>
          </p:nvPr>
        </p:nvSpPr>
        <p:spPr/>
        <p:txBody>
          <a:bodyPr/>
          <a:lstStyle>
            <a:lvl1pPr>
              <a:defRPr>
                <a:solidFill>
                  <a:schemeClr val="tx1">
                    <a:alpha val="63000"/>
                  </a:schemeClr>
                </a:solidFill>
              </a:defRPr>
            </a:lvl1pPr>
          </a:lstStyle>
          <a:p>
            <a:r>
              <a:rPr lang="en-US" dirty="0" smtClean="0"/>
              <a:t>Category 3</a:t>
            </a:r>
            <a:endParaRPr lang="en-US" dirty="0"/>
          </a:p>
        </p:txBody>
      </p:sp>
    </p:spTree>
    <p:extLst>
      <p:ext uri="{BB962C8B-B14F-4D97-AF65-F5344CB8AC3E}">
        <p14:creationId xmlns:p14="http://schemas.microsoft.com/office/powerpoint/2010/main" val="37216608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ategory 4 Divider">
    <p:bg>
      <p:bgPr>
        <a:solidFill>
          <a:schemeClr val="bg2"/>
        </a:solidFill>
        <a:effectLst/>
      </p:bgPr>
    </p:bg>
    <p:spTree>
      <p:nvGrpSpPr>
        <p:cNvPr id="1" name=""/>
        <p:cNvGrpSpPr/>
        <p:nvPr/>
      </p:nvGrpSpPr>
      <p:grpSpPr>
        <a:xfrm>
          <a:off x="0" y="0"/>
          <a:ext cx="0" cy="0"/>
          <a:chOff x="0" y="0"/>
          <a:chExt cx="0" cy="0"/>
        </a:xfrm>
      </p:grpSpPr>
      <p:sp>
        <p:nvSpPr>
          <p:cNvPr id="2" name="Rectangle 1"/>
          <p:cNvSpPr/>
          <p:nvPr userDrawn="1"/>
        </p:nvSpPr>
        <p:spPr bwMode="invGray">
          <a:xfrm>
            <a:off x="0" y="3372365"/>
            <a:ext cx="12192000" cy="18748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hasCustomPrompt="1"/>
          </p:nvPr>
        </p:nvSpPr>
        <p:spPr>
          <a:xfrm>
            <a:off x="1133588" y="3522944"/>
            <a:ext cx="10828224" cy="1583628"/>
          </a:xfrm>
        </p:spPr>
        <p:txBody>
          <a:bodyPr>
            <a:normAutofit/>
          </a:bodyPr>
          <a:lstStyle>
            <a:lvl1pPr>
              <a:defRPr sz="5400" baseline="0">
                <a:solidFill>
                  <a:schemeClr val="tx1"/>
                </a:solidFill>
              </a:defRPr>
            </a:lvl1pPr>
          </a:lstStyle>
          <a:p>
            <a:r>
              <a:rPr lang="en-US" dirty="0" smtClean="0"/>
              <a:t>Category 4 divider slide</a:t>
            </a:r>
            <a:endParaRPr lang="en-US" dirty="0"/>
          </a:p>
        </p:txBody>
      </p:sp>
    </p:spTree>
    <p:extLst>
      <p:ext uri="{BB962C8B-B14F-4D97-AF65-F5344CB8AC3E}">
        <p14:creationId xmlns:p14="http://schemas.microsoft.com/office/powerpoint/2010/main" val="730655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ategory 4 Questions">
    <p:bg>
      <p:bgPr>
        <a:solidFill>
          <a:schemeClr val="bg2"/>
        </a:solidFill>
        <a:effectLst/>
      </p:bgPr>
    </p:bg>
    <p:spTree>
      <p:nvGrpSpPr>
        <p:cNvPr id="1" name=""/>
        <p:cNvGrpSpPr/>
        <p:nvPr/>
      </p:nvGrpSpPr>
      <p:grpSpPr>
        <a:xfrm>
          <a:off x="0" y="0"/>
          <a:ext cx="0" cy="0"/>
          <a:chOff x="0" y="0"/>
          <a:chExt cx="0" cy="0"/>
        </a:xfrm>
      </p:grpSpPr>
      <p:sp>
        <p:nvSpPr>
          <p:cNvPr id="11" name="Q"/>
          <p:cNvSpPr txBox="1"/>
          <p:nvPr userDrawn="1"/>
        </p:nvSpPr>
        <p:spPr>
          <a:xfrm rot="16200000">
            <a:off x="-2011120" y="1990047"/>
            <a:ext cx="5749803" cy="1769715"/>
          </a:xfrm>
          <a:prstGeom prst="rect">
            <a:avLst/>
          </a:prstGeom>
          <a:noFill/>
        </p:spPr>
        <p:txBody>
          <a:bodyPr wrap="square" lIns="0" tIns="0" rIns="0" bIns="0" rtlCol="0" anchor="ctr">
            <a:spAutoFit/>
          </a:bodyPr>
          <a:lstStyle/>
          <a:p>
            <a:pPr algn="just"/>
            <a:r>
              <a:rPr lang="en-US" sz="11500" dirty="0" smtClean="0">
                <a:solidFill>
                  <a:schemeClr val="bg1">
                    <a:lumMod val="85000"/>
                    <a:lumOff val="15000"/>
                  </a:schemeClr>
                </a:solidFill>
                <a:latin typeface="Corbel" panose="020B0503020204020204" pitchFamily="34" charset="0"/>
                <a:cs typeface="Arial" panose="020B0604020202020204" pitchFamily="34" charset="0"/>
              </a:rPr>
              <a:t>Question</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question here. </a:t>
            </a:r>
            <a:endParaRPr lang="en-US" dirty="0"/>
          </a:p>
        </p:txBody>
      </p:sp>
      <p:sp>
        <p:nvSpPr>
          <p:cNvPr id="2" name="Rectangle 1"/>
          <p:cNvSpPr/>
          <p:nvPr userDrawn="1"/>
        </p:nvSpPr>
        <p:spPr bwMode="invGray">
          <a:xfrm>
            <a:off x="0" y="5749805"/>
            <a:ext cx="12192000" cy="11081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5" y="5900384"/>
            <a:ext cx="1897666"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9"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5" name="Title 4"/>
          <p:cNvSpPr>
            <a:spLocks noGrp="1"/>
          </p:cNvSpPr>
          <p:nvPr>
            <p:ph type="title" hasCustomPrompt="1"/>
          </p:nvPr>
        </p:nvSpPr>
        <p:spPr/>
        <p:txBody>
          <a:bodyPr/>
          <a:lstStyle>
            <a:lvl1pPr>
              <a:defRPr>
                <a:solidFill>
                  <a:schemeClr val="tx1">
                    <a:alpha val="63000"/>
                  </a:schemeClr>
                </a:solidFill>
              </a:defRPr>
            </a:lvl1pPr>
          </a:lstStyle>
          <a:p>
            <a:r>
              <a:rPr lang="en-US" dirty="0" smtClean="0"/>
              <a:t>Category 4</a:t>
            </a:r>
            <a:endParaRPr lang="en-US" dirty="0"/>
          </a:p>
        </p:txBody>
      </p:sp>
      <p:sp>
        <p:nvSpPr>
          <p:cNvPr id="12" name="Back to game board">
            <a:hlinkClick r:id="" action="ppaction://hlinkshowjump?jump=nextslide"/>
          </p:cNvPr>
          <p:cNvSpPr/>
          <p:nvPr userDrawn="1"/>
        </p:nvSpPr>
        <p:spPr bwMode="invGray">
          <a:xfrm rot="5400000" flipH="1">
            <a:off x="11220383"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Tree>
    <p:extLst>
      <p:ext uri="{BB962C8B-B14F-4D97-AF65-F5344CB8AC3E}">
        <p14:creationId xmlns:p14="http://schemas.microsoft.com/office/powerpoint/2010/main" val="3559610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ategory 4 Answers">
    <p:bg>
      <p:bgPr>
        <a:solidFill>
          <a:schemeClr val="bg2"/>
        </a:solidFill>
        <a:effectLst/>
      </p:bgPr>
    </p:bg>
    <p:spTree>
      <p:nvGrpSpPr>
        <p:cNvPr id="1" name=""/>
        <p:cNvGrpSpPr/>
        <p:nvPr/>
      </p:nvGrpSpPr>
      <p:grpSpPr>
        <a:xfrm>
          <a:off x="0" y="0"/>
          <a:ext cx="0" cy="0"/>
          <a:chOff x="0" y="0"/>
          <a:chExt cx="0" cy="0"/>
        </a:xfrm>
      </p:grpSpPr>
      <p:sp>
        <p:nvSpPr>
          <p:cNvPr id="9" name="Q"/>
          <p:cNvSpPr txBox="1"/>
          <p:nvPr userDrawn="1"/>
        </p:nvSpPr>
        <p:spPr>
          <a:xfrm rot="16200000">
            <a:off x="-2011120" y="1813076"/>
            <a:ext cx="5749803" cy="2123658"/>
          </a:xfrm>
          <a:prstGeom prst="rect">
            <a:avLst/>
          </a:prstGeom>
          <a:noFill/>
        </p:spPr>
        <p:txBody>
          <a:bodyPr wrap="square" lIns="0" tIns="0" rIns="0" bIns="0" rtlCol="0" anchor="ctr">
            <a:spAutoFit/>
          </a:bodyPr>
          <a:lstStyle/>
          <a:p>
            <a:pPr algn="just"/>
            <a:r>
              <a:rPr lang="en-US" sz="13800" dirty="0" smtClean="0">
                <a:solidFill>
                  <a:schemeClr val="bg1">
                    <a:lumMod val="85000"/>
                    <a:lumOff val="15000"/>
                  </a:schemeClr>
                </a:solidFill>
                <a:latin typeface="Corbel" panose="020B0503020204020204" pitchFamily="34" charset="0"/>
                <a:cs typeface="Arial" panose="020B0604020202020204" pitchFamily="34" charset="0"/>
              </a:rPr>
              <a:t>Answer</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answer here. </a:t>
            </a:r>
            <a:endParaRPr lang="en-US" dirty="0"/>
          </a:p>
        </p:txBody>
      </p:sp>
      <p:sp>
        <p:nvSpPr>
          <p:cNvPr id="2" name="Rectangle 1"/>
          <p:cNvSpPr/>
          <p:nvPr userDrawn="1"/>
        </p:nvSpPr>
        <p:spPr bwMode="invGray">
          <a:xfrm>
            <a:off x="0" y="5749805"/>
            <a:ext cx="12192000" cy="11081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4" y="5900385"/>
            <a:ext cx="2852388"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11"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4" name="Title 3"/>
          <p:cNvSpPr>
            <a:spLocks noGrp="1"/>
          </p:cNvSpPr>
          <p:nvPr>
            <p:ph type="title" hasCustomPrompt="1"/>
          </p:nvPr>
        </p:nvSpPr>
        <p:spPr/>
        <p:txBody>
          <a:bodyPr/>
          <a:lstStyle>
            <a:lvl1pPr>
              <a:defRPr>
                <a:solidFill>
                  <a:schemeClr val="tx1">
                    <a:alpha val="63000"/>
                  </a:schemeClr>
                </a:solidFill>
              </a:defRPr>
            </a:lvl1pPr>
          </a:lstStyle>
          <a:p>
            <a:r>
              <a:rPr lang="en-US" dirty="0" smtClean="0"/>
              <a:t>Category 4</a:t>
            </a:r>
            <a:endParaRPr lang="en-US" dirty="0"/>
          </a:p>
        </p:txBody>
      </p:sp>
    </p:spTree>
    <p:extLst>
      <p:ext uri="{BB962C8B-B14F-4D97-AF65-F5344CB8AC3E}">
        <p14:creationId xmlns:p14="http://schemas.microsoft.com/office/powerpoint/2010/main" val="39608697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ategory 5 Divider">
    <p:bg>
      <p:bgPr>
        <a:solidFill>
          <a:schemeClr val="bg2"/>
        </a:solidFill>
        <a:effectLst/>
      </p:bgPr>
    </p:bg>
    <p:spTree>
      <p:nvGrpSpPr>
        <p:cNvPr id="1" name=""/>
        <p:cNvGrpSpPr/>
        <p:nvPr/>
      </p:nvGrpSpPr>
      <p:grpSpPr>
        <a:xfrm>
          <a:off x="0" y="0"/>
          <a:ext cx="0" cy="0"/>
          <a:chOff x="0" y="0"/>
          <a:chExt cx="0" cy="0"/>
        </a:xfrm>
      </p:grpSpPr>
      <p:sp>
        <p:nvSpPr>
          <p:cNvPr id="2" name="Rectangle 1"/>
          <p:cNvSpPr/>
          <p:nvPr userDrawn="1"/>
        </p:nvSpPr>
        <p:spPr bwMode="invGray">
          <a:xfrm>
            <a:off x="0" y="3372365"/>
            <a:ext cx="12192000" cy="18748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hasCustomPrompt="1"/>
          </p:nvPr>
        </p:nvSpPr>
        <p:spPr>
          <a:xfrm>
            <a:off x="1133588" y="3522944"/>
            <a:ext cx="10828224" cy="1583628"/>
          </a:xfrm>
        </p:spPr>
        <p:txBody>
          <a:bodyPr>
            <a:normAutofit/>
          </a:bodyPr>
          <a:lstStyle>
            <a:lvl1pPr>
              <a:defRPr sz="5400" baseline="0">
                <a:solidFill>
                  <a:schemeClr val="tx1"/>
                </a:solidFill>
              </a:defRPr>
            </a:lvl1pPr>
          </a:lstStyle>
          <a:p>
            <a:r>
              <a:rPr lang="en-US" dirty="0" smtClean="0"/>
              <a:t>Category 5 divider slide</a:t>
            </a:r>
            <a:endParaRPr lang="en-US" dirty="0"/>
          </a:p>
        </p:txBody>
      </p:sp>
    </p:spTree>
    <p:extLst>
      <p:ext uri="{BB962C8B-B14F-4D97-AF65-F5344CB8AC3E}">
        <p14:creationId xmlns:p14="http://schemas.microsoft.com/office/powerpoint/2010/main" val="971966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tegory 5 Questions">
    <p:bg>
      <p:bgPr>
        <a:solidFill>
          <a:schemeClr val="bg2">
            <a:alpha val="97000"/>
          </a:schemeClr>
        </a:solidFill>
        <a:effectLst/>
      </p:bgPr>
    </p:bg>
    <p:spTree>
      <p:nvGrpSpPr>
        <p:cNvPr id="1" name=""/>
        <p:cNvGrpSpPr/>
        <p:nvPr/>
      </p:nvGrpSpPr>
      <p:grpSpPr>
        <a:xfrm>
          <a:off x="0" y="0"/>
          <a:ext cx="0" cy="0"/>
          <a:chOff x="0" y="0"/>
          <a:chExt cx="0" cy="0"/>
        </a:xfrm>
      </p:grpSpPr>
      <p:sp>
        <p:nvSpPr>
          <p:cNvPr id="11" name="Q"/>
          <p:cNvSpPr txBox="1"/>
          <p:nvPr userDrawn="1"/>
        </p:nvSpPr>
        <p:spPr>
          <a:xfrm rot="16200000">
            <a:off x="-2011120" y="1990047"/>
            <a:ext cx="5749803" cy="1769715"/>
          </a:xfrm>
          <a:prstGeom prst="rect">
            <a:avLst/>
          </a:prstGeom>
          <a:noFill/>
        </p:spPr>
        <p:txBody>
          <a:bodyPr wrap="square" lIns="0" tIns="0" rIns="0" bIns="0" rtlCol="0" anchor="ctr">
            <a:spAutoFit/>
          </a:bodyPr>
          <a:lstStyle/>
          <a:p>
            <a:pPr algn="just"/>
            <a:r>
              <a:rPr lang="en-US" sz="11500" dirty="0" smtClean="0">
                <a:solidFill>
                  <a:schemeClr val="bg1">
                    <a:lumMod val="85000"/>
                    <a:lumOff val="15000"/>
                  </a:schemeClr>
                </a:solidFill>
                <a:latin typeface="Corbel" panose="020B0503020204020204" pitchFamily="34" charset="0"/>
                <a:cs typeface="Arial" panose="020B0604020202020204" pitchFamily="34" charset="0"/>
              </a:rPr>
              <a:t>Question</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question here. </a:t>
            </a:r>
            <a:endParaRPr lang="en-US" dirty="0"/>
          </a:p>
        </p:txBody>
      </p:sp>
      <p:sp>
        <p:nvSpPr>
          <p:cNvPr id="2" name="Rectangle 1"/>
          <p:cNvSpPr/>
          <p:nvPr userDrawn="1"/>
        </p:nvSpPr>
        <p:spPr bwMode="invGray">
          <a:xfrm>
            <a:off x="0" y="5749805"/>
            <a:ext cx="12192000" cy="11081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5" y="5900384"/>
            <a:ext cx="1897666"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9"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5" name="Title 4"/>
          <p:cNvSpPr>
            <a:spLocks noGrp="1"/>
          </p:cNvSpPr>
          <p:nvPr>
            <p:ph type="title" hasCustomPrompt="1"/>
          </p:nvPr>
        </p:nvSpPr>
        <p:spPr/>
        <p:txBody>
          <a:bodyPr/>
          <a:lstStyle>
            <a:lvl1pPr>
              <a:defRPr>
                <a:solidFill>
                  <a:schemeClr val="tx1">
                    <a:alpha val="63000"/>
                  </a:schemeClr>
                </a:solidFill>
              </a:defRPr>
            </a:lvl1pPr>
          </a:lstStyle>
          <a:p>
            <a:r>
              <a:rPr lang="en-US" dirty="0" smtClean="0"/>
              <a:t>Category 5</a:t>
            </a:r>
            <a:endParaRPr lang="en-US" dirty="0"/>
          </a:p>
        </p:txBody>
      </p:sp>
      <p:sp>
        <p:nvSpPr>
          <p:cNvPr id="12" name="Back to game board">
            <a:hlinkClick r:id="" action="ppaction://hlinkshowjump?jump=nextslide"/>
          </p:cNvPr>
          <p:cNvSpPr/>
          <p:nvPr userDrawn="1"/>
        </p:nvSpPr>
        <p:spPr bwMode="invGray">
          <a:xfrm rot="5400000" flipH="1">
            <a:off x="11220383"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Tree>
    <p:extLst>
      <p:ext uri="{BB962C8B-B14F-4D97-AF65-F5344CB8AC3E}">
        <p14:creationId xmlns:p14="http://schemas.microsoft.com/office/powerpoint/2010/main" val="39254060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ategory 5 Answers">
    <p:bg>
      <p:bgPr>
        <a:solidFill>
          <a:schemeClr val="bg2"/>
        </a:solidFill>
        <a:effectLst/>
      </p:bgPr>
    </p:bg>
    <p:spTree>
      <p:nvGrpSpPr>
        <p:cNvPr id="1" name=""/>
        <p:cNvGrpSpPr/>
        <p:nvPr/>
      </p:nvGrpSpPr>
      <p:grpSpPr>
        <a:xfrm>
          <a:off x="0" y="0"/>
          <a:ext cx="0" cy="0"/>
          <a:chOff x="0" y="0"/>
          <a:chExt cx="0" cy="0"/>
        </a:xfrm>
      </p:grpSpPr>
      <p:sp>
        <p:nvSpPr>
          <p:cNvPr id="9" name="Q"/>
          <p:cNvSpPr txBox="1"/>
          <p:nvPr userDrawn="1"/>
        </p:nvSpPr>
        <p:spPr>
          <a:xfrm rot="16200000">
            <a:off x="-2011120" y="1813076"/>
            <a:ext cx="5749803" cy="2123658"/>
          </a:xfrm>
          <a:prstGeom prst="rect">
            <a:avLst/>
          </a:prstGeom>
          <a:noFill/>
        </p:spPr>
        <p:txBody>
          <a:bodyPr wrap="square" lIns="0" tIns="0" rIns="0" bIns="0" rtlCol="0" anchor="ctr">
            <a:spAutoFit/>
          </a:bodyPr>
          <a:lstStyle/>
          <a:p>
            <a:pPr algn="just"/>
            <a:r>
              <a:rPr lang="en-US" sz="13800" dirty="0" smtClean="0">
                <a:solidFill>
                  <a:schemeClr val="bg1">
                    <a:lumMod val="85000"/>
                    <a:lumOff val="15000"/>
                  </a:schemeClr>
                </a:solidFill>
                <a:latin typeface="Corbel" panose="020B0503020204020204" pitchFamily="34" charset="0"/>
                <a:cs typeface="Arial" panose="020B0604020202020204" pitchFamily="34" charset="0"/>
              </a:rPr>
              <a:t>Answer</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answer here. </a:t>
            </a:r>
            <a:endParaRPr lang="en-US" dirty="0"/>
          </a:p>
        </p:txBody>
      </p:sp>
      <p:sp>
        <p:nvSpPr>
          <p:cNvPr id="2" name="Rectangle 1"/>
          <p:cNvSpPr/>
          <p:nvPr userDrawn="1"/>
        </p:nvSpPr>
        <p:spPr bwMode="invGray">
          <a:xfrm>
            <a:off x="0" y="5749805"/>
            <a:ext cx="12192000" cy="11081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4" y="5900385"/>
            <a:ext cx="2852388"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11"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5" name="Title 4"/>
          <p:cNvSpPr>
            <a:spLocks noGrp="1"/>
          </p:cNvSpPr>
          <p:nvPr>
            <p:ph type="title" hasCustomPrompt="1"/>
          </p:nvPr>
        </p:nvSpPr>
        <p:spPr/>
        <p:txBody>
          <a:bodyPr/>
          <a:lstStyle>
            <a:lvl1pPr>
              <a:defRPr>
                <a:solidFill>
                  <a:schemeClr val="tx1">
                    <a:alpha val="63000"/>
                  </a:schemeClr>
                </a:solidFill>
              </a:defRPr>
            </a:lvl1pPr>
          </a:lstStyle>
          <a:p>
            <a:r>
              <a:rPr lang="en-US" dirty="0" smtClean="0"/>
              <a:t>Category 5</a:t>
            </a:r>
            <a:endParaRPr lang="en-US" dirty="0"/>
          </a:p>
        </p:txBody>
      </p:sp>
    </p:spTree>
    <p:extLst>
      <p:ext uri="{BB962C8B-B14F-4D97-AF65-F5344CB8AC3E}">
        <p14:creationId xmlns:p14="http://schemas.microsoft.com/office/powerpoint/2010/main" val="39335210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tegory 1 Divider">
    <p:bg>
      <p:bgPr>
        <a:solidFill>
          <a:schemeClr val="bg2"/>
        </a:solidFill>
        <a:effectLst/>
      </p:bgPr>
    </p:bg>
    <p:spTree>
      <p:nvGrpSpPr>
        <p:cNvPr id="1" name=""/>
        <p:cNvGrpSpPr/>
        <p:nvPr/>
      </p:nvGrpSpPr>
      <p:grpSpPr>
        <a:xfrm>
          <a:off x="0" y="0"/>
          <a:ext cx="0" cy="0"/>
          <a:chOff x="0" y="0"/>
          <a:chExt cx="0" cy="0"/>
        </a:xfrm>
      </p:grpSpPr>
      <p:sp>
        <p:nvSpPr>
          <p:cNvPr id="2" name="Rectangle 1"/>
          <p:cNvSpPr/>
          <p:nvPr userDrawn="1"/>
        </p:nvSpPr>
        <p:spPr bwMode="invGray">
          <a:xfrm>
            <a:off x="0" y="3372365"/>
            <a:ext cx="12192000" cy="187488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hasCustomPrompt="1"/>
          </p:nvPr>
        </p:nvSpPr>
        <p:spPr>
          <a:xfrm>
            <a:off x="1133588" y="3522944"/>
            <a:ext cx="10828224" cy="1583628"/>
          </a:xfrm>
        </p:spPr>
        <p:txBody>
          <a:bodyPr>
            <a:normAutofit/>
          </a:bodyPr>
          <a:lstStyle>
            <a:lvl1pPr>
              <a:defRPr sz="5400" baseline="0">
                <a:solidFill>
                  <a:schemeClr val="tx1"/>
                </a:solidFill>
              </a:defRPr>
            </a:lvl1pPr>
          </a:lstStyle>
          <a:p>
            <a:r>
              <a:rPr lang="en-US" dirty="0" smtClean="0"/>
              <a:t>Category 1 divider slide</a:t>
            </a:r>
            <a:endParaRPr lang="en-US" dirty="0"/>
          </a:p>
        </p:txBody>
      </p:sp>
    </p:spTree>
    <p:extLst>
      <p:ext uri="{BB962C8B-B14F-4D97-AF65-F5344CB8AC3E}">
        <p14:creationId xmlns:p14="http://schemas.microsoft.com/office/powerpoint/2010/main" val="115712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tegory 1 Questions">
    <p:bg>
      <p:bgPr>
        <a:solidFill>
          <a:schemeClr val="bg2"/>
        </a:solidFill>
        <a:effectLst/>
      </p:bgPr>
    </p:bg>
    <p:spTree>
      <p:nvGrpSpPr>
        <p:cNvPr id="1" name=""/>
        <p:cNvGrpSpPr/>
        <p:nvPr/>
      </p:nvGrpSpPr>
      <p:grpSpPr>
        <a:xfrm>
          <a:off x="0" y="0"/>
          <a:ext cx="0" cy="0"/>
          <a:chOff x="0" y="0"/>
          <a:chExt cx="0" cy="0"/>
        </a:xfrm>
      </p:grpSpPr>
      <p:sp>
        <p:nvSpPr>
          <p:cNvPr id="11" name="Q"/>
          <p:cNvSpPr txBox="1"/>
          <p:nvPr userDrawn="1"/>
        </p:nvSpPr>
        <p:spPr>
          <a:xfrm rot="16200000">
            <a:off x="-2011120" y="1990047"/>
            <a:ext cx="5749803" cy="1769715"/>
          </a:xfrm>
          <a:prstGeom prst="rect">
            <a:avLst/>
          </a:prstGeom>
          <a:noFill/>
        </p:spPr>
        <p:txBody>
          <a:bodyPr wrap="square" lIns="0" tIns="0" rIns="0" bIns="0" rtlCol="0" anchor="ctr">
            <a:spAutoFit/>
          </a:bodyPr>
          <a:lstStyle/>
          <a:p>
            <a:pPr algn="just"/>
            <a:r>
              <a:rPr lang="en-US" sz="11500" dirty="0" smtClean="0">
                <a:solidFill>
                  <a:schemeClr val="bg1">
                    <a:lumMod val="85000"/>
                    <a:lumOff val="15000"/>
                  </a:schemeClr>
                </a:solidFill>
                <a:latin typeface="Corbel" panose="020B0503020204020204" pitchFamily="34" charset="0"/>
                <a:cs typeface="Arial" panose="020B0604020202020204" pitchFamily="34" charset="0"/>
              </a:rPr>
              <a:t>Question</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question here. </a:t>
            </a:r>
            <a:endParaRPr lang="en-US" dirty="0"/>
          </a:p>
        </p:txBody>
      </p:sp>
      <p:sp>
        <p:nvSpPr>
          <p:cNvPr id="2" name="Rectangle 1"/>
          <p:cNvSpPr/>
          <p:nvPr userDrawn="1"/>
        </p:nvSpPr>
        <p:spPr bwMode="invGray">
          <a:xfrm>
            <a:off x="0" y="5749805"/>
            <a:ext cx="12192000" cy="110819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5" y="5900384"/>
            <a:ext cx="1897666"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12"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left triangle to return to the game board slide. </a:t>
            </a:r>
          </a:p>
        </p:txBody>
      </p:sp>
      <p:sp>
        <p:nvSpPr>
          <p:cNvPr id="6" name="Title 5"/>
          <p:cNvSpPr>
            <a:spLocks noGrp="1"/>
          </p:cNvSpPr>
          <p:nvPr>
            <p:ph type="title" hasCustomPrompt="1"/>
          </p:nvPr>
        </p:nvSpPr>
        <p:spPr/>
        <p:txBody>
          <a:bodyPr/>
          <a:lstStyle>
            <a:lvl1pPr>
              <a:defRPr>
                <a:solidFill>
                  <a:schemeClr val="tx1">
                    <a:alpha val="63000"/>
                  </a:schemeClr>
                </a:solidFill>
              </a:defRPr>
            </a:lvl1pPr>
          </a:lstStyle>
          <a:p>
            <a:r>
              <a:rPr lang="en-US" dirty="0" smtClean="0"/>
              <a:t>Category 1</a:t>
            </a:r>
            <a:endParaRPr lang="en-US" dirty="0"/>
          </a:p>
        </p:txBody>
      </p:sp>
      <p:sp>
        <p:nvSpPr>
          <p:cNvPr id="14" name="Back to game board">
            <a:hlinkClick r:id="" action="ppaction://hlinkshowjump?jump=nextslide"/>
          </p:cNvPr>
          <p:cNvSpPr/>
          <p:nvPr userDrawn="1"/>
        </p:nvSpPr>
        <p:spPr bwMode="invGray">
          <a:xfrm rot="5400000" flipH="1">
            <a:off x="11220383"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Tree>
    <p:extLst>
      <p:ext uri="{BB962C8B-B14F-4D97-AF65-F5344CB8AC3E}">
        <p14:creationId xmlns:p14="http://schemas.microsoft.com/office/powerpoint/2010/main" val="2008229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ategory 1 Answers">
    <p:bg>
      <p:bgPr>
        <a:solidFill>
          <a:schemeClr val="bg2"/>
        </a:solidFill>
        <a:effectLst/>
      </p:bgPr>
    </p:bg>
    <p:spTree>
      <p:nvGrpSpPr>
        <p:cNvPr id="1" name=""/>
        <p:cNvGrpSpPr/>
        <p:nvPr/>
      </p:nvGrpSpPr>
      <p:grpSpPr>
        <a:xfrm>
          <a:off x="0" y="0"/>
          <a:ext cx="0" cy="0"/>
          <a:chOff x="0" y="0"/>
          <a:chExt cx="0" cy="0"/>
        </a:xfrm>
      </p:grpSpPr>
      <p:sp>
        <p:nvSpPr>
          <p:cNvPr id="9" name="Q"/>
          <p:cNvSpPr txBox="1"/>
          <p:nvPr userDrawn="1"/>
        </p:nvSpPr>
        <p:spPr>
          <a:xfrm rot="16200000">
            <a:off x="-2011120" y="1813076"/>
            <a:ext cx="5749803" cy="2123658"/>
          </a:xfrm>
          <a:prstGeom prst="rect">
            <a:avLst/>
          </a:prstGeom>
          <a:noFill/>
        </p:spPr>
        <p:txBody>
          <a:bodyPr wrap="square" lIns="0" tIns="0" rIns="0" bIns="0" rtlCol="0" anchor="ctr">
            <a:spAutoFit/>
          </a:bodyPr>
          <a:lstStyle/>
          <a:p>
            <a:pPr algn="just"/>
            <a:r>
              <a:rPr lang="en-US" sz="13800" dirty="0" smtClean="0">
                <a:solidFill>
                  <a:schemeClr val="bg1">
                    <a:lumMod val="85000"/>
                    <a:lumOff val="15000"/>
                  </a:schemeClr>
                </a:solidFill>
                <a:latin typeface="Corbel" panose="020B0503020204020204" pitchFamily="34" charset="0"/>
                <a:cs typeface="Arial" panose="020B0604020202020204" pitchFamily="34" charset="0"/>
              </a:rPr>
              <a:t>Answer</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answer here. </a:t>
            </a:r>
            <a:endParaRPr lang="en-US" dirty="0"/>
          </a:p>
        </p:txBody>
      </p:sp>
      <p:sp>
        <p:nvSpPr>
          <p:cNvPr id="2" name="Rectangle 1"/>
          <p:cNvSpPr/>
          <p:nvPr userDrawn="1"/>
        </p:nvSpPr>
        <p:spPr bwMode="invGray">
          <a:xfrm>
            <a:off x="0" y="5749805"/>
            <a:ext cx="12192000" cy="110819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4" y="5900385"/>
            <a:ext cx="2852388"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14"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4" name="Title 3"/>
          <p:cNvSpPr>
            <a:spLocks noGrp="1"/>
          </p:cNvSpPr>
          <p:nvPr>
            <p:ph type="title" hasCustomPrompt="1"/>
          </p:nvPr>
        </p:nvSpPr>
        <p:spPr/>
        <p:txBody>
          <a:bodyPr/>
          <a:lstStyle>
            <a:lvl1pPr>
              <a:defRPr>
                <a:solidFill>
                  <a:schemeClr val="tx1">
                    <a:alpha val="63000"/>
                  </a:schemeClr>
                </a:solidFill>
              </a:defRPr>
            </a:lvl1pPr>
          </a:lstStyle>
          <a:p>
            <a:r>
              <a:rPr lang="en-US" dirty="0" smtClean="0"/>
              <a:t>Category 1</a:t>
            </a:r>
            <a:endParaRPr lang="en-US" dirty="0"/>
          </a:p>
        </p:txBody>
      </p:sp>
    </p:spTree>
    <p:extLst>
      <p:ext uri="{BB962C8B-B14F-4D97-AF65-F5344CB8AC3E}">
        <p14:creationId xmlns:p14="http://schemas.microsoft.com/office/powerpoint/2010/main" val="13196018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ategory 2 Divider">
    <p:bg>
      <p:bgPr>
        <a:solidFill>
          <a:schemeClr val="bg2"/>
        </a:solidFill>
        <a:effectLst/>
      </p:bgPr>
    </p:bg>
    <p:spTree>
      <p:nvGrpSpPr>
        <p:cNvPr id="1" name=""/>
        <p:cNvGrpSpPr/>
        <p:nvPr/>
      </p:nvGrpSpPr>
      <p:grpSpPr>
        <a:xfrm>
          <a:off x="0" y="0"/>
          <a:ext cx="0" cy="0"/>
          <a:chOff x="0" y="0"/>
          <a:chExt cx="0" cy="0"/>
        </a:xfrm>
      </p:grpSpPr>
      <p:sp>
        <p:nvSpPr>
          <p:cNvPr id="2" name="Rectangle 1"/>
          <p:cNvSpPr/>
          <p:nvPr userDrawn="1"/>
        </p:nvSpPr>
        <p:spPr bwMode="invGray">
          <a:xfrm>
            <a:off x="0" y="3372365"/>
            <a:ext cx="12192000" cy="18748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hasCustomPrompt="1"/>
          </p:nvPr>
        </p:nvSpPr>
        <p:spPr>
          <a:xfrm>
            <a:off x="1133588" y="3522944"/>
            <a:ext cx="10828224" cy="1583628"/>
          </a:xfrm>
        </p:spPr>
        <p:txBody>
          <a:bodyPr>
            <a:normAutofit/>
          </a:bodyPr>
          <a:lstStyle>
            <a:lvl1pPr>
              <a:defRPr sz="5400" baseline="0">
                <a:solidFill>
                  <a:schemeClr val="tx1"/>
                </a:solidFill>
              </a:defRPr>
            </a:lvl1pPr>
          </a:lstStyle>
          <a:p>
            <a:r>
              <a:rPr lang="en-US" dirty="0" smtClean="0"/>
              <a:t>Category 2 divider slide</a:t>
            </a:r>
            <a:endParaRPr lang="en-US" dirty="0"/>
          </a:p>
        </p:txBody>
      </p:sp>
    </p:spTree>
    <p:extLst>
      <p:ext uri="{BB962C8B-B14F-4D97-AF65-F5344CB8AC3E}">
        <p14:creationId xmlns:p14="http://schemas.microsoft.com/office/powerpoint/2010/main" val="1317110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ategory 2 Questions">
    <p:bg>
      <p:bgPr>
        <a:solidFill>
          <a:schemeClr val="bg2"/>
        </a:solidFill>
        <a:effectLst/>
      </p:bgPr>
    </p:bg>
    <p:spTree>
      <p:nvGrpSpPr>
        <p:cNvPr id="1" name=""/>
        <p:cNvGrpSpPr/>
        <p:nvPr/>
      </p:nvGrpSpPr>
      <p:grpSpPr>
        <a:xfrm>
          <a:off x="0" y="0"/>
          <a:ext cx="0" cy="0"/>
          <a:chOff x="0" y="0"/>
          <a:chExt cx="0" cy="0"/>
        </a:xfrm>
      </p:grpSpPr>
      <p:sp>
        <p:nvSpPr>
          <p:cNvPr id="11" name="Q"/>
          <p:cNvSpPr txBox="1"/>
          <p:nvPr userDrawn="1"/>
        </p:nvSpPr>
        <p:spPr>
          <a:xfrm rot="16200000">
            <a:off x="-2011120" y="1990047"/>
            <a:ext cx="5749803" cy="1769715"/>
          </a:xfrm>
          <a:prstGeom prst="rect">
            <a:avLst/>
          </a:prstGeom>
          <a:noFill/>
        </p:spPr>
        <p:txBody>
          <a:bodyPr wrap="square" lIns="0" tIns="0" rIns="0" bIns="0" rtlCol="0" anchor="ctr">
            <a:spAutoFit/>
          </a:bodyPr>
          <a:lstStyle/>
          <a:p>
            <a:pPr algn="just"/>
            <a:r>
              <a:rPr lang="en-US" sz="11500" dirty="0" smtClean="0">
                <a:solidFill>
                  <a:schemeClr val="bg1">
                    <a:lumMod val="85000"/>
                    <a:lumOff val="15000"/>
                  </a:schemeClr>
                </a:solidFill>
                <a:latin typeface="Corbel" panose="020B0503020204020204" pitchFamily="34" charset="0"/>
                <a:cs typeface="Arial" panose="020B0604020202020204" pitchFamily="34" charset="0"/>
              </a:rPr>
              <a:t>Question</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question here. </a:t>
            </a:r>
            <a:endParaRPr lang="en-US" dirty="0"/>
          </a:p>
        </p:txBody>
      </p:sp>
      <p:sp>
        <p:nvSpPr>
          <p:cNvPr id="2" name="Rectangle 1"/>
          <p:cNvSpPr/>
          <p:nvPr userDrawn="1"/>
        </p:nvSpPr>
        <p:spPr bwMode="invGray">
          <a:xfrm>
            <a:off x="0" y="5749805"/>
            <a:ext cx="12192000" cy="11081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5" y="5900384"/>
            <a:ext cx="1897666"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9"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4" name="Title 3"/>
          <p:cNvSpPr>
            <a:spLocks noGrp="1"/>
          </p:cNvSpPr>
          <p:nvPr>
            <p:ph type="title" hasCustomPrompt="1"/>
          </p:nvPr>
        </p:nvSpPr>
        <p:spPr/>
        <p:txBody>
          <a:bodyPr/>
          <a:lstStyle>
            <a:lvl1pPr>
              <a:defRPr>
                <a:solidFill>
                  <a:schemeClr val="tx1">
                    <a:alpha val="63000"/>
                  </a:schemeClr>
                </a:solidFill>
              </a:defRPr>
            </a:lvl1pPr>
          </a:lstStyle>
          <a:p>
            <a:r>
              <a:rPr lang="en-US" dirty="0" smtClean="0"/>
              <a:t>Category 2</a:t>
            </a:r>
            <a:endParaRPr lang="en-US" dirty="0"/>
          </a:p>
        </p:txBody>
      </p:sp>
      <p:sp>
        <p:nvSpPr>
          <p:cNvPr id="12" name="Back to game board">
            <a:hlinkClick r:id="" action="ppaction://hlinkshowjump?jump=nextslide"/>
          </p:cNvPr>
          <p:cNvSpPr/>
          <p:nvPr userDrawn="1"/>
        </p:nvSpPr>
        <p:spPr bwMode="invGray">
          <a:xfrm rot="5400000" flipH="1">
            <a:off x="11220383"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Tree>
    <p:extLst>
      <p:ext uri="{BB962C8B-B14F-4D97-AF65-F5344CB8AC3E}">
        <p14:creationId xmlns:p14="http://schemas.microsoft.com/office/powerpoint/2010/main" val="3087391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ategory 2 Answers">
    <p:bg>
      <p:bgPr>
        <a:solidFill>
          <a:schemeClr val="bg2"/>
        </a:solidFill>
        <a:effectLst/>
      </p:bgPr>
    </p:bg>
    <p:spTree>
      <p:nvGrpSpPr>
        <p:cNvPr id="1" name=""/>
        <p:cNvGrpSpPr/>
        <p:nvPr/>
      </p:nvGrpSpPr>
      <p:grpSpPr>
        <a:xfrm>
          <a:off x="0" y="0"/>
          <a:ext cx="0" cy="0"/>
          <a:chOff x="0" y="0"/>
          <a:chExt cx="0" cy="0"/>
        </a:xfrm>
      </p:grpSpPr>
      <p:sp>
        <p:nvSpPr>
          <p:cNvPr id="9" name="Q"/>
          <p:cNvSpPr txBox="1"/>
          <p:nvPr userDrawn="1"/>
        </p:nvSpPr>
        <p:spPr>
          <a:xfrm rot="16200000">
            <a:off x="-2011120" y="1813076"/>
            <a:ext cx="5749803" cy="2123658"/>
          </a:xfrm>
          <a:prstGeom prst="rect">
            <a:avLst/>
          </a:prstGeom>
          <a:noFill/>
        </p:spPr>
        <p:txBody>
          <a:bodyPr wrap="square" lIns="0" tIns="0" rIns="0" bIns="0" rtlCol="0" anchor="ctr">
            <a:spAutoFit/>
          </a:bodyPr>
          <a:lstStyle/>
          <a:p>
            <a:pPr algn="just"/>
            <a:r>
              <a:rPr lang="en-US" sz="13800" dirty="0" smtClean="0">
                <a:solidFill>
                  <a:schemeClr val="bg1">
                    <a:lumMod val="85000"/>
                    <a:lumOff val="15000"/>
                  </a:schemeClr>
                </a:solidFill>
                <a:latin typeface="Corbel" panose="020B0503020204020204" pitchFamily="34" charset="0"/>
                <a:cs typeface="Arial" panose="020B0604020202020204" pitchFamily="34" charset="0"/>
              </a:rPr>
              <a:t>Answer</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answer here. </a:t>
            </a:r>
            <a:endParaRPr lang="en-US" dirty="0"/>
          </a:p>
        </p:txBody>
      </p:sp>
      <p:sp>
        <p:nvSpPr>
          <p:cNvPr id="2" name="Rectangle 1"/>
          <p:cNvSpPr/>
          <p:nvPr userDrawn="1"/>
        </p:nvSpPr>
        <p:spPr bwMode="invGray">
          <a:xfrm>
            <a:off x="0" y="5749805"/>
            <a:ext cx="12192000" cy="11081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4" y="5900385"/>
            <a:ext cx="2852388"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11"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4" name="Title 3"/>
          <p:cNvSpPr>
            <a:spLocks noGrp="1"/>
          </p:cNvSpPr>
          <p:nvPr>
            <p:ph type="title" hasCustomPrompt="1"/>
          </p:nvPr>
        </p:nvSpPr>
        <p:spPr/>
        <p:txBody>
          <a:bodyPr/>
          <a:lstStyle>
            <a:lvl1pPr>
              <a:defRPr>
                <a:solidFill>
                  <a:schemeClr val="tx1">
                    <a:alpha val="63000"/>
                  </a:schemeClr>
                </a:solidFill>
              </a:defRPr>
            </a:lvl1pPr>
          </a:lstStyle>
          <a:p>
            <a:r>
              <a:rPr lang="en-US" dirty="0" smtClean="0"/>
              <a:t>Category 2</a:t>
            </a:r>
            <a:endParaRPr lang="en-US" dirty="0"/>
          </a:p>
        </p:txBody>
      </p:sp>
    </p:spTree>
    <p:extLst>
      <p:ext uri="{BB962C8B-B14F-4D97-AF65-F5344CB8AC3E}">
        <p14:creationId xmlns:p14="http://schemas.microsoft.com/office/powerpoint/2010/main" val="5037557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ategory 3 Divider">
    <p:bg>
      <p:bgPr>
        <a:solidFill>
          <a:schemeClr val="bg2"/>
        </a:solidFill>
        <a:effectLst/>
      </p:bgPr>
    </p:bg>
    <p:spTree>
      <p:nvGrpSpPr>
        <p:cNvPr id="1" name=""/>
        <p:cNvGrpSpPr/>
        <p:nvPr/>
      </p:nvGrpSpPr>
      <p:grpSpPr>
        <a:xfrm>
          <a:off x="0" y="0"/>
          <a:ext cx="0" cy="0"/>
          <a:chOff x="0" y="0"/>
          <a:chExt cx="0" cy="0"/>
        </a:xfrm>
      </p:grpSpPr>
      <p:sp>
        <p:nvSpPr>
          <p:cNvPr id="2" name="Rectangle 1"/>
          <p:cNvSpPr/>
          <p:nvPr userDrawn="1"/>
        </p:nvSpPr>
        <p:spPr bwMode="invGray">
          <a:xfrm>
            <a:off x="0" y="3372365"/>
            <a:ext cx="12192000" cy="187488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hasCustomPrompt="1"/>
          </p:nvPr>
        </p:nvSpPr>
        <p:spPr>
          <a:xfrm>
            <a:off x="1133588" y="3522944"/>
            <a:ext cx="10828224" cy="1583628"/>
          </a:xfrm>
        </p:spPr>
        <p:txBody>
          <a:bodyPr>
            <a:normAutofit/>
          </a:bodyPr>
          <a:lstStyle>
            <a:lvl1pPr>
              <a:defRPr sz="5400" baseline="0">
                <a:solidFill>
                  <a:schemeClr val="tx1"/>
                </a:solidFill>
              </a:defRPr>
            </a:lvl1pPr>
          </a:lstStyle>
          <a:p>
            <a:r>
              <a:rPr lang="en-US" dirty="0" smtClean="0"/>
              <a:t>Category 3 divider slide</a:t>
            </a:r>
            <a:endParaRPr lang="en-US" dirty="0"/>
          </a:p>
        </p:txBody>
      </p:sp>
    </p:spTree>
    <p:extLst>
      <p:ext uri="{BB962C8B-B14F-4D97-AF65-F5344CB8AC3E}">
        <p14:creationId xmlns:p14="http://schemas.microsoft.com/office/powerpoint/2010/main" val="20159857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ategory 3 Questions">
    <p:bg>
      <p:bgPr>
        <a:solidFill>
          <a:schemeClr val="bg2"/>
        </a:solidFill>
        <a:effectLst/>
      </p:bgPr>
    </p:bg>
    <p:spTree>
      <p:nvGrpSpPr>
        <p:cNvPr id="1" name=""/>
        <p:cNvGrpSpPr/>
        <p:nvPr/>
      </p:nvGrpSpPr>
      <p:grpSpPr>
        <a:xfrm>
          <a:off x="0" y="0"/>
          <a:ext cx="0" cy="0"/>
          <a:chOff x="0" y="0"/>
          <a:chExt cx="0" cy="0"/>
        </a:xfrm>
      </p:grpSpPr>
      <p:sp>
        <p:nvSpPr>
          <p:cNvPr id="11" name="Q"/>
          <p:cNvSpPr txBox="1"/>
          <p:nvPr userDrawn="1"/>
        </p:nvSpPr>
        <p:spPr>
          <a:xfrm rot="16200000">
            <a:off x="-2011120" y="1990047"/>
            <a:ext cx="5749803" cy="1769715"/>
          </a:xfrm>
          <a:prstGeom prst="rect">
            <a:avLst/>
          </a:prstGeom>
          <a:noFill/>
        </p:spPr>
        <p:txBody>
          <a:bodyPr wrap="square" lIns="0" tIns="0" rIns="0" bIns="0" rtlCol="0" anchor="ctr">
            <a:spAutoFit/>
          </a:bodyPr>
          <a:lstStyle/>
          <a:p>
            <a:pPr algn="just"/>
            <a:r>
              <a:rPr lang="en-US" sz="11500" dirty="0" smtClean="0">
                <a:solidFill>
                  <a:schemeClr val="bg1">
                    <a:lumMod val="85000"/>
                    <a:lumOff val="15000"/>
                  </a:schemeClr>
                </a:solidFill>
                <a:latin typeface="Corbel" panose="020B0503020204020204" pitchFamily="34" charset="0"/>
                <a:cs typeface="Arial" panose="020B0604020202020204" pitchFamily="34" charset="0"/>
              </a:rPr>
              <a:t>Question</a:t>
            </a:r>
          </a:p>
        </p:txBody>
      </p:sp>
      <p:sp>
        <p:nvSpPr>
          <p:cNvPr id="8" name="Question"/>
          <p:cNvSpPr>
            <a:spLocks noGrp="1"/>
          </p:cNvSpPr>
          <p:nvPr>
            <p:ph type="body" sz="quarter" idx="13" hasCustomPrompt="1"/>
          </p:nvPr>
        </p:nvSpPr>
        <p:spPr>
          <a:xfrm>
            <a:off x="1841679" y="1873957"/>
            <a:ext cx="8885530" cy="2001892"/>
          </a:xfrm>
        </p:spPr>
        <p:txBody>
          <a:bodyPr anchor="ctr">
            <a:noAutofit/>
          </a:bodyPr>
          <a:lstStyle>
            <a:lvl1pPr marL="0" indent="0">
              <a:spcBef>
                <a:spcPts val="0"/>
              </a:spcBef>
              <a:buNone/>
              <a:defRPr sz="3200" baseline="0"/>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Type question here. </a:t>
            </a:r>
            <a:endParaRPr lang="en-US" dirty="0"/>
          </a:p>
        </p:txBody>
      </p:sp>
      <p:sp>
        <p:nvSpPr>
          <p:cNvPr id="2" name="Rectangle 1"/>
          <p:cNvSpPr/>
          <p:nvPr userDrawn="1"/>
        </p:nvSpPr>
        <p:spPr bwMode="invGray">
          <a:xfrm>
            <a:off x="0" y="5749805"/>
            <a:ext cx="12192000" cy="110819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oints"/>
          <p:cNvSpPr>
            <a:spLocks noGrp="1"/>
          </p:cNvSpPr>
          <p:nvPr>
            <p:ph type="body" sz="quarter" idx="16" hasCustomPrompt="1"/>
          </p:nvPr>
        </p:nvSpPr>
        <p:spPr bwMode="auto">
          <a:xfrm>
            <a:off x="9109425" y="5900384"/>
            <a:ext cx="1897666" cy="781394"/>
          </a:xfrm>
        </p:spPr>
        <p:txBody>
          <a:bodyPr anchor="ctr">
            <a:noAutofit/>
          </a:bodyPr>
          <a:lstStyle>
            <a:lvl1pPr marL="0" indent="0" algn="r">
              <a:spcBef>
                <a:spcPts val="0"/>
              </a:spcBef>
              <a:buNone/>
              <a:defRPr sz="4800" baseline="0">
                <a:solidFill>
                  <a:schemeClr val="tx1">
                    <a:alpha val="63000"/>
                  </a:schemeClr>
                </a:solidFill>
              </a:defRPr>
            </a:lvl1pPr>
            <a:lvl2pPr marL="0" indent="0">
              <a:spcBef>
                <a:spcPts val="0"/>
              </a:spcBef>
              <a:buNone/>
              <a:defRPr sz="3200"/>
            </a:lvl2pPr>
            <a:lvl3pPr marL="0" indent="0">
              <a:spcBef>
                <a:spcPts val="0"/>
              </a:spcBef>
              <a:buNone/>
              <a:defRPr sz="3200"/>
            </a:lvl3pPr>
            <a:lvl4pPr marL="0" indent="0">
              <a:spcBef>
                <a:spcPts val="0"/>
              </a:spcBef>
              <a:buNone/>
              <a:defRPr sz="3200"/>
            </a:lvl4pPr>
            <a:lvl5pPr marL="0" indent="0">
              <a:spcBef>
                <a:spcPts val="0"/>
              </a:spcBef>
              <a:buNone/>
              <a:defRPr sz="3200"/>
            </a:lvl5pPr>
            <a:lvl6pPr marL="0" indent="0">
              <a:spcBef>
                <a:spcPts val="0"/>
              </a:spcBef>
              <a:buNone/>
              <a:defRPr sz="3200"/>
            </a:lvl6pPr>
            <a:lvl7pPr marL="0" indent="0">
              <a:spcBef>
                <a:spcPts val="0"/>
              </a:spcBef>
              <a:buNone/>
              <a:defRPr sz="3200"/>
            </a:lvl7pPr>
            <a:lvl8pPr marL="0" indent="0">
              <a:spcBef>
                <a:spcPts val="0"/>
              </a:spcBef>
              <a:buNone/>
              <a:defRPr sz="3200"/>
            </a:lvl8pPr>
            <a:lvl9pPr marL="0" indent="0">
              <a:spcBef>
                <a:spcPts val="0"/>
              </a:spcBef>
              <a:buNone/>
              <a:defRPr sz="3200"/>
            </a:lvl9pPr>
          </a:lstStyle>
          <a:p>
            <a:pPr lvl="0"/>
            <a:r>
              <a:rPr lang="en-US" dirty="0" smtClean="0"/>
              <a:t>Points</a:t>
            </a:r>
            <a:endParaRPr lang="en-US" dirty="0"/>
          </a:p>
        </p:txBody>
      </p:sp>
      <p:sp>
        <p:nvSpPr>
          <p:cNvPr id="10" name="Back to game board">
            <a:hlinkClick r:id="rId2" action="ppaction://hlinksldjump"/>
          </p:cNvPr>
          <p:cNvSpPr/>
          <p:nvPr userDrawn="1"/>
        </p:nvSpPr>
        <p:spPr bwMode="invGray">
          <a:xfrm rot="16200000">
            <a:off x="169030"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9" name="Instructions"/>
          <p:cNvSpPr/>
          <p:nvPr userDrawn="1"/>
        </p:nvSpPr>
        <p:spPr>
          <a:xfrm>
            <a:off x="12307833" y="0"/>
            <a:ext cx="1853339"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Type your questions and answers in the placeholders. You can add the points value at the bottom for reference.</a:t>
            </a:r>
          </a:p>
          <a:p>
            <a:pPr lvl="0">
              <a:spcBef>
                <a:spcPts val="1200"/>
              </a:spcBef>
            </a:pPr>
            <a:r>
              <a:rPr lang="en-US" sz="1600" dirty="0" smtClean="0">
                <a:solidFill>
                  <a:srgbClr val="7F7F7F"/>
                </a:solidFill>
                <a:latin typeface="Calibri Light" panose="020F0302020204030204" pitchFamily="34" charset="0"/>
                <a:cs typeface="Calibri" panose="020F0502020204030204" pitchFamily="34" charset="0"/>
              </a:rPr>
              <a:t>When you’re in slide show view, click the triangle to return to the game board slide. </a:t>
            </a:r>
          </a:p>
        </p:txBody>
      </p:sp>
      <p:sp>
        <p:nvSpPr>
          <p:cNvPr id="5" name="Title 4"/>
          <p:cNvSpPr>
            <a:spLocks noGrp="1"/>
          </p:cNvSpPr>
          <p:nvPr>
            <p:ph type="title" hasCustomPrompt="1"/>
          </p:nvPr>
        </p:nvSpPr>
        <p:spPr/>
        <p:txBody>
          <a:bodyPr/>
          <a:lstStyle>
            <a:lvl1pPr>
              <a:defRPr>
                <a:solidFill>
                  <a:schemeClr val="tx1">
                    <a:alpha val="63000"/>
                  </a:schemeClr>
                </a:solidFill>
              </a:defRPr>
            </a:lvl1pPr>
          </a:lstStyle>
          <a:p>
            <a:r>
              <a:rPr lang="en-US" dirty="0" smtClean="0"/>
              <a:t>Category 3</a:t>
            </a:r>
            <a:endParaRPr lang="en-US" dirty="0"/>
          </a:p>
        </p:txBody>
      </p:sp>
      <p:sp>
        <p:nvSpPr>
          <p:cNvPr id="12" name="Back to game board">
            <a:hlinkClick r:id="" action="ppaction://hlinkshowjump?jump=nextslide"/>
          </p:cNvPr>
          <p:cNvSpPr/>
          <p:nvPr userDrawn="1"/>
        </p:nvSpPr>
        <p:spPr bwMode="invGray">
          <a:xfrm rot="5400000" flipH="1">
            <a:off x="11220383" y="5941115"/>
            <a:ext cx="795528" cy="685800"/>
          </a:xfrm>
          <a:prstGeom prst="triangle">
            <a:avLst/>
          </a:prstGeom>
          <a:solidFill>
            <a:srgbClr val="FFFFFF">
              <a:alpha val="13000"/>
            </a:srgb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Tree>
    <p:extLst>
      <p:ext uri="{BB962C8B-B14F-4D97-AF65-F5344CB8AC3E}">
        <p14:creationId xmlns:p14="http://schemas.microsoft.com/office/powerpoint/2010/main" val="370962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33588" y="5900384"/>
            <a:ext cx="7969542" cy="78139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33588" y="1825625"/>
            <a:ext cx="10220212" cy="407475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31A184-F35B-4AFC-AC27-402630BF31EA}" type="datetimeFigureOut">
              <a:rPr lang="en-US" smtClean="0"/>
              <a:t>7/7/2016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D9D6C-B21A-4AFF-BD71-9CA00C1F4281}" type="slidenum">
              <a:rPr lang="en-US" smtClean="0"/>
              <a:t>‹#›</a:t>
            </a:fld>
            <a:endParaRPr lang="en-US"/>
          </a:p>
        </p:txBody>
      </p:sp>
    </p:spTree>
    <p:extLst>
      <p:ext uri="{BB962C8B-B14F-4D97-AF65-F5344CB8AC3E}">
        <p14:creationId xmlns:p14="http://schemas.microsoft.com/office/powerpoint/2010/main" val="4275971432"/>
      </p:ext>
    </p:extLst>
  </p:cSld>
  <p:clrMap bg1="dk1" tx1="lt1" bg2="dk2" tx2="lt2" accent1="accent1" accent2="accent2" accent3="accent3" accent4="accent4" accent5="accent5" accent6="accent6" hlink="hlink" folHlink="folHlink"/>
  <p:sldLayoutIdLst>
    <p:sldLayoutId id="2147483655" r:id="rId1"/>
    <p:sldLayoutId id="2147483659" r:id="rId2"/>
    <p:sldLayoutId id="2147483666" r:id="rId3"/>
    <p:sldLayoutId id="2147483668" r:id="rId4"/>
    <p:sldLayoutId id="2147483662" r:id="rId5"/>
    <p:sldLayoutId id="2147483669" r:id="rId6"/>
    <p:sldLayoutId id="2147483670" r:id="rId7"/>
    <p:sldLayoutId id="2147483663" r:id="rId8"/>
    <p:sldLayoutId id="2147483671" r:id="rId9"/>
    <p:sldLayoutId id="2147483672" r:id="rId10"/>
    <p:sldLayoutId id="2147483664" r:id="rId11"/>
    <p:sldLayoutId id="2147483673" r:id="rId12"/>
    <p:sldLayoutId id="2147483674" r:id="rId13"/>
    <p:sldLayoutId id="2147483665"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slide" Target="slide28.xml"/><Relationship Id="rId18" Type="http://schemas.openxmlformats.org/officeDocument/2006/relationships/slide" Target="slide39.xml"/><Relationship Id="rId26" Type="http://schemas.openxmlformats.org/officeDocument/2006/relationships/slide" Target="slide56.xml"/><Relationship Id="rId3" Type="http://schemas.openxmlformats.org/officeDocument/2006/relationships/slide" Target="slide6.xml"/><Relationship Id="rId21" Type="http://schemas.openxmlformats.org/officeDocument/2006/relationships/slide" Target="slide45.xml"/><Relationship Id="rId7" Type="http://schemas.openxmlformats.org/officeDocument/2006/relationships/slide" Target="slide15.xml"/><Relationship Id="rId12" Type="http://schemas.openxmlformats.org/officeDocument/2006/relationships/slide" Target="slide26.xml"/><Relationship Id="rId17" Type="http://schemas.openxmlformats.org/officeDocument/2006/relationships/slide" Target="slide37.xml"/><Relationship Id="rId25" Type="http://schemas.openxmlformats.org/officeDocument/2006/relationships/slide" Target="slide54.xml"/><Relationship Id="rId2" Type="http://schemas.openxmlformats.org/officeDocument/2006/relationships/slide" Target="slide4.xml"/><Relationship Id="rId16" Type="http://schemas.openxmlformats.org/officeDocument/2006/relationships/slide" Target="slide34.xml"/><Relationship Id="rId20" Type="http://schemas.openxmlformats.org/officeDocument/2006/relationships/slide" Target="slide43.xml"/><Relationship Id="rId1" Type="http://schemas.openxmlformats.org/officeDocument/2006/relationships/slideLayout" Target="../slideLayouts/slideLayout1.xml"/><Relationship Id="rId6" Type="http://schemas.openxmlformats.org/officeDocument/2006/relationships/slide" Target="slide12.xml"/><Relationship Id="rId11" Type="http://schemas.openxmlformats.org/officeDocument/2006/relationships/slide" Target="slide23.xml"/><Relationship Id="rId24" Type="http://schemas.openxmlformats.org/officeDocument/2006/relationships/slide" Target="slide52.xml"/><Relationship Id="rId5" Type="http://schemas.openxmlformats.org/officeDocument/2006/relationships/slide" Target="slide10.xml"/><Relationship Id="rId15" Type="http://schemas.openxmlformats.org/officeDocument/2006/relationships/slide" Target="slide32.xml"/><Relationship Id="rId23" Type="http://schemas.openxmlformats.org/officeDocument/2006/relationships/slide" Target="slide50.xml"/><Relationship Id="rId10" Type="http://schemas.openxmlformats.org/officeDocument/2006/relationships/slide" Target="slide21.xml"/><Relationship Id="rId19" Type="http://schemas.openxmlformats.org/officeDocument/2006/relationships/slide" Target="slide41.xml"/><Relationship Id="rId4" Type="http://schemas.openxmlformats.org/officeDocument/2006/relationships/slide" Target="slide8.xml"/><Relationship Id="rId9" Type="http://schemas.openxmlformats.org/officeDocument/2006/relationships/slide" Target="slide19.xml"/><Relationship Id="rId14" Type="http://schemas.openxmlformats.org/officeDocument/2006/relationships/slide" Target="slide30.xml"/><Relationship Id="rId22" Type="http://schemas.openxmlformats.org/officeDocument/2006/relationships/slide" Target="slide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8.xml.rels><?xml version="1.0" encoding="UTF-8" standalone="yes"?>
<Relationships xmlns="http://schemas.openxmlformats.org/package/2006/relationships"><Relationship Id="rId3" Type="http://schemas.openxmlformats.org/officeDocument/2006/relationships/hyperlink" Target="http://www.famouspsychologists.org/" TargetMode="External"/><Relationship Id="rId2" Type="http://schemas.openxmlformats.org/officeDocument/2006/relationships/hyperlink" Target="https://www.apa.org/research/action/glossary.aspx" TargetMode="External"/><Relationship Id="rId1" Type="http://schemas.openxmlformats.org/officeDocument/2006/relationships/slideLayout" Target="../slideLayouts/slideLayout16.xml"/><Relationship Id="rId5" Type="http://schemas.openxmlformats.org/officeDocument/2006/relationships/hyperlink" Target="https://www.verywell.com/branches-of-psychology-2794908" TargetMode="External"/><Relationship Id="rId4" Type="http://schemas.openxmlformats.org/officeDocument/2006/relationships/hyperlink" Target="https://www.verywell.com/what-is-a-neurotransmitter-2795394"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Psychology Jeopardy!</a:t>
            </a:r>
            <a:br>
              <a:rPr lang="en-US" dirty="0" smtClean="0"/>
            </a:br>
            <a:r>
              <a:rPr lang="en-US" sz="3100" dirty="0" smtClean="0"/>
              <a:t>Alexis Rea</a:t>
            </a:r>
            <a:br>
              <a:rPr lang="en-US" sz="3100" dirty="0" smtClean="0"/>
            </a:br>
            <a:r>
              <a:rPr lang="en-US" sz="3100" dirty="0" smtClean="0"/>
              <a:t>EDUC485</a:t>
            </a:r>
            <a:br>
              <a:rPr lang="en-US" sz="3100" dirty="0" smtClean="0"/>
            </a:br>
            <a:r>
              <a:rPr lang="en-US" sz="3100" dirty="0" smtClean="0"/>
              <a:t>Class of 2019</a:t>
            </a:r>
            <a:endParaRPr lang="en-US" sz="3100" dirty="0"/>
          </a:p>
        </p:txBody>
      </p:sp>
    </p:spTree>
    <p:extLst>
      <p:ext uri="{BB962C8B-B14F-4D97-AF65-F5344CB8AC3E}">
        <p14:creationId xmlns:p14="http://schemas.microsoft.com/office/powerpoint/2010/main" val="1778362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 A behavioral therapeutic technique that exposes a client to anxiety-provoking stimuli, through his or her own imagination, in an attempt to extinguish the anxiety associated with the stimuli</a:t>
            </a:r>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10920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Implosion Therapy</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28913454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Stimuli that act as predictors of reinforcement, signaling when particular behaviors will result in positive reinforcement</a:t>
            </a:r>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4090803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Discriminative Stimuli</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16320266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Category 2 questions follow</a:t>
            </a:r>
            <a:endParaRPr lang="en-US" dirty="0"/>
          </a:p>
        </p:txBody>
      </p:sp>
    </p:spTree>
    <p:extLst>
      <p:ext uri="{BB962C8B-B14F-4D97-AF65-F5344CB8AC3E}">
        <p14:creationId xmlns:p14="http://schemas.microsoft.com/office/powerpoint/2010/main" val="3782962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Most famously associated with the field of Neuropsychology. Studied hysteria and sexuality, did a significant amount of work on dream and dream analysis, and defined the Oedipus Complex</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a:t>
            </a:r>
            <a:r>
              <a:rPr lang="en-US" dirty="0" smtClean="0"/>
              <a:t>2</a:t>
            </a:r>
            <a:endParaRPr lang="en-US" dirty="0"/>
          </a:p>
        </p:txBody>
      </p:sp>
    </p:spTree>
    <p:extLst>
      <p:ext uri="{BB962C8B-B14F-4D97-AF65-F5344CB8AC3E}">
        <p14:creationId xmlns:p14="http://schemas.microsoft.com/office/powerpoint/2010/main" val="4035999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Sigmund Freud</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20033719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Did work in classical conditioning, where he conditioned dogs to salivate at the sound of a bell rather than at the sight of food.</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297872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Ivan Pavlov</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2572761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Developed a theory about the stages of moral development. He enjoyed it because it was an uncommon field of study.</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1252653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 Placeholder 62"/>
          <p:cNvSpPr>
            <a:spLocks noGrp="1"/>
          </p:cNvSpPr>
          <p:nvPr>
            <p:ph type="body" sz="quarter" idx="13"/>
          </p:nvPr>
        </p:nvSpPr>
        <p:spPr/>
        <p:txBody>
          <a:bodyPr/>
          <a:lstStyle/>
          <a:p>
            <a:r>
              <a:rPr lang="en-US" dirty="0" smtClean="0"/>
              <a:t>Terminology</a:t>
            </a:r>
            <a:endParaRPr lang="en-US" dirty="0"/>
          </a:p>
        </p:txBody>
      </p:sp>
      <p:sp>
        <p:nvSpPr>
          <p:cNvPr id="128" name="Text Placeholder 127"/>
          <p:cNvSpPr>
            <a:spLocks noGrp="1"/>
          </p:cNvSpPr>
          <p:nvPr>
            <p:ph type="body" sz="quarter" idx="18"/>
          </p:nvPr>
        </p:nvSpPr>
        <p:spPr/>
        <p:txBody>
          <a:bodyPr/>
          <a:lstStyle/>
          <a:p>
            <a:r>
              <a:rPr lang="en-US" dirty="0" smtClean="0">
                <a:hlinkClick r:id="rId2" action="ppaction://hlinksldjump"/>
              </a:rPr>
              <a:t>10</a:t>
            </a:r>
            <a:endParaRPr lang="en-US" dirty="0"/>
          </a:p>
        </p:txBody>
      </p:sp>
      <p:sp>
        <p:nvSpPr>
          <p:cNvPr id="133" name="Text Placeholder 132"/>
          <p:cNvSpPr>
            <a:spLocks noGrp="1"/>
          </p:cNvSpPr>
          <p:nvPr>
            <p:ph type="body" sz="quarter" idx="23"/>
          </p:nvPr>
        </p:nvSpPr>
        <p:spPr/>
        <p:txBody>
          <a:bodyPr/>
          <a:lstStyle/>
          <a:p>
            <a:r>
              <a:rPr lang="en-US" dirty="0" smtClean="0">
                <a:hlinkClick r:id="rId3" action="ppaction://hlinksldjump"/>
              </a:rPr>
              <a:t>20</a:t>
            </a:r>
            <a:endParaRPr lang="en-US" dirty="0"/>
          </a:p>
        </p:txBody>
      </p:sp>
      <p:sp>
        <p:nvSpPr>
          <p:cNvPr id="138" name="Text Placeholder 137"/>
          <p:cNvSpPr>
            <a:spLocks noGrp="1"/>
          </p:cNvSpPr>
          <p:nvPr>
            <p:ph type="body" sz="quarter" idx="28"/>
          </p:nvPr>
        </p:nvSpPr>
        <p:spPr/>
        <p:txBody>
          <a:bodyPr/>
          <a:lstStyle/>
          <a:p>
            <a:r>
              <a:rPr lang="en-US" dirty="0" smtClean="0">
                <a:hlinkClick r:id="rId4" action="ppaction://hlinksldjump"/>
              </a:rPr>
              <a:t>30</a:t>
            </a:r>
            <a:endParaRPr lang="en-US" dirty="0"/>
          </a:p>
        </p:txBody>
      </p:sp>
      <p:sp>
        <p:nvSpPr>
          <p:cNvPr id="143" name="Text Placeholder 142"/>
          <p:cNvSpPr>
            <a:spLocks noGrp="1"/>
          </p:cNvSpPr>
          <p:nvPr>
            <p:ph type="body" sz="quarter" idx="33"/>
          </p:nvPr>
        </p:nvSpPr>
        <p:spPr/>
        <p:txBody>
          <a:bodyPr/>
          <a:lstStyle/>
          <a:p>
            <a:r>
              <a:rPr lang="en-US" dirty="0" smtClean="0">
                <a:hlinkClick r:id="rId5" action="ppaction://hlinksldjump"/>
              </a:rPr>
              <a:t>40</a:t>
            </a:r>
            <a:endParaRPr lang="en-US" dirty="0"/>
          </a:p>
        </p:txBody>
      </p:sp>
      <p:sp>
        <p:nvSpPr>
          <p:cNvPr id="148" name="Text Placeholder 147"/>
          <p:cNvSpPr>
            <a:spLocks noGrp="1"/>
          </p:cNvSpPr>
          <p:nvPr>
            <p:ph type="body" sz="quarter" idx="38"/>
          </p:nvPr>
        </p:nvSpPr>
        <p:spPr/>
        <p:txBody>
          <a:bodyPr/>
          <a:lstStyle/>
          <a:p>
            <a:r>
              <a:rPr lang="en-US" dirty="0" smtClean="0">
                <a:hlinkClick r:id="rId6" action="ppaction://hlinksldjump"/>
              </a:rPr>
              <a:t>50</a:t>
            </a:r>
            <a:endParaRPr lang="en-US" dirty="0"/>
          </a:p>
        </p:txBody>
      </p:sp>
      <p:sp>
        <p:nvSpPr>
          <p:cNvPr id="64" name="Text Placeholder 63"/>
          <p:cNvSpPr>
            <a:spLocks noGrp="1"/>
          </p:cNvSpPr>
          <p:nvPr>
            <p:ph type="body" sz="quarter" idx="14"/>
          </p:nvPr>
        </p:nvSpPr>
        <p:spPr/>
        <p:txBody>
          <a:bodyPr/>
          <a:lstStyle/>
          <a:p>
            <a:r>
              <a:rPr lang="en-US" dirty="0" smtClean="0"/>
              <a:t>Famous Psychologists</a:t>
            </a:r>
            <a:endParaRPr lang="en-US" dirty="0"/>
          </a:p>
        </p:txBody>
      </p:sp>
      <p:sp>
        <p:nvSpPr>
          <p:cNvPr id="129" name="Text Placeholder 128"/>
          <p:cNvSpPr>
            <a:spLocks noGrp="1"/>
          </p:cNvSpPr>
          <p:nvPr>
            <p:ph type="body" sz="quarter" idx="19"/>
          </p:nvPr>
        </p:nvSpPr>
        <p:spPr/>
        <p:txBody>
          <a:bodyPr/>
          <a:lstStyle/>
          <a:p>
            <a:r>
              <a:rPr lang="en-US" dirty="0" smtClean="0">
                <a:hlinkClick r:id="rId7" action="ppaction://hlinksldjump"/>
              </a:rPr>
              <a:t>10</a:t>
            </a:r>
            <a:endParaRPr lang="en-US" dirty="0"/>
          </a:p>
        </p:txBody>
      </p:sp>
      <p:sp>
        <p:nvSpPr>
          <p:cNvPr id="134" name="Text Placeholder 133"/>
          <p:cNvSpPr>
            <a:spLocks noGrp="1"/>
          </p:cNvSpPr>
          <p:nvPr>
            <p:ph type="body" sz="quarter" idx="24"/>
          </p:nvPr>
        </p:nvSpPr>
        <p:spPr/>
        <p:txBody>
          <a:bodyPr/>
          <a:lstStyle/>
          <a:p>
            <a:r>
              <a:rPr lang="en-US" dirty="0" smtClean="0">
                <a:hlinkClick r:id="rId8" action="ppaction://hlinksldjump"/>
              </a:rPr>
              <a:t>20</a:t>
            </a:r>
            <a:endParaRPr lang="en-US" dirty="0"/>
          </a:p>
        </p:txBody>
      </p:sp>
      <p:sp>
        <p:nvSpPr>
          <p:cNvPr id="139" name="Text Placeholder 138"/>
          <p:cNvSpPr>
            <a:spLocks noGrp="1"/>
          </p:cNvSpPr>
          <p:nvPr>
            <p:ph type="body" sz="quarter" idx="29"/>
          </p:nvPr>
        </p:nvSpPr>
        <p:spPr/>
        <p:txBody>
          <a:bodyPr/>
          <a:lstStyle/>
          <a:p>
            <a:r>
              <a:rPr lang="en-US" dirty="0" smtClean="0">
                <a:hlinkClick r:id="rId9" action="ppaction://hlinksldjump"/>
              </a:rPr>
              <a:t>30</a:t>
            </a:r>
            <a:endParaRPr lang="en-US" dirty="0"/>
          </a:p>
        </p:txBody>
      </p:sp>
      <p:sp>
        <p:nvSpPr>
          <p:cNvPr id="144" name="Text Placeholder 143"/>
          <p:cNvSpPr>
            <a:spLocks noGrp="1"/>
          </p:cNvSpPr>
          <p:nvPr>
            <p:ph type="body" sz="quarter" idx="34"/>
          </p:nvPr>
        </p:nvSpPr>
        <p:spPr/>
        <p:txBody>
          <a:bodyPr/>
          <a:lstStyle/>
          <a:p>
            <a:r>
              <a:rPr lang="en-US" dirty="0" smtClean="0">
                <a:hlinkClick r:id="rId10" action="ppaction://hlinksldjump"/>
              </a:rPr>
              <a:t>40</a:t>
            </a:r>
            <a:endParaRPr lang="en-US" dirty="0"/>
          </a:p>
        </p:txBody>
      </p:sp>
      <p:sp>
        <p:nvSpPr>
          <p:cNvPr id="149" name="Text Placeholder 148"/>
          <p:cNvSpPr>
            <a:spLocks noGrp="1"/>
          </p:cNvSpPr>
          <p:nvPr>
            <p:ph type="body" sz="quarter" idx="39"/>
          </p:nvPr>
        </p:nvSpPr>
        <p:spPr/>
        <p:txBody>
          <a:bodyPr/>
          <a:lstStyle/>
          <a:p>
            <a:r>
              <a:rPr lang="en-US" dirty="0" smtClean="0">
                <a:hlinkClick r:id="rId11" action="ppaction://hlinksldjump"/>
              </a:rPr>
              <a:t>50</a:t>
            </a:r>
            <a:endParaRPr lang="en-US" dirty="0"/>
          </a:p>
        </p:txBody>
      </p:sp>
      <p:sp>
        <p:nvSpPr>
          <p:cNvPr id="65" name="Text Placeholder 64"/>
          <p:cNvSpPr>
            <a:spLocks noGrp="1"/>
          </p:cNvSpPr>
          <p:nvPr>
            <p:ph type="body" sz="quarter" idx="15"/>
          </p:nvPr>
        </p:nvSpPr>
        <p:spPr/>
        <p:txBody>
          <a:bodyPr/>
          <a:lstStyle/>
          <a:p>
            <a:r>
              <a:rPr lang="en-US" dirty="0" smtClean="0"/>
              <a:t>Disorders</a:t>
            </a:r>
            <a:endParaRPr lang="en-US" dirty="0"/>
          </a:p>
        </p:txBody>
      </p:sp>
      <p:sp>
        <p:nvSpPr>
          <p:cNvPr id="130" name="Text Placeholder 129"/>
          <p:cNvSpPr>
            <a:spLocks noGrp="1"/>
          </p:cNvSpPr>
          <p:nvPr>
            <p:ph type="body" sz="quarter" idx="20"/>
          </p:nvPr>
        </p:nvSpPr>
        <p:spPr/>
        <p:txBody>
          <a:bodyPr/>
          <a:lstStyle/>
          <a:p>
            <a:r>
              <a:rPr lang="en-US" dirty="0" smtClean="0">
                <a:hlinkClick r:id="rId12" action="ppaction://hlinksldjump"/>
              </a:rPr>
              <a:t>10</a:t>
            </a:r>
            <a:endParaRPr lang="en-US" dirty="0"/>
          </a:p>
        </p:txBody>
      </p:sp>
      <p:sp>
        <p:nvSpPr>
          <p:cNvPr id="135" name="Text Placeholder 134"/>
          <p:cNvSpPr>
            <a:spLocks noGrp="1"/>
          </p:cNvSpPr>
          <p:nvPr>
            <p:ph type="body" sz="quarter" idx="25"/>
          </p:nvPr>
        </p:nvSpPr>
        <p:spPr/>
        <p:txBody>
          <a:bodyPr/>
          <a:lstStyle/>
          <a:p>
            <a:r>
              <a:rPr lang="en-US" dirty="0" smtClean="0">
                <a:hlinkClick r:id="rId13" action="ppaction://hlinksldjump"/>
              </a:rPr>
              <a:t>20</a:t>
            </a:r>
            <a:endParaRPr lang="en-US" dirty="0"/>
          </a:p>
        </p:txBody>
      </p:sp>
      <p:sp>
        <p:nvSpPr>
          <p:cNvPr id="140" name="Text Placeholder 139"/>
          <p:cNvSpPr>
            <a:spLocks noGrp="1"/>
          </p:cNvSpPr>
          <p:nvPr>
            <p:ph type="body" sz="quarter" idx="30"/>
          </p:nvPr>
        </p:nvSpPr>
        <p:spPr/>
        <p:txBody>
          <a:bodyPr/>
          <a:lstStyle/>
          <a:p>
            <a:r>
              <a:rPr lang="en-US" dirty="0" smtClean="0">
                <a:hlinkClick r:id="rId14" action="ppaction://hlinksldjump"/>
              </a:rPr>
              <a:t>30</a:t>
            </a:r>
            <a:endParaRPr lang="en-US" dirty="0"/>
          </a:p>
        </p:txBody>
      </p:sp>
      <p:sp>
        <p:nvSpPr>
          <p:cNvPr id="145" name="Text Placeholder 144"/>
          <p:cNvSpPr>
            <a:spLocks noGrp="1"/>
          </p:cNvSpPr>
          <p:nvPr>
            <p:ph type="body" sz="quarter" idx="35"/>
          </p:nvPr>
        </p:nvSpPr>
        <p:spPr/>
        <p:txBody>
          <a:bodyPr/>
          <a:lstStyle/>
          <a:p>
            <a:r>
              <a:rPr lang="en-US" dirty="0" smtClean="0">
                <a:hlinkClick r:id="rId15" action="ppaction://hlinksldjump"/>
              </a:rPr>
              <a:t>40</a:t>
            </a:r>
            <a:endParaRPr lang="en-US" dirty="0"/>
          </a:p>
        </p:txBody>
      </p:sp>
      <p:sp>
        <p:nvSpPr>
          <p:cNvPr id="150" name="Text Placeholder 149"/>
          <p:cNvSpPr>
            <a:spLocks noGrp="1"/>
          </p:cNvSpPr>
          <p:nvPr>
            <p:ph type="body" sz="quarter" idx="40"/>
          </p:nvPr>
        </p:nvSpPr>
        <p:spPr/>
        <p:txBody>
          <a:bodyPr/>
          <a:lstStyle/>
          <a:p>
            <a:r>
              <a:rPr lang="en-US" dirty="0" smtClean="0">
                <a:hlinkClick r:id="rId16" action="ppaction://hlinksldjump"/>
              </a:rPr>
              <a:t>50</a:t>
            </a:r>
            <a:endParaRPr lang="en-US" dirty="0"/>
          </a:p>
        </p:txBody>
      </p:sp>
      <p:sp>
        <p:nvSpPr>
          <p:cNvPr id="66" name="Text Placeholder 65"/>
          <p:cNvSpPr>
            <a:spLocks noGrp="1"/>
          </p:cNvSpPr>
          <p:nvPr>
            <p:ph type="body" sz="quarter" idx="16"/>
          </p:nvPr>
        </p:nvSpPr>
        <p:spPr/>
        <p:txBody>
          <a:bodyPr/>
          <a:lstStyle/>
          <a:p>
            <a:r>
              <a:rPr lang="en-US" dirty="0" smtClean="0"/>
              <a:t>Neuro</a:t>
            </a:r>
          </a:p>
          <a:p>
            <a:r>
              <a:rPr lang="en-US" dirty="0"/>
              <a:t>P</a:t>
            </a:r>
            <a:r>
              <a:rPr lang="en-US" dirty="0" smtClean="0"/>
              <a:t>sychology</a:t>
            </a:r>
            <a:endParaRPr lang="en-US" dirty="0"/>
          </a:p>
        </p:txBody>
      </p:sp>
      <p:sp>
        <p:nvSpPr>
          <p:cNvPr id="131" name="Text Placeholder 130"/>
          <p:cNvSpPr>
            <a:spLocks noGrp="1"/>
          </p:cNvSpPr>
          <p:nvPr>
            <p:ph type="body" sz="quarter" idx="21"/>
          </p:nvPr>
        </p:nvSpPr>
        <p:spPr/>
        <p:txBody>
          <a:bodyPr/>
          <a:lstStyle/>
          <a:p>
            <a:r>
              <a:rPr lang="en-US" dirty="0" smtClean="0">
                <a:hlinkClick r:id="rId17" action="ppaction://hlinksldjump"/>
              </a:rPr>
              <a:t>10</a:t>
            </a:r>
            <a:endParaRPr lang="en-US" dirty="0"/>
          </a:p>
        </p:txBody>
      </p:sp>
      <p:sp>
        <p:nvSpPr>
          <p:cNvPr id="136" name="Text Placeholder 135"/>
          <p:cNvSpPr>
            <a:spLocks noGrp="1"/>
          </p:cNvSpPr>
          <p:nvPr>
            <p:ph type="body" sz="quarter" idx="26"/>
          </p:nvPr>
        </p:nvSpPr>
        <p:spPr/>
        <p:txBody>
          <a:bodyPr/>
          <a:lstStyle/>
          <a:p>
            <a:r>
              <a:rPr lang="en-US" dirty="0" smtClean="0">
                <a:hlinkClick r:id="rId18" action="ppaction://hlinksldjump"/>
              </a:rPr>
              <a:t>20</a:t>
            </a:r>
            <a:endParaRPr lang="en-US" dirty="0"/>
          </a:p>
        </p:txBody>
      </p:sp>
      <p:sp>
        <p:nvSpPr>
          <p:cNvPr id="141" name="Text Placeholder 140"/>
          <p:cNvSpPr>
            <a:spLocks noGrp="1"/>
          </p:cNvSpPr>
          <p:nvPr>
            <p:ph type="body" sz="quarter" idx="31"/>
          </p:nvPr>
        </p:nvSpPr>
        <p:spPr/>
        <p:txBody>
          <a:bodyPr/>
          <a:lstStyle/>
          <a:p>
            <a:r>
              <a:rPr lang="en-US" dirty="0" smtClean="0">
                <a:hlinkClick r:id="rId19" action="ppaction://hlinksldjump"/>
              </a:rPr>
              <a:t>30</a:t>
            </a:r>
            <a:endParaRPr lang="en-US" dirty="0"/>
          </a:p>
        </p:txBody>
      </p:sp>
      <p:sp>
        <p:nvSpPr>
          <p:cNvPr id="146" name="Text Placeholder 145"/>
          <p:cNvSpPr>
            <a:spLocks noGrp="1"/>
          </p:cNvSpPr>
          <p:nvPr>
            <p:ph type="body" sz="quarter" idx="36"/>
          </p:nvPr>
        </p:nvSpPr>
        <p:spPr/>
        <p:txBody>
          <a:bodyPr/>
          <a:lstStyle/>
          <a:p>
            <a:r>
              <a:rPr lang="en-US" dirty="0" smtClean="0">
                <a:hlinkClick r:id="rId20" action="ppaction://hlinksldjump"/>
              </a:rPr>
              <a:t>40</a:t>
            </a:r>
            <a:endParaRPr lang="en-US" dirty="0"/>
          </a:p>
        </p:txBody>
      </p:sp>
      <p:sp>
        <p:nvSpPr>
          <p:cNvPr id="151" name="Text Placeholder 150"/>
          <p:cNvSpPr>
            <a:spLocks noGrp="1"/>
          </p:cNvSpPr>
          <p:nvPr>
            <p:ph type="body" sz="quarter" idx="41"/>
          </p:nvPr>
        </p:nvSpPr>
        <p:spPr/>
        <p:txBody>
          <a:bodyPr/>
          <a:lstStyle/>
          <a:p>
            <a:r>
              <a:rPr lang="en-US" dirty="0" smtClean="0">
                <a:hlinkClick r:id="rId21" action="ppaction://hlinksldjump"/>
              </a:rPr>
              <a:t>50</a:t>
            </a:r>
            <a:endParaRPr lang="en-US" dirty="0"/>
          </a:p>
        </p:txBody>
      </p:sp>
      <p:sp>
        <p:nvSpPr>
          <p:cNvPr id="67" name="Text Placeholder 66"/>
          <p:cNvSpPr>
            <a:spLocks noGrp="1"/>
          </p:cNvSpPr>
          <p:nvPr>
            <p:ph type="body" sz="quarter" idx="17"/>
          </p:nvPr>
        </p:nvSpPr>
        <p:spPr/>
        <p:txBody>
          <a:bodyPr/>
          <a:lstStyle/>
          <a:p>
            <a:r>
              <a:rPr lang="en-US" dirty="0" smtClean="0"/>
              <a:t>Branches of Psychology</a:t>
            </a:r>
            <a:endParaRPr lang="en-US" dirty="0"/>
          </a:p>
        </p:txBody>
      </p:sp>
      <p:sp>
        <p:nvSpPr>
          <p:cNvPr id="132" name="Text Placeholder 131"/>
          <p:cNvSpPr>
            <a:spLocks noGrp="1"/>
          </p:cNvSpPr>
          <p:nvPr>
            <p:ph type="body" sz="quarter" idx="22"/>
          </p:nvPr>
        </p:nvSpPr>
        <p:spPr/>
        <p:txBody>
          <a:bodyPr/>
          <a:lstStyle/>
          <a:p>
            <a:r>
              <a:rPr lang="en-US" dirty="0" smtClean="0">
                <a:hlinkClick r:id="rId22" action="ppaction://hlinksldjump"/>
              </a:rPr>
              <a:t>10</a:t>
            </a:r>
            <a:endParaRPr lang="en-US" dirty="0"/>
          </a:p>
        </p:txBody>
      </p:sp>
      <p:sp>
        <p:nvSpPr>
          <p:cNvPr id="137" name="Text Placeholder 136"/>
          <p:cNvSpPr>
            <a:spLocks noGrp="1"/>
          </p:cNvSpPr>
          <p:nvPr>
            <p:ph type="body" sz="quarter" idx="27"/>
          </p:nvPr>
        </p:nvSpPr>
        <p:spPr/>
        <p:txBody>
          <a:bodyPr/>
          <a:lstStyle/>
          <a:p>
            <a:r>
              <a:rPr lang="en-US" dirty="0" smtClean="0">
                <a:hlinkClick r:id="rId23" action="ppaction://hlinksldjump"/>
              </a:rPr>
              <a:t>20</a:t>
            </a:r>
            <a:endParaRPr lang="en-US" dirty="0"/>
          </a:p>
        </p:txBody>
      </p:sp>
      <p:sp>
        <p:nvSpPr>
          <p:cNvPr id="142" name="Text Placeholder 141"/>
          <p:cNvSpPr>
            <a:spLocks noGrp="1"/>
          </p:cNvSpPr>
          <p:nvPr>
            <p:ph type="body" sz="quarter" idx="32"/>
          </p:nvPr>
        </p:nvSpPr>
        <p:spPr/>
        <p:txBody>
          <a:bodyPr/>
          <a:lstStyle/>
          <a:p>
            <a:r>
              <a:rPr lang="en-US" dirty="0" smtClean="0">
                <a:hlinkClick r:id="rId24" action="ppaction://hlinksldjump"/>
              </a:rPr>
              <a:t>30</a:t>
            </a:r>
            <a:endParaRPr lang="en-US" dirty="0"/>
          </a:p>
        </p:txBody>
      </p:sp>
      <p:sp>
        <p:nvSpPr>
          <p:cNvPr id="147" name="Text Placeholder 146"/>
          <p:cNvSpPr>
            <a:spLocks noGrp="1"/>
          </p:cNvSpPr>
          <p:nvPr>
            <p:ph type="body" sz="quarter" idx="37"/>
          </p:nvPr>
        </p:nvSpPr>
        <p:spPr/>
        <p:txBody>
          <a:bodyPr/>
          <a:lstStyle/>
          <a:p>
            <a:r>
              <a:rPr lang="en-US" dirty="0" smtClean="0">
                <a:hlinkClick r:id="rId25" action="ppaction://hlinksldjump"/>
              </a:rPr>
              <a:t>40</a:t>
            </a:r>
            <a:endParaRPr lang="en-US" dirty="0"/>
          </a:p>
        </p:txBody>
      </p:sp>
      <p:sp>
        <p:nvSpPr>
          <p:cNvPr id="152" name="Text Placeholder 151"/>
          <p:cNvSpPr>
            <a:spLocks noGrp="1"/>
          </p:cNvSpPr>
          <p:nvPr>
            <p:ph type="body" sz="quarter" idx="42"/>
          </p:nvPr>
        </p:nvSpPr>
        <p:spPr/>
        <p:txBody>
          <a:bodyPr/>
          <a:lstStyle/>
          <a:p>
            <a:r>
              <a:rPr lang="en-US" dirty="0" smtClean="0">
                <a:hlinkClick r:id="rId26" action="ppaction://hlinksldjump"/>
              </a:rPr>
              <a:t>50</a:t>
            </a:r>
            <a:endParaRPr lang="en-US" dirty="0"/>
          </a:p>
        </p:txBody>
      </p:sp>
    </p:spTree>
    <p:extLst>
      <p:ext uri="{BB962C8B-B14F-4D97-AF65-F5344CB8AC3E}">
        <p14:creationId xmlns:p14="http://schemas.microsoft.com/office/powerpoint/2010/main" val="41824642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Lawrence Kohlberg</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10311454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Known as the father of positive psychology and pioneer of the “learned helplessness” theory.  </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701383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Martin Seligman</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26612825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Studied Cognitive Learning Theory and human cognitive Psychology pertaining to educational psychology. Also did work in philosophy and history</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29704369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Jerome Seymour Bruner</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2</a:t>
            </a:r>
          </a:p>
        </p:txBody>
      </p:sp>
    </p:spTree>
    <p:extLst>
      <p:ext uri="{BB962C8B-B14F-4D97-AF65-F5344CB8AC3E}">
        <p14:creationId xmlns:p14="http://schemas.microsoft.com/office/powerpoint/2010/main" val="41600038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Category 3 questions follow</a:t>
            </a:r>
            <a:endParaRPr lang="en-US" dirty="0"/>
          </a:p>
        </p:txBody>
      </p:sp>
    </p:spTree>
    <p:extLst>
      <p:ext uri="{BB962C8B-B14F-4D97-AF65-F5344CB8AC3E}">
        <p14:creationId xmlns:p14="http://schemas.microsoft.com/office/powerpoint/2010/main" val="21348036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 mood disorder characterized by intense feelings of depression over an extended time, without the manic high phase of bipolar depression.</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a:t>
            </a:r>
            <a:r>
              <a:rPr lang="en-US" dirty="0" smtClean="0"/>
              <a:t>3</a:t>
            </a:r>
            <a:endParaRPr lang="en-US" dirty="0"/>
          </a:p>
        </p:txBody>
      </p:sp>
    </p:spTree>
    <p:extLst>
      <p:ext uri="{BB962C8B-B14F-4D97-AF65-F5344CB8AC3E}">
        <p14:creationId xmlns:p14="http://schemas.microsoft.com/office/powerpoint/2010/main" val="36482090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Major Depressive Disorder</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2923697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 mood disorder characterized by alternating periods of depression and mania.</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a:t>
            </a:r>
            <a:r>
              <a:rPr lang="en-US" dirty="0"/>
              <a:t>3</a:t>
            </a:r>
            <a:endParaRPr lang="en-US" dirty="0"/>
          </a:p>
        </p:txBody>
      </p:sp>
    </p:spTree>
    <p:extLst>
      <p:ext uri="{BB962C8B-B14F-4D97-AF65-F5344CB8AC3E}">
        <p14:creationId xmlns:p14="http://schemas.microsoft.com/office/powerpoint/2010/main" val="512111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Bipolar Disorder</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a:t>
            </a:r>
            <a:r>
              <a:rPr lang="en-US" dirty="0"/>
              <a:t>3</a:t>
            </a:r>
            <a:endParaRPr lang="en-US" dirty="0"/>
          </a:p>
        </p:txBody>
      </p:sp>
    </p:spTree>
    <p:extLst>
      <p:ext uri="{BB962C8B-B14F-4D97-AF65-F5344CB8AC3E}">
        <p14:creationId xmlns:p14="http://schemas.microsoft.com/office/powerpoint/2010/main" val="14023950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Category 1 questions follow</a:t>
            </a:r>
            <a:endParaRPr lang="en-US" dirty="0"/>
          </a:p>
        </p:txBody>
      </p:sp>
    </p:spTree>
    <p:extLst>
      <p:ext uri="{BB962C8B-B14F-4D97-AF65-F5344CB8AC3E}">
        <p14:creationId xmlns:p14="http://schemas.microsoft.com/office/powerpoint/2010/main" val="3860308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Severe form of psychopathology characterized by the breakdown of integrated personality functioning, withdrawal from reality, emotional distortions, and disturbed thought processes</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3417848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Schizophrenia</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42660188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 chronic organic brain syndrome characterized by gradual loss of memory, decline in intellectual ability, and deterioration of personality</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2772405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err="1" smtClean="0"/>
              <a:t>Alzheimers</a:t>
            </a:r>
            <a:r>
              <a:rPr lang="en-US" dirty="0" smtClean="0"/>
              <a:t> disease</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4226558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An anxiety disorder in which an individual feels anxious and worried most of the time for at least six months when not threatened by any specific danger or object.</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4372086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Generalized Anxiety Disorder</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3</a:t>
            </a:r>
          </a:p>
        </p:txBody>
      </p:sp>
    </p:spTree>
    <p:extLst>
      <p:ext uri="{BB962C8B-B14F-4D97-AF65-F5344CB8AC3E}">
        <p14:creationId xmlns:p14="http://schemas.microsoft.com/office/powerpoint/2010/main" val="21234629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Category 4 questions follow</a:t>
            </a:r>
            <a:endParaRPr lang="en-US" dirty="0"/>
          </a:p>
        </p:txBody>
      </p:sp>
    </p:spTree>
    <p:extLst>
      <p:ext uri="{BB962C8B-B14F-4D97-AF65-F5344CB8AC3E}">
        <p14:creationId xmlns:p14="http://schemas.microsoft.com/office/powerpoint/2010/main" val="373987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A nerve cell; the basic building block of a nervous system</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a:t>
            </a:r>
            <a:r>
              <a:rPr lang="en-US" dirty="0" smtClean="0"/>
              <a:t>4</a:t>
            </a:r>
            <a:endParaRPr lang="en-US" dirty="0"/>
          </a:p>
        </p:txBody>
      </p:sp>
    </p:spTree>
    <p:extLst>
      <p:ext uri="{BB962C8B-B14F-4D97-AF65-F5344CB8AC3E}">
        <p14:creationId xmlns:p14="http://schemas.microsoft.com/office/powerpoint/2010/main" val="2466918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Neuron</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25406506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Formation of new nerve cells</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3077313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An intense emotional response caused by the preconscious recognition that a repressed conflict is about to emerge into consciousness</a:t>
            </a:r>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smtClean="0"/>
              <a:t>Category 1</a:t>
            </a:r>
            <a:endParaRPr lang="en-US" dirty="0"/>
          </a:p>
        </p:txBody>
      </p:sp>
    </p:spTree>
    <p:extLst>
      <p:ext uri="{BB962C8B-B14F-4D97-AF65-F5344CB8AC3E}">
        <p14:creationId xmlns:p14="http://schemas.microsoft.com/office/powerpoint/2010/main" val="3551635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Neurogenesis</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32836931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Associated with thought and pleasurable feelings. Parkinson’s disease is one illness associated with deficits in dopamine, while schizophrenia is strongly linked to excessive amounts of this chemical messenger</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4246233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Dopamine</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76605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Associated with memory, muscle contractions, and learning. A lack of acetylcholine in the brain is associated with Alzheimer’s disease.</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1162407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Acetylcholine</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32446109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Associated with emotions and pain perception. The body releases endorphins in response to fear or trauma. These chemical messengers are similar to opiate drugs such as morphine, but are significantly stronger.</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2806562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Endorphins</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4</a:t>
            </a:r>
          </a:p>
        </p:txBody>
      </p:sp>
    </p:spTree>
    <p:extLst>
      <p:ext uri="{BB962C8B-B14F-4D97-AF65-F5344CB8AC3E}">
        <p14:creationId xmlns:p14="http://schemas.microsoft.com/office/powerpoint/2010/main" val="4669218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Category 5 questions follow</a:t>
            </a:r>
            <a:endParaRPr lang="en-US" dirty="0"/>
          </a:p>
        </p:txBody>
      </p:sp>
    </p:spTree>
    <p:extLst>
      <p:ext uri="{BB962C8B-B14F-4D97-AF65-F5344CB8AC3E}">
        <p14:creationId xmlns:p14="http://schemas.microsoft.com/office/powerpoint/2010/main" val="1161025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Looks at abnormal behavior and psychopathology, such as obsessive compulsive disorder</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a:t>
            </a:r>
            <a:r>
              <a:rPr lang="en-US" dirty="0" smtClean="0"/>
              <a:t>5</a:t>
            </a:r>
            <a:endParaRPr lang="en-US" dirty="0"/>
          </a:p>
        </p:txBody>
      </p:sp>
    </p:spTree>
    <p:extLst>
      <p:ext uri="{BB962C8B-B14F-4D97-AF65-F5344CB8AC3E}">
        <p14:creationId xmlns:p14="http://schemas.microsoft.com/office/powerpoint/2010/main" val="4607006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Abnormal Psychology</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3118932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Anxiety</a:t>
            </a:r>
            <a:endParaRPr lang="en-US" dirty="0"/>
          </a:p>
        </p:txBody>
      </p:sp>
      <p:sp>
        <p:nvSpPr>
          <p:cNvPr id="18" name="Text Placeholder 17"/>
          <p:cNvSpPr>
            <a:spLocks noGrp="1"/>
          </p:cNvSpPr>
          <p:nvPr>
            <p:ph type="body" sz="quarter" idx="16"/>
          </p:nvPr>
        </p:nvSpPr>
        <p:spPr/>
        <p:txBody>
          <a:bodyPr/>
          <a:lstStyle/>
          <a:p>
            <a:r>
              <a:rPr lang="en-US" smtClean="0"/>
              <a:t>10</a:t>
            </a:r>
            <a:endParaRPr lang="en-US" dirty="0"/>
          </a:p>
        </p:txBody>
      </p:sp>
      <p:sp>
        <p:nvSpPr>
          <p:cNvPr id="4" name="Title 3"/>
          <p:cNvSpPr>
            <a:spLocks noGrp="1"/>
          </p:cNvSpPr>
          <p:nvPr>
            <p:ph type="title"/>
          </p:nvPr>
        </p:nvSpPr>
        <p:spPr/>
        <p:txBody>
          <a:bodyPr/>
          <a:lstStyle/>
          <a:p>
            <a:r>
              <a:rPr lang="en-US" dirty="0" smtClean="0"/>
              <a:t>Category 1</a:t>
            </a:r>
            <a:endParaRPr lang="en-US" dirty="0"/>
          </a:p>
        </p:txBody>
      </p:sp>
    </p:spTree>
    <p:extLst>
      <p:ext uri="{BB962C8B-B14F-4D97-AF65-F5344CB8AC3E}">
        <p14:creationId xmlns:p14="http://schemas.microsoft.com/office/powerpoint/2010/main" val="23291719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Focuses on how the brain influences behavior</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13827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Biopsychology</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38546243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Studies animal behavior in order to achieve a better understanding of how humans work</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1863431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Comparative Psychology</a:t>
            </a:r>
            <a:endParaRPr lang="en-US" dirty="0"/>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2060791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Looks at how a person develops psychologically from when they are born throughout their entire life and seeks to explain how and why people change.</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2401523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Developmental Psychology</a:t>
            </a:r>
            <a:endParaRPr lang="en-US" dirty="0"/>
          </a:p>
        </p:txBody>
      </p:sp>
      <p:sp>
        <p:nvSpPr>
          <p:cNvPr id="18" name="Text Placeholder 17"/>
          <p:cNvSpPr>
            <a:spLocks noGrp="1"/>
          </p:cNvSpPr>
          <p:nvPr>
            <p:ph type="body" sz="quarter" idx="16"/>
          </p:nvPr>
        </p:nvSpPr>
        <p:spPr/>
        <p:txBody>
          <a:bodyPr/>
          <a:lstStyle/>
          <a:p>
            <a:r>
              <a:rPr lang="en-US" smtClean="0"/>
              <a:t>40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4402147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Deals with psychology and its relationship to the law; provide testimonies in court, assist in child abuse cases</a:t>
            </a:r>
            <a:endParaRPr lang="en-US" dirty="0"/>
          </a:p>
        </p:txBody>
      </p:sp>
      <p:sp>
        <p:nvSpPr>
          <p:cNvPr id="18" name="Text Placeholder 17"/>
          <p:cNvSpPr>
            <a:spLocks noGrp="1"/>
          </p:cNvSpPr>
          <p:nvPr>
            <p:ph type="body" sz="quarter" idx="16"/>
          </p:nvPr>
        </p:nvSpPr>
        <p:spPr/>
        <p:txBody>
          <a:bodyPr/>
          <a:lstStyle/>
          <a:p>
            <a:r>
              <a:rPr lang="en-US" smtClean="0"/>
              <a:t>50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978699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Forensic Psychology</a:t>
            </a:r>
            <a:endParaRPr lang="en-US" dirty="0"/>
          </a:p>
        </p:txBody>
      </p:sp>
      <p:sp>
        <p:nvSpPr>
          <p:cNvPr id="18" name="Text Placeholder 17"/>
          <p:cNvSpPr>
            <a:spLocks noGrp="1"/>
          </p:cNvSpPr>
          <p:nvPr>
            <p:ph type="body" sz="quarter" idx="16"/>
          </p:nvPr>
        </p:nvSpPr>
        <p:spPr/>
        <p:txBody>
          <a:bodyPr/>
          <a:lstStyle/>
          <a:p>
            <a:r>
              <a:rPr lang="en-US" dirty="0" smtClean="0"/>
              <a:t>50</a:t>
            </a:r>
            <a:endParaRPr lang="en-US" dirty="0"/>
          </a:p>
        </p:txBody>
      </p:sp>
      <p:sp>
        <p:nvSpPr>
          <p:cNvPr id="4" name="Title 3"/>
          <p:cNvSpPr>
            <a:spLocks noGrp="1"/>
          </p:cNvSpPr>
          <p:nvPr>
            <p:ph type="title"/>
          </p:nvPr>
        </p:nvSpPr>
        <p:spPr/>
        <p:txBody>
          <a:bodyPr/>
          <a:lstStyle/>
          <a:p>
            <a:r>
              <a:rPr lang="en-US" dirty="0"/>
              <a:t>Category 5</a:t>
            </a:r>
          </a:p>
        </p:txBody>
      </p:sp>
    </p:spTree>
    <p:extLst>
      <p:ext uri="{BB962C8B-B14F-4D97-AF65-F5344CB8AC3E}">
        <p14:creationId xmlns:p14="http://schemas.microsoft.com/office/powerpoint/2010/main" val="38052424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841679" y="98474"/>
            <a:ext cx="8885530" cy="5627077"/>
          </a:xfrm>
        </p:spPr>
        <p:txBody>
          <a:bodyPr/>
          <a:lstStyle/>
          <a:p>
            <a:r>
              <a:rPr lang="en-US" dirty="0" smtClean="0"/>
              <a:t>References:</a:t>
            </a:r>
          </a:p>
          <a:p>
            <a:r>
              <a:rPr lang="en-US" dirty="0">
                <a:hlinkClick r:id="rId2"/>
              </a:rPr>
              <a:t>https://</a:t>
            </a:r>
            <a:r>
              <a:rPr lang="en-US" dirty="0" smtClean="0">
                <a:hlinkClick r:id="rId2"/>
              </a:rPr>
              <a:t>www.apa.org/research/action/glossary.aspx</a:t>
            </a:r>
            <a:endParaRPr lang="en-US" dirty="0" smtClean="0"/>
          </a:p>
          <a:p>
            <a:r>
              <a:rPr lang="en-US" dirty="0">
                <a:hlinkClick r:id="rId3"/>
              </a:rPr>
              <a:t>http://www.famouspsychologists.org</a:t>
            </a:r>
            <a:r>
              <a:rPr lang="en-US" dirty="0" smtClean="0">
                <a:hlinkClick r:id="rId3"/>
              </a:rPr>
              <a:t>/</a:t>
            </a:r>
            <a:endParaRPr lang="en-US" dirty="0" smtClean="0"/>
          </a:p>
          <a:p>
            <a:r>
              <a:rPr lang="en-US" dirty="0">
                <a:hlinkClick r:id="rId4"/>
              </a:rPr>
              <a:t>https://</a:t>
            </a:r>
            <a:r>
              <a:rPr lang="en-US" dirty="0" smtClean="0">
                <a:hlinkClick r:id="rId4"/>
              </a:rPr>
              <a:t>www.verywell.com/what-is-a-neurotransmitter-2795394</a:t>
            </a:r>
            <a:endParaRPr lang="en-US" dirty="0" smtClean="0"/>
          </a:p>
          <a:p>
            <a:r>
              <a:rPr lang="en-US" dirty="0">
                <a:hlinkClick r:id="rId5"/>
              </a:rPr>
              <a:t>https://</a:t>
            </a:r>
            <a:r>
              <a:rPr lang="en-US" dirty="0" smtClean="0">
                <a:hlinkClick r:id="rId5"/>
              </a:rPr>
              <a:t>www.verywell.com/branches-of-psychology-2794908</a:t>
            </a:r>
            <a:endParaRPr lang="en-US" dirty="0" smtClean="0"/>
          </a:p>
          <a:p>
            <a:endParaRPr lang="en-US" dirty="0" smtClean="0"/>
          </a:p>
          <a:p>
            <a:endParaRPr lang="en-US" dirty="0" smtClean="0"/>
          </a:p>
          <a:p>
            <a:endParaRPr lang="en-US" dirty="0" smtClean="0"/>
          </a:p>
        </p:txBody>
      </p:sp>
      <p:sp>
        <p:nvSpPr>
          <p:cNvPr id="3" name="Text Placeholder 2"/>
          <p:cNvSpPr>
            <a:spLocks noGrp="1"/>
          </p:cNvSpPr>
          <p:nvPr>
            <p:ph type="body" sz="quarter" idx="16"/>
          </p:nvPr>
        </p:nvSpPr>
        <p:spPr/>
        <p:txBody>
          <a:bodyPr/>
          <a:lstStyle/>
          <a:p>
            <a:endParaRPr lang="en-US"/>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9934309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The process of starting, directing, and maintaining physical and psychological activities; includes mechanisms involved in preferences for one activity over another and the vigor and persistence of responses</a:t>
            </a:r>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758398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smtClean="0"/>
              <a:t>Motivation</a:t>
            </a:r>
            <a:endParaRPr lang="en-US" dirty="0"/>
          </a:p>
        </p:txBody>
      </p:sp>
      <p:sp>
        <p:nvSpPr>
          <p:cNvPr id="18" name="Text Placeholder 17"/>
          <p:cNvSpPr>
            <a:spLocks noGrp="1"/>
          </p:cNvSpPr>
          <p:nvPr>
            <p:ph type="body" sz="quarter" idx="16"/>
          </p:nvPr>
        </p:nvSpPr>
        <p:spPr/>
        <p:txBody>
          <a:bodyPr/>
          <a:lstStyle/>
          <a:p>
            <a:r>
              <a:rPr lang="en-US" smtClean="0"/>
              <a:t>20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29067513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The convergence of the expectations of a group of individuals into a common perspective as they talk and carry out activities together</a:t>
            </a:r>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12109289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r>
              <a:rPr lang="en-US" dirty="0"/>
              <a:t>Norm crystallization</a:t>
            </a:r>
          </a:p>
        </p:txBody>
      </p:sp>
      <p:sp>
        <p:nvSpPr>
          <p:cNvPr id="18" name="Text Placeholder 17"/>
          <p:cNvSpPr>
            <a:spLocks noGrp="1"/>
          </p:cNvSpPr>
          <p:nvPr>
            <p:ph type="body" sz="quarter" idx="16"/>
          </p:nvPr>
        </p:nvSpPr>
        <p:spPr/>
        <p:txBody>
          <a:bodyPr/>
          <a:lstStyle/>
          <a:p>
            <a:r>
              <a:rPr lang="en-US" smtClean="0"/>
              <a:t>30</a:t>
            </a:r>
            <a:endParaRPr lang="en-US" dirty="0"/>
          </a:p>
        </p:txBody>
      </p:sp>
      <p:sp>
        <p:nvSpPr>
          <p:cNvPr id="4" name="Title 3"/>
          <p:cNvSpPr>
            <a:spLocks noGrp="1"/>
          </p:cNvSpPr>
          <p:nvPr>
            <p:ph type="title"/>
          </p:nvPr>
        </p:nvSpPr>
        <p:spPr/>
        <p:txBody>
          <a:bodyPr/>
          <a:lstStyle/>
          <a:p>
            <a:r>
              <a:rPr lang="en-US" dirty="0"/>
              <a:t>Category 1</a:t>
            </a:r>
          </a:p>
        </p:txBody>
      </p:sp>
    </p:spTree>
    <p:extLst>
      <p:ext uri="{BB962C8B-B14F-4D97-AF65-F5344CB8AC3E}">
        <p14:creationId xmlns:p14="http://schemas.microsoft.com/office/powerpoint/2010/main" val="17006179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heme/theme1.xml><?xml version="1.0" encoding="utf-8"?>
<a:theme xmlns:a="http://schemas.openxmlformats.org/drawingml/2006/main" name="Game Board Colorful 16x9">
  <a:themeElements>
    <a:clrScheme name="Game Board Colorful">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FFFFFF"/>
      </a:hlink>
      <a:folHlink>
        <a:srgbClr val="65656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lumMod val="60000"/>
            <a:lumOff val="40000"/>
          </a:schemeClr>
        </a:solidFill>
        <a:ln>
          <a:solidFill>
            <a:schemeClr val="bg2">
              <a:lumMod val="60000"/>
              <a:lumOff val="40000"/>
            </a:schemeClr>
          </a:solidFill>
        </a:ln>
      </a:spPr>
      <a:bodyPr rtlCol="0" anchor="ctr"/>
      <a:lstStyle>
        <a:defPPr algn="ctr">
          <a:lnSpc>
            <a:spcPct val="90000"/>
          </a:lnSpc>
          <a:defRPr sz="2400" dirty="0" smtClean="0">
            <a:solidFill>
              <a:schemeClr val="bg2">
                <a:lumMod val="50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err="1" smtClean="0"/>
        </a:defPPr>
      </a:lstStyle>
    </a:txDef>
  </a:objectDefaults>
  <a:extraClrSchemeLst/>
  <a:extLst>
    <a:ext uri="{05A4C25C-085E-4340-85A3-A5531E510DB2}">
      <thm15:themeFamily xmlns:thm15="http://schemas.microsoft.com/office/thememl/2012/main" name="GameBoardColorful_16x9.potx" id="{98C88DC9-98CC-4C0C-8A35-B3A047044276}" vid="{FD87E919-AD65-4324-B175-BCA884E59E92}"/>
    </a:ext>
  </a:extLst>
</a:theme>
</file>

<file path=ppt/theme/theme2.xml><?xml version="1.0" encoding="utf-8"?>
<a:theme xmlns:a="http://schemas.openxmlformats.org/drawingml/2006/main" name="Office Theme">
  <a:themeElements>
    <a:clrScheme name="Game Board Colorful">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FFFFFF"/>
      </a:hlink>
      <a:folHlink>
        <a:srgbClr val="65656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ame Board Colorful">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FFFFFF"/>
      </a:hlink>
      <a:folHlink>
        <a:srgbClr val="65656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63151B4-AA19-4907-9168-9B66268D5F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Quiz show game (multicolor categories, widescreen)</Template>
  <TotalTime>0</TotalTime>
  <Words>794</Words>
  <Application>Microsoft Office PowerPoint</Application>
  <PresentationFormat>Widescreen</PresentationFormat>
  <Paragraphs>192</Paragraphs>
  <Slides>58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Arial</vt:lpstr>
      <vt:lpstr>Calibri</vt:lpstr>
      <vt:lpstr>Calibri Light</vt:lpstr>
      <vt:lpstr>Corbel</vt:lpstr>
      <vt:lpstr>Game Board Colorful 16x9</vt:lpstr>
      <vt:lpstr>Psychology Jeopardy! Alexis Rea EDUC485 Class of 2019</vt:lpstr>
      <vt:lpstr>PowerPoint Presentation</vt:lpstr>
      <vt:lpstr>Category 1 questions follow</vt:lpstr>
      <vt:lpstr>Category 1</vt:lpstr>
      <vt:lpstr>Category 1</vt:lpstr>
      <vt:lpstr>Category 1</vt:lpstr>
      <vt:lpstr>Category 1</vt:lpstr>
      <vt:lpstr>Category 1</vt:lpstr>
      <vt:lpstr>Category 1</vt:lpstr>
      <vt:lpstr>Category 1</vt:lpstr>
      <vt:lpstr>Category 1</vt:lpstr>
      <vt:lpstr>Category 1</vt:lpstr>
      <vt:lpstr>Category 1</vt:lpstr>
      <vt:lpstr>Category 2 questions follow</vt:lpstr>
      <vt:lpstr>Category 2</vt:lpstr>
      <vt:lpstr>Category 2</vt:lpstr>
      <vt:lpstr>PowerPoint Presentation</vt:lpstr>
      <vt:lpstr>Category 2</vt:lpstr>
      <vt:lpstr>Category 2</vt:lpstr>
      <vt:lpstr>Category 2</vt:lpstr>
      <vt:lpstr>Category 2</vt:lpstr>
      <vt:lpstr>Category 2</vt:lpstr>
      <vt:lpstr>Category 2</vt:lpstr>
      <vt:lpstr>Category 2</vt:lpstr>
      <vt:lpstr>Category 3 questions follow</vt:lpstr>
      <vt:lpstr>Category 3</vt:lpstr>
      <vt:lpstr>Category 3</vt:lpstr>
      <vt:lpstr>Category 3</vt:lpstr>
      <vt:lpstr>Category 3</vt:lpstr>
      <vt:lpstr>Category 3</vt:lpstr>
      <vt:lpstr>Category 3</vt:lpstr>
      <vt:lpstr>Category 3</vt:lpstr>
      <vt:lpstr>Category 3</vt:lpstr>
      <vt:lpstr>Category 3</vt:lpstr>
      <vt:lpstr>Category 3</vt:lpstr>
      <vt:lpstr>Category 4 questions follow</vt:lpstr>
      <vt:lpstr>Category 4</vt:lpstr>
      <vt:lpstr>Category 4</vt:lpstr>
      <vt:lpstr>Category 4</vt:lpstr>
      <vt:lpstr>Category 4</vt:lpstr>
      <vt:lpstr>Category 4</vt:lpstr>
      <vt:lpstr>Category 4</vt:lpstr>
      <vt:lpstr>Category 4</vt:lpstr>
      <vt:lpstr>Category 4</vt:lpstr>
      <vt:lpstr>Category 4</vt:lpstr>
      <vt:lpstr>Category 4</vt:lpstr>
      <vt:lpstr>Category 5 questions follow</vt:lpstr>
      <vt:lpstr>Category 5</vt:lpstr>
      <vt:lpstr>Category 5</vt:lpstr>
      <vt:lpstr>Category 5</vt:lpstr>
      <vt:lpstr>Category 5</vt:lpstr>
      <vt:lpstr>Category 5</vt:lpstr>
      <vt:lpstr>Category 5</vt:lpstr>
      <vt:lpstr>Category 5</vt:lpstr>
      <vt:lpstr>Category 5</vt:lpstr>
      <vt:lpstr>Category 5</vt:lpstr>
      <vt:lpstr>Category 5</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2016-06-30T14:49:44Z</dcterms:created>
  <dcterms:modified xsi:type="dcterms:W3CDTF">2016-07-07T13:35:08Z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TC040012069991</vt:lpwstr>
  </property>
</Properties>
</file>