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1.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4" r:id="rId1"/>
  </p:sldMasterIdLst>
  <p:notesMasterIdLst>
    <p:notesMasterId r:id="rId38"/>
  </p:notesMasterIdLst>
  <p:sldIdLst>
    <p:sldId id="295" r:id="rId2"/>
    <p:sldId id="281" r:id="rId3"/>
    <p:sldId id="280" r:id="rId4"/>
    <p:sldId id="275" r:id="rId5"/>
    <p:sldId id="276" r:id="rId6"/>
    <p:sldId id="277" r:id="rId7"/>
    <p:sldId id="278" r:id="rId8"/>
    <p:sldId id="282" r:id="rId9"/>
    <p:sldId id="263" r:id="rId10"/>
    <p:sldId id="271" r:id="rId11"/>
    <p:sldId id="279" r:id="rId12"/>
    <p:sldId id="261" r:id="rId13"/>
    <p:sldId id="262" r:id="rId14"/>
    <p:sldId id="260" r:id="rId15"/>
    <p:sldId id="265" r:id="rId16"/>
    <p:sldId id="266" r:id="rId17"/>
    <p:sldId id="268" r:id="rId18"/>
    <p:sldId id="269" r:id="rId19"/>
    <p:sldId id="270" r:id="rId20"/>
    <p:sldId id="264" r:id="rId21"/>
    <p:sldId id="272" r:id="rId22"/>
    <p:sldId id="273" r:id="rId23"/>
    <p:sldId id="274" r:id="rId24"/>
    <p:sldId id="289" r:id="rId25"/>
    <p:sldId id="283" r:id="rId26"/>
    <p:sldId id="284" r:id="rId27"/>
    <p:sldId id="285" r:id="rId28"/>
    <p:sldId id="286" r:id="rId29"/>
    <p:sldId id="287" r:id="rId30"/>
    <p:sldId id="288" r:id="rId31"/>
    <p:sldId id="293" r:id="rId32"/>
    <p:sldId id="290" r:id="rId33"/>
    <p:sldId id="291" r:id="rId34"/>
    <p:sldId id="256" r:id="rId35"/>
    <p:sldId id="292" r:id="rId36"/>
    <p:sldId id="294"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en" initials="BKR"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26" autoAdjust="0"/>
    <p:restoredTop sz="66197" autoAdjust="0"/>
  </p:normalViewPr>
  <p:slideViewPr>
    <p:cSldViewPr>
      <p:cViewPr varScale="1">
        <p:scale>
          <a:sx n="69" d="100"/>
          <a:sy n="69" d="100"/>
        </p:scale>
        <p:origin x="2742" y="48"/>
      </p:cViewPr>
      <p:guideLst>
        <p:guide orient="horz" pos="2160"/>
        <p:guide pos="2880"/>
      </p:guideLst>
    </p:cSldViewPr>
  </p:slideViewPr>
  <p:outlineViewPr>
    <p:cViewPr>
      <p:scale>
        <a:sx n="33" d="100"/>
        <a:sy n="33" d="100"/>
      </p:scale>
      <p:origin x="0" y="18132"/>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1212"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08-11-25T17:33:14.403" idx="1">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5B0B40-F1D5-4044-82C9-604561AD6E74}" type="datetimeFigureOut">
              <a:rPr lang="en-US" smtClean="0"/>
              <a:pPr/>
              <a:t>4/16/2019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4510A7-484A-42D9-B6E9-E9008C3DBF3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Some</a:t>
            </a:r>
            <a:r>
              <a:rPr lang="en-US" baseline="0" dirty="0"/>
              <a:t> almost authentic scenes from the life and effects of </a:t>
            </a:r>
            <a:r>
              <a:rPr lang="en-US" sz="1200" dirty="0"/>
              <a:t>Heinrich </a:t>
            </a:r>
            <a:r>
              <a:rPr lang="en-US" sz="1200" dirty="0" err="1"/>
              <a:t>Lübke</a:t>
            </a:r>
            <a:r>
              <a:rPr lang="en-US" sz="1200" dirty="0"/>
              <a:t>, </a:t>
            </a:r>
            <a:r>
              <a:rPr lang="en-US" sz="1200" dirty="0" err="1"/>
              <a:t>Bundespräsident</a:t>
            </a:r>
            <a:r>
              <a:rPr lang="en-US" sz="1200" dirty="0"/>
              <a:t>, taken from </a:t>
            </a:r>
            <a:r>
              <a:rPr lang="en-US" sz="1200" dirty="0" err="1"/>
              <a:t>Harald</a:t>
            </a:r>
            <a:r>
              <a:rPr lang="en-US" sz="1200" baseline="0" dirty="0"/>
              <a:t> Rolf Sattler’s book.</a:t>
            </a:r>
            <a:endParaRPr lang="en-US" dirty="0"/>
          </a:p>
        </p:txBody>
      </p:sp>
      <p:sp>
        <p:nvSpPr>
          <p:cNvPr id="4" name="Slide Number Placeholder 3"/>
          <p:cNvSpPr>
            <a:spLocks noGrp="1"/>
          </p:cNvSpPr>
          <p:nvPr>
            <p:ph type="sldNum" sz="quarter" idx="10"/>
          </p:nvPr>
        </p:nvSpPr>
        <p:spPr/>
        <p:txBody>
          <a:bodyPr/>
          <a:lstStyle/>
          <a:p>
            <a:fld id="{864510A7-484A-42D9-B6E9-E9008C3DBF3E}"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“And </a:t>
            </a:r>
            <a:r>
              <a:rPr lang="en-US" dirty="0"/>
              <a:t>when </a:t>
            </a:r>
            <a:r>
              <a:rPr lang="en-US"/>
              <a:t>we fly over </a:t>
            </a:r>
            <a:r>
              <a:rPr lang="en-US" dirty="0"/>
              <a:t>Pisa, please fly like </a:t>
            </a:r>
            <a:r>
              <a:rPr lang="en-US"/>
              <a:t>so…..  I </a:t>
            </a:r>
            <a:r>
              <a:rPr lang="en-US" dirty="0"/>
              <a:t>would</a:t>
            </a:r>
            <a:r>
              <a:rPr lang="en-US" baseline="0" dirty="0"/>
              <a:t> like to see the tower straight just </a:t>
            </a:r>
            <a:r>
              <a:rPr lang="en-US" baseline="0"/>
              <a:t>one time!”</a:t>
            </a:r>
            <a:endParaRPr lang="en-US" dirty="0"/>
          </a:p>
        </p:txBody>
      </p:sp>
      <p:sp>
        <p:nvSpPr>
          <p:cNvPr id="4" name="Slide Number Placeholder 3"/>
          <p:cNvSpPr>
            <a:spLocks noGrp="1"/>
          </p:cNvSpPr>
          <p:nvPr>
            <p:ph type="sldNum" sz="quarter" idx="10"/>
          </p:nvPr>
        </p:nvSpPr>
        <p:spPr/>
        <p:txBody>
          <a:bodyPr/>
          <a:lstStyle/>
          <a:p>
            <a:fld id="{864510A7-484A-42D9-B6E9-E9008C3DBF3E}"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baobab tree is a broad-trunked tropical tree which grows in Africa’s savannah.  It bears an edible fruit which is eaten by monkeys.  This is why the Germans  call it is an “</a:t>
            </a:r>
            <a:r>
              <a:rPr lang="en-US" dirty="0" err="1"/>
              <a:t>Affenbrotbaum</a:t>
            </a:r>
            <a:r>
              <a:rPr lang="en-US" dirty="0"/>
              <a:t>” (monkey-bread-tree).</a:t>
            </a:r>
          </a:p>
        </p:txBody>
      </p:sp>
      <p:sp>
        <p:nvSpPr>
          <p:cNvPr id="4" name="Slide Number Placeholder 3"/>
          <p:cNvSpPr>
            <a:spLocks noGrp="1"/>
          </p:cNvSpPr>
          <p:nvPr>
            <p:ph type="sldNum" sz="quarter" idx="10"/>
          </p:nvPr>
        </p:nvSpPr>
        <p:spPr/>
        <p:txBody>
          <a:bodyPr/>
          <a:lstStyle/>
          <a:p>
            <a:fld id="{864510A7-484A-42D9-B6E9-E9008C3DBF3E}"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I’ve heard so much about these peculiar “</a:t>
            </a:r>
            <a:r>
              <a:rPr lang="en-US" dirty="0" err="1"/>
              <a:t>Affenbrotbrotbäume</a:t>
            </a:r>
            <a:r>
              <a:rPr lang="en-US" dirty="0"/>
              <a:t>”.  Tell me, what</a:t>
            </a:r>
            <a:r>
              <a:rPr lang="en-US" baseline="0" dirty="0"/>
              <a:t> really grows on them, monkeys or bread?</a:t>
            </a:r>
            <a:endParaRPr lang="en-US" dirty="0"/>
          </a:p>
        </p:txBody>
      </p:sp>
      <p:sp>
        <p:nvSpPr>
          <p:cNvPr id="4" name="Slide Number Placeholder 3"/>
          <p:cNvSpPr>
            <a:spLocks noGrp="1"/>
          </p:cNvSpPr>
          <p:nvPr>
            <p:ph type="sldNum" sz="quarter" idx="10"/>
          </p:nvPr>
        </p:nvSpPr>
        <p:spPr/>
        <p:txBody>
          <a:bodyPr/>
          <a:lstStyle/>
          <a:p>
            <a:fld id="{864510A7-484A-42D9-B6E9-E9008C3DBF3E}"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But all of you appear to be healthy and well nourished.  You must have just</a:t>
            </a:r>
            <a:r>
              <a:rPr lang="en-US" baseline="0" dirty="0"/>
              <a:t> had another missionary in the your cook pot, eh?</a:t>
            </a:r>
            <a:endParaRPr lang="en-US" dirty="0"/>
          </a:p>
        </p:txBody>
      </p:sp>
      <p:sp>
        <p:nvSpPr>
          <p:cNvPr id="4" name="Slide Number Placeholder 3"/>
          <p:cNvSpPr>
            <a:spLocks noGrp="1"/>
          </p:cNvSpPr>
          <p:nvPr>
            <p:ph type="sldNum" sz="quarter" idx="10"/>
          </p:nvPr>
        </p:nvSpPr>
        <p:spPr/>
        <p:txBody>
          <a:bodyPr/>
          <a:lstStyle/>
          <a:p>
            <a:fld id="{864510A7-484A-42D9-B6E9-E9008C3DBF3E}"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dirty="0"/>
              <a:t>We have</a:t>
            </a:r>
            <a:r>
              <a:rPr lang="en-US" sz="2000" baseline="0" dirty="0"/>
              <a:t> a lot in common.  For example, both of us are clad in pure wool!”</a:t>
            </a:r>
            <a:endParaRPr lang="en-US" sz="2000" dirty="0"/>
          </a:p>
        </p:txBody>
      </p:sp>
      <p:sp>
        <p:nvSpPr>
          <p:cNvPr id="4" name="Slide Number Placeholder 3"/>
          <p:cNvSpPr>
            <a:spLocks noGrp="1"/>
          </p:cNvSpPr>
          <p:nvPr>
            <p:ph type="sldNum" sz="quarter" idx="10"/>
          </p:nvPr>
        </p:nvSpPr>
        <p:spPr/>
        <p:txBody>
          <a:bodyPr/>
          <a:lstStyle/>
          <a:p>
            <a:fld id="{864510A7-484A-42D9-B6E9-E9008C3DBF3E}"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“If you always have such difficulties with the pound, why don’t you just convert to kilos?”</a:t>
            </a:r>
          </a:p>
        </p:txBody>
      </p:sp>
      <p:sp>
        <p:nvSpPr>
          <p:cNvPr id="4" name="Slide Number Placeholder 3"/>
          <p:cNvSpPr>
            <a:spLocks noGrp="1"/>
          </p:cNvSpPr>
          <p:nvPr>
            <p:ph type="sldNum" sz="quarter" idx="10"/>
          </p:nvPr>
        </p:nvSpPr>
        <p:spPr/>
        <p:txBody>
          <a:bodyPr/>
          <a:lstStyle/>
          <a:p>
            <a:fld id="{864510A7-484A-42D9-B6E9-E9008C3DBF3E}"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It’s a pity, Mr. </a:t>
            </a:r>
            <a:r>
              <a:rPr lang="en-US" dirty="0" err="1"/>
              <a:t>Hallstein</a:t>
            </a:r>
            <a:r>
              <a:rPr lang="en-US" dirty="0"/>
              <a:t>, that your name isn’t </a:t>
            </a:r>
            <a:r>
              <a:rPr lang="en-US" dirty="0" err="1"/>
              <a:t>Hallenstein</a:t>
            </a:r>
            <a:r>
              <a:rPr lang="en-US" dirty="0"/>
              <a:t>;</a:t>
            </a:r>
            <a:r>
              <a:rPr lang="en-US" baseline="0" dirty="0"/>
              <a:t> I know a funny play on words with </a:t>
            </a:r>
            <a:r>
              <a:rPr lang="en-US" baseline="0" dirty="0" err="1"/>
              <a:t>Gallenstein</a:t>
            </a:r>
            <a:r>
              <a:rPr lang="en-US" baseline="0" dirty="0"/>
              <a:t> (gallstone).</a:t>
            </a:r>
            <a:endParaRPr lang="en-US" dirty="0"/>
          </a:p>
        </p:txBody>
      </p:sp>
      <p:sp>
        <p:nvSpPr>
          <p:cNvPr id="4" name="Slide Number Placeholder 3"/>
          <p:cNvSpPr>
            <a:spLocks noGrp="1"/>
          </p:cNvSpPr>
          <p:nvPr>
            <p:ph type="sldNum" sz="quarter" idx="10"/>
          </p:nvPr>
        </p:nvSpPr>
        <p:spPr/>
        <p:txBody>
          <a:bodyPr/>
          <a:lstStyle/>
          <a:p>
            <a:fld id="{864510A7-484A-42D9-B6E9-E9008C3DBF3E}"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“I’ve been racking my brains wondering where I’ve met you.   Now I remember:   Not at all.  You remind me of </a:t>
            </a:r>
            <a:r>
              <a:rPr lang="en-US"/>
              <a:t>another gentleman </a:t>
            </a:r>
            <a:r>
              <a:rPr lang="en-US" dirty="0"/>
              <a:t>by the name of Schwarz (Black)!”</a:t>
            </a:r>
          </a:p>
        </p:txBody>
      </p:sp>
      <p:sp>
        <p:nvSpPr>
          <p:cNvPr id="4" name="Slide Number Placeholder 3"/>
          <p:cNvSpPr>
            <a:spLocks noGrp="1"/>
          </p:cNvSpPr>
          <p:nvPr>
            <p:ph type="sldNum" sz="quarter" idx="10"/>
          </p:nvPr>
        </p:nvSpPr>
        <p:spPr/>
        <p:txBody>
          <a:bodyPr/>
          <a:lstStyle/>
          <a:p>
            <a:fld id="{864510A7-484A-42D9-B6E9-E9008C3DBF3E}"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“Someone</a:t>
            </a:r>
            <a:r>
              <a:rPr lang="en-US" baseline="0" dirty="0"/>
              <a:t> told me once that the healthiest milk is mother’s milk.  Besides, it is supposed to come in the nicest packaging.”</a:t>
            </a:r>
            <a:endParaRPr lang="en-US" dirty="0"/>
          </a:p>
        </p:txBody>
      </p:sp>
      <p:sp>
        <p:nvSpPr>
          <p:cNvPr id="4" name="Slide Number Placeholder 3"/>
          <p:cNvSpPr>
            <a:spLocks noGrp="1"/>
          </p:cNvSpPr>
          <p:nvPr>
            <p:ph type="sldNum" sz="quarter" idx="10"/>
          </p:nvPr>
        </p:nvSpPr>
        <p:spPr/>
        <p:txBody>
          <a:bodyPr/>
          <a:lstStyle/>
          <a:p>
            <a:fld id="{864510A7-484A-42D9-B6E9-E9008C3DBF3E}"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“My God, he’s cute.  If this Mr. Darwin is right, the two of us are even a little bit related!”</a:t>
            </a:r>
          </a:p>
        </p:txBody>
      </p:sp>
      <p:sp>
        <p:nvSpPr>
          <p:cNvPr id="4" name="Slide Number Placeholder 3"/>
          <p:cNvSpPr>
            <a:spLocks noGrp="1"/>
          </p:cNvSpPr>
          <p:nvPr>
            <p:ph type="sldNum" sz="quarter" idx="10"/>
          </p:nvPr>
        </p:nvSpPr>
        <p:spPr/>
        <p:txBody>
          <a:bodyPr/>
          <a:lstStyle/>
          <a:p>
            <a:fld id="{864510A7-484A-42D9-B6E9-E9008C3DBF3E}"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Introduction</a:t>
            </a:r>
          </a:p>
        </p:txBody>
      </p:sp>
      <p:sp>
        <p:nvSpPr>
          <p:cNvPr id="4" name="Slide Number Placeholder 3"/>
          <p:cNvSpPr>
            <a:spLocks noGrp="1"/>
          </p:cNvSpPr>
          <p:nvPr>
            <p:ph type="sldNum" sz="quarter" idx="10"/>
          </p:nvPr>
        </p:nvSpPr>
        <p:spPr/>
        <p:txBody>
          <a:bodyPr/>
          <a:lstStyle/>
          <a:p>
            <a:fld id="{864510A7-484A-42D9-B6E9-E9008C3DBF3E}"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 have heard so much about the </a:t>
            </a:r>
            <a:r>
              <a:rPr lang="en-US" dirty="0" err="1"/>
              <a:t>Harakiri</a:t>
            </a:r>
            <a:r>
              <a:rPr lang="en-US" dirty="0"/>
              <a:t>.   Could</a:t>
            </a:r>
            <a:r>
              <a:rPr lang="en-US" baseline="0" dirty="0"/>
              <a:t> you possibly dance one for me?”</a:t>
            </a:r>
            <a:endParaRPr lang="en-US" dirty="0"/>
          </a:p>
        </p:txBody>
      </p:sp>
      <p:sp>
        <p:nvSpPr>
          <p:cNvPr id="4" name="Slide Number Placeholder 3"/>
          <p:cNvSpPr>
            <a:spLocks noGrp="1"/>
          </p:cNvSpPr>
          <p:nvPr>
            <p:ph type="sldNum" sz="quarter" idx="10"/>
          </p:nvPr>
        </p:nvSpPr>
        <p:spPr/>
        <p:txBody>
          <a:bodyPr/>
          <a:lstStyle/>
          <a:p>
            <a:fld id="{864510A7-484A-42D9-B6E9-E9008C3DBF3E}"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“Just one more thing, Mr. Interpreter:  Ask him how he can drink his coffee with such</a:t>
            </a:r>
            <a:r>
              <a:rPr lang="en-US" baseline="0" dirty="0"/>
              <a:t> a peculiar beard!”</a:t>
            </a:r>
            <a:endParaRPr lang="en-US" dirty="0"/>
          </a:p>
        </p:txBody>
      </p:sp>
      <p:sp>
        <p:nvSpPr>
          <p:cNvPr id="4" name="Slide Number Placeholder 3"/>
          <p:cNvSpPr>
            <a:spLocks noGrp="1"/>
          </p:cNvSpPr>
          <p:nvPr>
            <p:ph type="sldNum" sz="quarter" idx="10"/>
          </p:nvPr>
        </p:nvSpPr>
        <p:spPr/>
        <p:txBody>
          <a:bodyPr/>
          <a:lstStyle/>
          <a:p>
            <a:fld id="{864510A7-484A-42D9-B6E9-E9008C3DBF3E}"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“Just between us adults:  The story with the flying carpets is really</a:t>
            </a:r>
            <a:r>
              <a:rPr lang="en-US" baseline="0" dirty="0"/>
              <a:t> a hoax, isn’t it?”</a:t>
            </a:r>
            <a:endParaRPr lang="en-US" dirty="0"/>
          </a:p>
        </p:txBody>
      </p:sp>
      <p:sp>
        <p:nvSpPr>
          <p:cNvPr id="4" name="Slide Number Placeholder 3"/>
          <p:cNvSpPr>
            <a:spLocks noGrp="1"/>
          </p:cNvSpPr>
          <p:nvPr>
            <p:ph type="sldNum" sz="quarter" idx="10"/>
          </p:nvPr>
        </p:nvSpPr>
        <p:spPr/>
        <p:txBody>
          <a:bodyPr/>
          <a:lstStyle/>
          <a:p>
            <a:fld id="{864510A7-484A-42D9-B6E9-E9008C3DBF3E}"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“Sacred cows?  I will have to let Mr. </a:t>
            </a:r>
            <a:r>
              <a:rPr lang="en-US" dirty="0" err="1"/>
              <a:t>Rehwinkel</a:t>
            </a:r>
            <a:r>
              <a:rPr lang="en-US" dirty="0"/>
              <a:t> know.  He’s been looking for a long time for</a:t>
            </a:r>
            <a:r>
              <a:rPr lang="en-US" baseline="0" dirty="0"/>
              <a:t> a reason to increase the cost of beef.”</a:t>
            </a:r>
            <a:endParaRPr lang="en-US" dirty="0"/>
          </a:p>
        </p:txBody>
      </p:sp>
      <p:sp>
        <p:nvSpPr>
          <p:cNvPr id="4" name="Slide Number Placeholder 3"/>
          <p:cNvSpPr>
            <a:spLocks noGrp="1"/>
          </p:cNvSpPr>
          <p:nvPr>
            <p:ph type="sldNum" sz="quarter" idx="10"/>
          </p:nvPr>
        </p:nvSpPr>
        <p:spPr/>
        <p:txBody>
          <a:bodyPr/>
          <a:lstStyle/>
          <a:p>
            <a:fld id="{864510A7-484A-42D9-B6E9-E9008C3DBF3E}"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Good morning, dear Herr Carlo</a:t>
            </a:r>
            <a:r>
              <a:rPr lang="en-US" baseline="0" dirty="0"/>
              <a:t> </a:t>
            </a:r>
            <a:r>
              <a:rPr lang="en-US" dirty="0" err="1"/>
              <a:t>Schm</a:t>
            </a:r>
            <a:r>
              <a:rPr lang="en-US" dirty="0"/>
              <a:t>…oh, over there goes our mail carrier.  </a:t>
            </a:r>
            <a:r>
              <a:rPr lang="en-US" b="1" dirty="0" err="1"/>
              <a:t>Yoohoo</a:t>
            </a:r>
            <a:r>
              <a:rPr lang="en-US" b="1" dirty="0"/>
              <a:t>,</a:t>
            </a:r>
            <a:r>
              <a:rPr lang="en-US" b="1" baseline="0" dirty="0"/>
              <a:t> Herr Buchholz!  Anything for me?”</a:t>
            </a:r>
            <a:endParaRPr lang="en-US" b="1" dirty="0"/>
          </a:p>
        </p:txBody>
      </p:sp>
      <p:sp>
        <p:nvSpPr>
          <p:cNvPr id="4" name="Slide Number Placeholder 3"/>
          <p:cNvSpPr>
            <a:spLocks noGrp="1"/>
          </p:cNvSpPr>
          <p:nvPr>
            <p:ph type="sldNum" sz="quarter" idx="10"/>
          </p:nvPr>
        </p:nvSpPr>
        <p:spPr/>
        <p:txBody>
          <a:bodyPr/>
          <a:lstStyle/>
          <a:p>
            <a:fld id="{864510A7-484A-42D9-B6E9-E9008C3DBF3E}"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What a stroke of luck that elephants don’t live in trees like monkeys.  It would make</a:t>
            </a:r>
            <a:r>
              <a:rPr lang="en-US" baseline="0" dirty="0"/>
              <a:t> it</a:t>
            </a:r>
            <a:r>
              <a:rPr lang="en-US" dirty="0"/>
              <a:t> very dangerous to take a stroll in the jungle.</a:t>
            </a:r>
          </a:p>
        </p:txBody>
      </p:sp>
      <p:sp>
        <p:nvSpPr>
          <p:cNvPr id="4" name="Slide Number Placeholder 3"/>
          <p:cNvSpPr>
            <a:spLocks noGrp="1"/>
          </p:cNvSpPr>
          <p:nvPr>
            <p:ph type="sldNum" sz="quarter" idx="10"/>
          </p:nvPr>
        </p:nvSpPr>
        <p:spPr/>
        <p:txBody>
          <a:bodyPr/>
          <a:lstStyle/>
          <a:p>
            <a:fld id="{864510A7-484A-42D9-B6E9-E9008C3DBF3E}"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 have heard that it isn’t the driver’s seat but the passenger seat that is the more dangerous location in the event of an accident.  Would it be possible to install the driver’s seat where the passenger seat is and the passenger seat in</a:t>
            </a:r>
            <a:r>
              <a:rPr lang="en-US" baseline="0" dirty="0"/>
              <a:t> the customary location of the driver’s seat?</a:t>
            </a:r>
            <a:endParaRPr lang="en-US" dirty="0"/>
          </a:p>
        </p:txBody>
      </p:sp>
      <p:sp>
        <p:nvSpPr>
          <p:cNvPr id="4" name="Slide Number Placeholder 3"/>
          <p:cNvSpPr>
            <a:spLocks noGrp="1"/>
          </p:cNvSpPr>
          <p:nvPr>
            <p:ph type="sldNum" sz="quarter" idx="10"/>
          </p:nvPr>
        </p:nvSpPr>
        <p:spPr/>
        <p:txBody>
          <a:bodyPr/>
          <a:lstStyle/>
          <a:p>
            <a:fld id="{864510A7-484A-42D9-B6E9-E9008C3DBF3E}"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“Is it true that everyone in your country sleeps on a bed of nails?  It must be very difficult</a:t>
            </a:r>
            <a:r>
              <a:rPr lang="en-US" baseline="0" dirty="0"/>
              <a:t> to change the sheets!”</a:t>
            </a:r>
            <a:endParaRPr lang="en-US" dirty="0"/>
          </a:p>
        </p:txBody>
      </p:sp>
      <p:sp>
        <p:nvSpPr>
          <p:cNvPr id="4" name="Slide Number Placeholder 3"/>
          <p:cNvSpPr>
            <a:spLocks noGrp="1"/>
          </p:cNvSpPr>
          <p:nvPr>
            <p:ph type="sldNum" sz="quarter" idx="10"/>
          </p:nvPr>
        </p:nvSpPr>
        <p:spPr/>
        <p:txBody>
          <a:bodyPr/>
          <a:lstStyle/>
          <a:p>
            <a:fld id="{864510A7-484A-42D9-B6E9-E9008C3DBF3E}"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Another thing, Herr</a:t>
            </a:r>
            <a:r>
              <a:rPr lang="en-US" baseline="0" dirty="0"/>
              <a:t> Pilot:  Please don’t fly faster than the speed of sound; I would like to chat with </a:t>
            </a:r>
            <a:r>
              <a:rPr lang="en-US" baseline="0" dirty="0" err="1"/>
              <a:t>Wilhelmine</a:t>
            </a:r>
            <a:r>
              <a:rPr lang="en-US" baseline="0" dirty="0"/>
              <a:t> while we are traveling.”</a:t>
            </a:r>
            <a:endParaRPr lang="en-US" dirty="0"/>
          </a:p>
        </p:txBody>
      </p:sp>
      <p:sp>
        <p:nvSpPr>
          <p:cNvPr id="4" name="Slide Number Placeholder 3"/>
          <p:cNvSpPr>
            <a:spLocks noGrp="1"/>
          </p:cNvSpPr>
          <p:nvPr>
            <p:ph type="sldNum" sz="quarter" idx="10"/>
          </p:nvPr>
        </p:nvSpPr>
        <p:spPr/>
        <p:txBody>
          <a:bodyPr/>
          <a:lstStyle/>
          <a:p>
            <a:fld id="{864510A7-484A-42D9-B6E9-E9008C3DBF3E}"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“It is almost incomprehensible that it is possible to take a picture of </a:t>
            </a:r>
            <a:r>
              <a:rPr lang="en-US" baseline="0" dirty="0"/>
              <a:t> large things like, for example, elephants,  with such a small gadget.”</a:t>
            </a:r>
            <a:endParaRPr lang="en-US" dirty="0"/>
          </a:p>
        </p:txBody>
      </p:sp>
      <p:sp>
        <p:nvSpPr>
          <p:cNvPr id="4" name="Slide Number Placeholder 3"/>
          <p:cNvSpPr>
            <a:spLocks noGrp="1"/>
          </p:cNvSpPr>
          <p:nvPr>
            <p:ph type="sldNum" sz="quarter" idx="10"/>
          </p:nvPr>
        </p:nvSpPr>
        <p:spPr/>
        <p:txBody>
          <a:bodyPr/>
          <a:lstStyle/>
          <a:p>
            <a:fld id="{864510A7-484A-42D9-B6E9-E9008C3DBF3E}"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t>Heinrich</a:t>
            </a:r>
            <a:r>
              <a:rPr lang="en-US" sz="1600" baseline="0" dirty="0"/>
              <a:t> </a:t>
            </a:r>
            <a:r>
              <a:rPr lang="en-US" sz="1600" baseline="0" dirty="0" err="1"/>
              <a:t>L</a:t>
            </a:r>
            <a:r>
              <a:rPr lang="en-US" sz="1600" dirty="0" err="1"/>
              <a:t>übke</a:t>
            </a:r>
            <a:r>
              <a:rPr lang="en-US" sz="1600" dirty="0"/>
              <a:t> was born in </a:t>
            </a:r>
            <a:r>
              <a:rPr lang="en-US" sz="1600" dirty="0" err="1"/>
              <a:t>Enkhausen</a:t>
            </a:r>
            <a:r>
              <a:rPr lang="en-US" sz="1600" dirty="0"/>
              <a:t> (</a:t>
            </a:r>
            <a:r>
              <a:rPr lang="en-US" sz="1600" dirty="0" err="1"/>
              <a:t>Sauerland</a:t>
            </a:r>
            <a:r>
              <a:rPr lang="en-US" sz="1600" dirty="0"/>
              <a:t>) in 1894.  His</a:t>
            </a:r>
            <a:r>
              <a:rPr lang="en-US" sz="1600" baseline="0" dirty="0"/>
              <a:t> father was a shoemaker and owned a small farm.  After his high school graduation in 1913, he studied surveying, the technology of environmental &amp; ecological land improvement,  agriculture, economics, government administration, and philosophy in Bonn, Berlin and </a:t>
            </a:r>
            <a:r>
              <a:rPr lang="en-US" sz="1600" baseline="0" dirty="0" err="1"/>
              <a:t>M</a:t>
            </a:r>
            <a:r>
              <a:rPr lang="en-US" sz="1600" dirty="0" err="1"/>
              <a:t>ü</a:t>
            </a:r>
            <a:r>
              <a:rPr lang="en-US" sz="1600" baseline="0" dirty="0" err="1"/>
              <a:t>nster</a:t>
            </a:r>
            <a:r>
              <a:rPr lang="en-US" sz="1600" baseline="0" dirty="0"/>
              <a:t>.  His studies were interrupted by World War I.  He served in the army with distinction and was awarded the Iron Cross, 1</a:t>
            </a:r>
            <a:r>
              <a:rPr lang="en-US" sz="1600" baseline="30000" dirty="0"/>
              <a:t>st</a:t>
            </a:r>
            <a:r>
              <a:rPr lang="en-US" sz="1600" baseline="0" dirty="0"/>
              <a:t> &amp; 2d class.  He left the service in 1918 with the rank of lieutenant.  </a:t>
            </a:r>
            <a:endParaRPr lang="en-US" sz="1600" dirty="0"/>
          </a:p>
        </p:txBody>
      </p:sp>
      <p:sp>
        <p:nvSpPr>
          <p:cNvPr id="4" name="Slide Number Placeholder 3"/>
          <p:cNvSpPr>
            <a:spLocks noGrp="1"/>
          </p:cNvSpPr>
          <p:nvPr>
            <p:ph type="sldNum" sz="quarter" idx="10"/>
          </p:nvPr>
        </p:nvSpPr>
        <p:spPr/>
        <p:txBody>
          <a:bodyPr/>
          <a:lstStyle/>
          <a:p>
            <a:fld id="{864510A7-484A-42D9-B6E9-E9008C3DBF3E}"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“If you</a:t>
            </a:r>
            <a:r>
              <a:rPr lang="en-US" baseline="0" dirty="0"/>
              <a:t> absolutely have to, please … maybe you can play in little selection from the Barber of Seville!”</a:t>
            </a:r>
            <a:endParaRPr lang="en-US" dirty="0"/>
          </a:p>
        </p:txBody>
      </p:sp>
      <p:sp>
        <p:nvSpPr>
          <p:cNvPr id="4" name="Slide Number Placeholder 3"/>
          <p:cNvSpPr>
            <a:spLocks noGrp="1"/>
          </p:cNvSpPr>
          <p:nvPr>
            <p:ph type="sldNum" sz="quarter" idx="10"/>
          </p:nvPr>
        </p:nvSpPr>
        <p:spPr/>
        <p:txBody>
          <a:bodyPr/>
          <a:lstStyle/>
          <a:p>
            <a:fld id="{864510A7-484A-42D9-B6E9-E9008C3DBF3E}"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4510A7-484A-42D9-B6E9-E9008C3DBF3E}"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 am especially interested in the</a:t>
            </a:r>
            <a:r>
              <a:rPr lang="en-US" baseline="0" dirty="0"/>
              <a:t> giraffes in your country.  They have such a remarkably long neck ….</a:t>
            </a:r>
          </a:p>
          <a:p>
            <a:r>
              <a:rPr lang="en-US" baseline="0" dirty="0"/>
              <a:t>But I suppose it has to be like that because the heads of these animals are so distant from their torsos.”</a:t>
            </a:r>
            <a:endParaRPr lang="en-US" dirty="0"/>
          </a:p>
        </p:txBody>
      </p:sp>
      <p:sp>
        <p:nvSpPr>
          <p:cNvPr id="4" name="Slide Number Placeholder 3"/>
          <p:cNvSpPr>
            <a:spLocks noGrp="1"/>
          </p:cNvSpPr>
          <p:nvPr>
            <p:ph type="sldNum" sz="quarter" idx="10"/>
          </p:nvPr>
        </p:nvSpPr>
        <p:spPr/>
        <p:txBody>
          <a:bodyPr/>
          <a:lstStyle/>
          <a:p>
            <a:fld id="{864510A7-484A-42D9-B6E9-E9008C3DBF3E}"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“Isn’t it dangerous to eat Swiss cheese?  The holes contain mountain air which doesn’t agree with everyone.”</a:t>
            </a:r>
          </a:p>
        </p:txBody>
      </p:sp>
      <p:sp>
        <p:nvSpPr>
          <p:cNvPr id="4" name="Slide Number Placeholder 3"/>
          <p:cNvSpPr>
            <a:spLocks noGrp="1"/>
          </p:cNvSpPr>
          <p:nvPr>
            <p:ph type="sldNum" sz="quarter" idx="10"/>
          </p:nvPr>
        </p:nvSpPr>
        <p:spPr/>
        <p:txBody>
          <a:bodyPr/>
          <a:lstStyle/>
          <a:p>
            <a:fld id="{864510A7-484A-42D9-B6E9-E9008C3DBF3E}"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Heinrich </a:t>
            </a:r>
            <a:r>
              <a:rPr lang="en-US" dirty="0" err="1"/>
              <a:t>Lübke</a:t>
            </a:r>
            <a:r>
              <a:rPr lang="en-US" dirty="0"/>
              <a:t>, portrayed</a:t>
            </a:r>
            <a:r>
              <a:rPr lang="en-US" baseline="0" dirty="0"/>
              <a:t> as chief of the EWE tribe in Togo, as depicted by a native painter.  </a:t>
            </a:r>
            <a:endParaRPr lang="en-US" dirty="0"/>
          </a:p>
        </p:txBody>
      </p:sp>
      <p:sp>
        <p:nvSpPr>
          <p:cNvPr id="4" name="Slide Number Placeholder 3"/>
          <p:cNvSpPr>
            <a:spLocks noGrp="1"/>
          </p:cNvSpPr>
          <p:nvPr>
            <p:ph type="sldNum" sz="quarter" idx="10"/>
          </p:nvPr>
        </p:nvSpPr>
        <p:spPr/>
        <p:txBody>
          <a:bodyPr/>
          <a:lstStyle/>
          <a:p>
            <a:fld id="{864510A7-484A-42D9-B6E9-E9008C3DBF3E}"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4510A7-484A-42D9-B6E9-E9008C3DBF3E}"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end, thank God!</a:t>
            </a:r>
          </a:p>
        </p:txBody>
      </p:sp>
      <p:sp>
        <p:nvSpPr>
          <p:cNvPr id="4" name="Slide Number Placeholder 3"/>
          <p:cNvSpPr>
            <a:spLocks noGrp="1"/>
          </p:cNvSpPr>
          <p:nvPr>
            <p:ph type="sldNum" sz="quarter" idx="10"/>
          </p:nvPr>
        </p:nvSpPr>
        <p:spPr/>
        <p:txBody>
          <a:bodyPr/>
          <a:lstStyle/>
          <a:p>
            <a:fld id="{864510A7-484A-42D9-B6E9-E9008C3DBF3E}" type="slidenum">
              <a:rPr lang="en-US" smtClean="0"/>
              <a:pPr/>
              <a:t>36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dirty="0"/>
              <a:t>From 1932 to 1933, Heinrich </a:t>
            </a:r>
            <a:r>
              <a:rPr lang="en-US" sz="2000" dirty="0" err="1"/>
              <a:t>Lübke</a:t>
            </a:r>
            <a:r>
              <a:rPr lang="en-US" sz="2000" dirty="0"/>
              <a:t> was a member of the Prussian</a:t>
            </a:r>
            <a:r>
              <a:rPr lang="en-US" sz="2000" baseline="0" dirty="0"/>
              <a:t> </a:t>
            </a:r>
            <a:r>
              <a:rPr lang="en-US" sz="2000" baseline="0" dirty="0" err="1"/>
              <a:t>Landtag</a:t>
            </a:r>
            <a:r>
              <a:rPr lang="en-US" sz="2000" baseline="0" dirty="0"/>
              <a:t> (parliament).  Although he was reelected on March 5, 1933, he lost his seat after the </a:t>
            </a:r>
            <a:r>
              <a:rPr lang="en-US" sz="2000" baseline="0" dirty="0" err="1"/>
              <a:t>Nationalsocialists</a:t>
            </a:r>
            <a:r>
              <a:rPr lang="en-US" sz="2000" baseline="0" dirty="0"/>
              <a:t> dissolved the </a:t>
            </a:r>
            <a:r>
              <a:rPr lang="en-US" sz="2000" baseline="0" dirty="0" err="1"/>
              <a:t>Landtag</a:t>
            </a:r>
            <a:r>
              <a:rPr lang="en-US" sz="2000" baseline="0" dirty="0"/>
              <a:t>.  </a:t>
            </a:r>
            <a:endParaRPr lang="en-US" sz="2000" dirty="0"/>
          </a:p>
        </p:txBody>
      </p:sp>
      <p:sp>
        <p:nvSpPr>
          <p:cNvPr id="4" name="Slide Number Placeholder 3"/>
          <p:cNvSpPr>
            <a:spLocks noGrp="1"/>
          </p:cNvSpPr>
          <p:nvPr>
            <p:ph type="sldNum" sz="quarter" idx="10"/>
          </p:nvPr>
        </p:nvSpPr>
        <p:spPr/>
        <p:txBody>
          <a:bodyPr/>
          <a:lstStyle/>
          <a:p>
            <a:fld id="{C5B6E9C2-15FF-49B8-95A8-22DDAA117D1E}"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July,</a:t>
            </a:r>
            <a:r>
              <a:rPr lang="en-US" baseline="0" dirty="0"/>
              <a:t> 1933, due to pressure from the Nazis,  he lost his position with German agriculture and agricultural development agencies.  On February 5, 1934, the Nazis accused him of corruption, arrested him, and detained him for 20 months until October 11, 1935.  He was released when the charges could not be substantiated.</a:t>
            </a:r>
            <a:endParaRPr lang="en-US" dirty="0"/>
          </a:p>
        </p:txBody>
      </p:sp>
      <p:sp>
        <p:nvSpPr>
          <p:cNvPr id="4" name="Slide Number Placeholder 3"/>
          <p:cNvSpPr>
            <a:spLocks noGrp="1"/>
          </p:cNvSpPr>
          <p:nvPr>
            <p:ph type="sldNum" sz="quarter" idx="10"/>
          </p:nvPr>
        </p:nvSpPr>
        <p:spPr/>
        <p:txBody>
          <a:bodyPr/>
          <a:lstStyle/>
          <a:p>
            <a:fld id="{C5B6E9C2-15FF-49B8-95A8-22DDAA117D1E}"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 was chosen by </a:t>
            </a:r>
            <a:r>
              <a:rPr lang="en-US" dirty="0" err="1"/>
              <a:t>Konrad</a:t>
            </a:r>
            <a:r>
              <a:rPr lang="en-US" dirty="0"/>
              <a:t> Adenauer as a candidate for the largely ceremonial post of president to ensure that Adenauer’s political schemes were not disturbed by too strong a personality in this position.)  On July</a:t>
            </a:r>
            <a:r>
              <a:rPr lang="en-US" baseline="0" dirty="0"/>
              <a:t> 1, 1959, he was elected </a:t>
            </a:r>
            <a:r>
              <a:rPr lang="en-US" baseline="0" dirty="0" err="1"/>
              <a:t>Bundespräsident</a:t>
            </a:r>
            <a:r>
              <a:rPr lang="en-US" baseline="0" dirty="0"/>
              <a:t>.  In 1964 he was reelected.  His main efforts during his presidency was in furthering the development (of third world countries) and for the establishment of a coalition of political parties.</a:t>
            </a:r>
            <a:endParaRPr lang="en-US" dirty="0"/>
          </a:p>
        </p:txBody>
      </p:sp>
      <p:sp>
        <p:nvSpPr>
          <p:cNvPr id="4" name="Slide Number Placeholder 3"/>
          <p:cNvSpPr>
            <a:spLocks noGrp="1"/>
          </p:cNvSpPr>
          <p:nvPr>
            <p:ph type="sldNum" sz="quarter" idx="10"/>
          </p:nvPr>
        </p:nvSpPr>
        <p:spPr/>
        <p:txBody>
          <a:bodyPr/>
          <a:lstStyle/>
          <a:p>
            <a:fld id="{C5B6E9C2-15FF-49B8-95A8-22DDAA117D1E}"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However, during his second term, his political accomplishments were overshadowed by fairly well-known gaffes.  As it was later determined,  he suffered from </a:t>
            </a:r>
            <a:r>
              <a:rPr lang="en-US" baseline="0" dirty="0"/>
              <a:t>rapidly deteriorating cerebral sclerosis, which made it easier for slips of the tongue to occur.  Furthermore, he liked to stray from prepared manuscript and tried to speak extemporaneously.  These goofs became political fodder. Many reporters would accompany him on his frequent foreign trips just to catch such misstatements.  </a:t>
            </a:r>
            <a:endParaRPr lang="en-US" dirty="0"/>
          </a:p>
        </p:txBody>
      </p:sp>
      <p:sp>
        <p:nvSpPr>
          <p:cNvPr id="4" name="Slide Number Placeholder 3"/>
          <p:cNvSpPr>
            <a:spLocks noGrp="1"/>
          </p:cNvSpPr>
          <p:nvPr>
            <p:ph type="sldNum" sz="quarter" idx="10"/>
          </p:nvPr>
        </p:nvSpPr>
        <p:spPr/>
        <p:txBody>
          <a:bodyPr/>
          <a:lstStyle/>
          <a:p>
            <a:fld id="{C5B6E9C2-15FF-49B8-95A8-22DDAA117D1E}"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4510A7-484A-42D9-B6E9-E9008C3DBF3E}"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64510A7-484A-42D9-B6E9-E9008C3DBF3E}"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A2CC99-1275-45A4-A4D8-3BEB39F0FB5B}" type="datetime1">
              <a:rPr lang="en-US" smtClean="0"/>
              <a:pPr/>
              <a:t>4/16/2019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8B653D-31D8-48BA-9185-60A8F7AC065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438A15-E421-4A57-8B26-B2159F540D74}" type="datetime1">
              <a:rPr lang="en-US" smtClean="0"/>
              <a:pPr/>
              <a:t>4/16/2019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8B653D-31D8-48BA-9185-60A8F7AC065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C973D4-CB9C-46DE-AAEF-CEA9C4D86289}" type="datetime1">
              <a:rPr lang="en-US" smtClean="0"/>
              <a:pPr/>
              <a:t>4/16/2019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8B653D-31D8-48BA-9185-60A8F7AC065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E2CBA6-A2B6-4D29-A887-87D64D80AB63}" type="datetime1">
              <a:rPr lang="en-US" smtClean="0"/>
              <a:pPr/>
              <a:t>4/16/2019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8B653D-31D8-48BA-9185-60A8F7AC065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00D3EC-C5FF-4F2D-8793-2F92D2A329F4}" type="datetime1">
              <a:rPr lang="en-US" smtClean="0"/>
              <a:pPr/>
              <a:t>4/16/2019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8B653D-31D8-48BA-9185-60A8F7AC065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2C9228-35CA-4211-8C10-FF601531A972}" type="datetime1">
              <a:rPr lang="en-US" smtClean="0"/>
              <a:pPr/>
              <a:t>4/16/2019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8B653D-31D8-48BA-9185-60A8F7AC065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460CBF-1DE2-4FE5-BC25-376E594CE51E}" type="datetime1">
              <a:rPr lang="en-US" smtClean="0"/>
              <a:pPr/>
              <a:t>4/16/2019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8B653D-31D8-48BA-9185-60A8F7AC065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D1A926-F36A-40DF-998A-0AD47942584A}" type="datetime1">
              <a:rPr lang="en-US" smtClean="0"/>
              <a:pPr/>
              <a:t>4/16/2019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8B653D-31D8-48BA-9185-60A8F7AC065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048091-C44E-4A08-BAD7-E26E8DAFCF6B}" type="datetime1">
              <a:rPr lang="en-US" smtClean="0"/>
              <a:pPr/>
              <a:t>4/16/2019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8B653D-31D8-48BA-9185-60A8F7AC065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95D76C-99F2-49AE-B60D-3BD9C1F30299}" type="datetime1">
              <a:rPr lang="en-US" smtClean="0"/>
              <a:pPr/>
              <a:t>4/16/2019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8B653D-31D8-48BA-9185-60A8F7AC065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0CF172-5306-4236-8AFF-D092976F33AD}" type="datetime1">
              <a:rPr lang="en-US" smtClean="0"/>
              <a:pPr/>
              <a:t>4/16/2019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8B653D-31D8-48BA-9185-60A8F7AC065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A43814-B767-4ECA-8254-6330CF37C016}" type="datetime1">
              <a:rPr lang="en-US" smtClean="0"/>
              <a:pPr/>
              <a:t>4/16/2019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8B653D-31D8-48BA-9185-60A8F7AC065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gi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2.wmf"/></Relationships>
</file>

<file path=ppt/slides/_rels/slide11.xml.rels><?xml version="1.0" encoding="UTF-8" standalone="yes"?>
<Relationships xmlns="http://schemas.openxmlformats.org/package/2006/relationships"><Relationship Id="rId3" Type="http://schemas.openxmlformats.org/officeDocument/2006/relationships/hyperlink" Target="http://de.wiktionary.org/wiki/Bild:SenegalBaobab.jpg"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7.wmf"/><Relationship Id="rId5" Type="http://schemas.openxmlformats.org/officeDocument/2006/relationships/image" Target="../media/image26.wmf"/><Relationship Id="rId4" Type="http://schemas.openxmlformats.org/officeDocument/2006/relationships/image" Target="../media/image25.wmf"/></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9.xml"/><Relationship Id="rId7" Type="http://schemas.openxmlformats.org/officeDocument/2006/relationships/image" Target="../media/image30.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9.wmf"/><Relationship Id="rId5" Type="http://schemas.openxmlformats.org/officeDocument/2006/relationships/image" Target="../media/image28.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9.xml"/><Relationship Id="rId7" Type="http://schemas.openxmlformats.org/officeDocument/2006/relationships/image" Target="../media/image34.wm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3.wmf"/><Relationship Id="rId5" Type="http://schemas.openxmlformats.org/officeDocument/2006/relationships/image" Target="../media/image32.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37.jpe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44.wmf"/><Relationship Id="rId5" Type="http://schemas.openxmlformats.org/officeDocument/2006/relationships/image" Target="../media/image43.wmf"/><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47.wmf"/><Relationship Id="rId4" Type="http://schemas.openxmlformats.org/officeDocument/2006/relationships/image" Target="../media/image46.wmf"/></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6.jpeg"/><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50.wmf"/><Relationship Id="rId4" Type="http://schemas.openxmlformats.org/officeDocument/2006/relationships/image" Target="../media/image49.wmf"/></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54.w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3.wmf"/><Relationship Id="rId5" Type="http://schemas.openxmlformats.org/officeDocument/2006/relationships/image" Target="../media/image52.jpe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1.wmf"/><Relationship Id="rId4" Type="http://schemas.openxmlformats.org/officeDocument/2006/relationships/image" Target="../media/image56.wmf"/></Relationships>
</file>

<file path=ppt/slides/_rels/slide23.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57.jpeg"/><Relationship Id="rId7" Type="http://schemas.openxmlformats.org/officeDocument/2006/relationships/image" Target="../media/image61.gif"/><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60.wmf"/><Relationship Id="rId5" Type="http://schemas.openxmlformats.org/officeDocument/2006/relationships/image" Target="../media/image59.wmf"/><Relationship Id="rId4" Type="http://schemas.openxmlformats.org/officeDocument/2006/relationships/image" Target="../media/image58.wmf"/></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64.wmf"/><Relationship Id="rId4" Type="http://schemas.openxmlformats.org/officeDocument/2006/relationships/image" Target="../media/image63.wmf"/></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58.wmf"/><Relationship Id="rId5" Type="http://schemas.openxmlformats.org/officeDocument/2006/relationships/image" Target="../media/image67.wmf"/><Relationship Id="rId4" Type="http://schemas.openxmlformats.org/officeDocument/2006/relationships/image" Target="../media/image66.wmf"/></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image" Target="../media/image70.wmf"/><Relationship Id="rId4" Type="http://schemas.openxmlformats.org/officeDocument/2006/relationships/image" Target="../media/image69.wmf"/></Relationships>
</file>

<file path=ppt/slides/_rels/slide2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7.xml"/><Relationship Id="rId1" Type="http://schemas.openxmlformats.org/officeDocument/2006/relationships/slideLayout" Target="../slideLayouts/slideLayout9.xml"/><Relationship Id="rId5" Type="http://schemas.openxmlformats.org/officeDocument/2006/relationships/image" Target="../media/image73.wmf"/><Relationship Id="rId4" Type="http://schemas.openxmlformats.org/officeDocument/2006/relationships/image" Target="../media/image72.wmf"/></Relationships>
</file>

<file path=ppt/slides/_rels/slide2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76.wmf"/><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78.wmf"/></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0.wmf"/><Relationship Id="rId4" Type="http://schemas.openxmlformats.org/officeDocument/2006/relationships/image" Target="../media/image9.emf"/></Relationships>
</file>

<file path=ppt/slides/_rels/slide3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0.xml"/><Relationship Id="rId1" Type="http://schemas.openxmlformats.org/officeDocument/2006/relationships/slideLayout" Target="../slideLayouts/slideLayout9.xml"/><Relationship Id="rId5" Type="http://schemas.openxmlformats.org/officeDocument/2006/relationships/image" Target="../media/image81.wmf"/><Relationship Id="rId4" Type="http://schemas.openxmlformats.org/officeDocument/2006/relationships/image" Target="../media/image80.wmf"/></Relationships>
</file>

<file path=ppt/slides/_rels/slide31.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2.xml"/><Relationship Id="rId1" Type="http://schemas.openxmlformats.org/officeDocument/2006/relationships/slideLayout" Target="../slideLayouts/slideLayout9.xml"/><Relationship Id="rId5" Type="http://schemas.openxmlformats.org/officeDocument/2006/relationships/image" Target="../media/image83.gif"/><Relationship Id="rId4" Type="http://schemas.openxmlformats.org/officeDocument/2006/relationships/image" Target="../media/image81.wmf"/></Relationships>
</file>

<file path=ppt/slides/_rels/slide3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3.xml"/><Relationship Id="rId1" Type="http://schemas.openxmlformats.org/officeDocument/2006/relationships/slideLayout" Target="../slideLayouts/slideLayout9.xml"/><Relationship Id="rId5" Type="http://schemas.openxmlformats.org/officeDocument/2006/relationships/image" Target="../media/image86.wmf"/><Relationship Id="rId4" Type="http://schemas.openxmlformats.org/officeDocument/2006/relationships/image" Target="../media/image85.wmf"/></Relationships>
</file>

<file path=ppt/slides/_rels/slide3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89.png"/><Relationship Id="rId5" Type="http://schemas.openxmlformats.org/officeDocument/2006/relationships/image" Target="../media/image88.emf"/><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de.wikipedia.org/w/index.php?title=Bild:Bundespraesident_Luebke_1_5218.jpg&amp;filetimestamp=20080927050536"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gif"/><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hyperlink" Target="http://upload.wikimedia.org/wikipedia/commons/2/2f/Flag_of_Germany_1933.svg" TargetMode="Externa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4.png"/><Relationship Id="rId5" Type="http://schemas.openxmlformats.org/officeDocument/2006/relationships/image" Target="../media/image13.wm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8.png"/><Relationship Id="rId5" Type="http://schemas.openxmlformats.org/officeDocument/2006/relationships/image" Target="../media/image17.w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3400" y="228600"/>
            <a:ext cx="8229600" cy="6858000"/>
          </a:xfrm>
        </p:spPr>
        <p:txBody>
          <a:bodyPr>
            <a:normAutofit/>
          </a:bodyPr>
          <a:lstStyle/>
          <a:p>
            <a:br>
              <a:rPr lang="en-US" dirty="0"/>
            </a:br>
            <a:r>
              <a:rPr lang="en-US" dirty="0"/>
              <a:t>I </a:t>
            </a:r>
            <a:r>
              <a:rPr lang="en-US"/>
              <a:t>LIKE LÜBKE</a:t>
            </a:r>
            <a:br>
              <a:rPr lang="en-US" dirty="0"/>
            </a:br>
            <a:br>
              <a:rPr lang="en-US" dirty="0"/>
            </a:br>
            <a:r>
              <a:rPr lang="en-US" sz="3600" dirty="0" err="1"/>
              <a:t>mehere</a:t>
            </a:r>
            <a:r>
              <a:rPr lang="en-US" sz="3600" dirty="0"/>
              <a:t> fast </a:t>
            </a:r>
            <a:r>
              <a:rPr lang="en-US" sz="3600" dirty="0" err="1"/>
              <a:t>authentische</a:t>
            </a:r>
            <a:r>
              <a:rPr lang="en-US" sz="3600" dirty="0"/>
              <a:t> </a:t>
            </a:r>
            <a:r>
              <a:rPr lang="en-US" sz="3600" dirty="0" err="1"/>
              <a:t>Scenen</a:t>
            </a:r>
            <a:r>
              <a:rPr lang="en-US" sz="3600" dirty="0"/>
              <a:t> </a:t>
            </a:r>
            <a:r>
              <a:rPr lang="en-US" sz="3600" dirty="0" err="1"/>
              <a:t>aus</a:t>
            </a:r>
            <a:r>
              <a:rPr lang="en-US" sz="3600" dirty="0"/>
              <a:t> </a:t>
            </a:r>
            <a:r>
              <a:rPr lang="en-US" sz="3600" dirty="0" err="1"/>
              <a:t>dem</a:t>
            </a:r>
            <a:r>
              <a:rPr lang="en-US" sz="3600" dirty="0"/>
              <a:t> </a:t>
            </a:r>
            <a:r>
              <a:rPr lang="en-US" sz="3600" dirty="0" err="1"/>
              <a:t>Leben</a:t>
            </a:r>
            <a:r>
              <a:rPr lang="en-US" sz="3600" dirty="0"/>
              <a:t> und </a:t>
            </a:r>
            <a:r>
              <a:rPr lang="en-US" sz="3600" dirty="0" err="1"/>
              <a:t>Wirken</a:t>
            </a:r>
            <a:r>
              <a:rPr lang="en-US" sz="3600" dirty="0"/>
              <a:t> von Heinrich </a:t>
            </a:r>
            <a:r>
              <a:rPr lang="en-US" sz="3600" dirty="0" err="1"/>
              <a:t>Lübke</a:t>
            </a:r>
            <a:r>
              <a:rPr lang="en-US" sz="3600" dirty="0"/>
              <a:t>, </a:t>
            </a:r>
            <a:r>
              <a:rPr lang="en-US" sz="3600" dirty="0" err="1"/>
              <a:t>Bundespräsident</a:t>
            </a:r>
            <a:r>
              <a:rPr lang="en-US" sz="3600" dirty="0"/>
              <a:t>, </a:t>
            </a:r>
            <a:r>
              <a:rPr lang="en-US" sz="3600" dirty="0" err="1"/>
              <a:t>aus</a:t>
            </a:r>
            <a:r>
              <a:rPr lang="en-US" sz="3600" dirty="0"/>
              <a:t> </a:t>
            </a:r>
            <a:r>
              <a:rPr lang="en-US" sz="3600" dirty="0" err="1"/>
              <a:t>dem</a:t>
            </a:r>
            <a:r>
              <a:rPr lang="en-US" sz="3600" dirty="0"/>
              <a:t> </a:t>
            </a:r>
            <a:r>
              <a:rPr lang="en-US" sz="3600" dirty="0" err="1"/>
              <a:t>Buch</a:t>
            </a:r>
            <a:r>
              <a:rPr lang="en-US" sz="3600" dirty="0"/>
              <a:t> von </a:t>
            </a:r>
            <a:br>
              <a:rPr lang="en-US" sz="3600" dirty="0"/>
            </a:br>
            <a:r>
              <a:rPr lang="en-US" sz="3600" dirty="0" err="1"/>
              <a:t>Harald</a:t>
            </a:r>
            <a:r>
              <a:rPr lang="en-US" sz="3600" dirty="0"/>
              <a:t> Rolf Sattler</a:t>
            </a:r>
            <a:br>
              <a:rPr lang="en-US" dirty="0"/>
            </a:br>
            <a:br>
              <a:rPr lang="en-US" dirty="0"/>
            </a:br>
            <a:r>
              <a:rPr lang="en-US" dirty="0"/>
              <a:t>                                                 </a:t>
            </a:r>
            <a:r>
              <a:rPr lang="en-US" sz="1800" dirty="0"/>
              <a:t>Ben Raphael, 2009</a:t>
            </a:r>
          </a:p>
        </p:txBody>
      </p:sp>
      <p:sp>
        <p:nvSpPr>
          <p:cNvPr id="5" name="Slide Number Placeholder 4"/>
          <p:cNvSpPr>
            <a:spLocks noGrp="1"/>
          </p:cNvSpPr>
          <p:nvPr>
            <p:ph type="sldNum" sz="quarter" idx="12"/>
          </p:nvPr>
        </p:nvSpPr>
        <p:spPr/>
        <p:txBody>
          <a:bodyPr/>
          <a:lstStyle/>
          <a:p>
            <a:fld id="{E68B653D-31D8-48BA-9185-60A8F7AC0655}" type="slidenum">
              <a:rPr lang="en-US" smtClean="0"/>
              <a:pPr/>
              <a:t>1</a:t>
            </a:fld>
            <a:endParaRPr lang="en-US" dirty="0"/>
          </a:p>
        </p:txBody>
      </p:sp>
      <p:pic>
        <p:nvPicPr>
          <p:cNvPr id="7" name="Picture 3" descr="C:\Documents and Settings\Ben\Local Settings\Temporary Internet Files\Content.IE5\CW7ZGAX1\MCj02373170000[1].wmf"/>
          <p:cNvPicPr>
            <a:picLocks noChangeAspect="1" noChangeArrowheads="1"/>
          </p:cNvPicPr>
          <p:nvPr/>
        </p:nvPicPr>
        <p:blipFill>
          <a:blip r:embed="rId3" cstate="print"/>
          <a:srcRect/>
          <a:stretch>
            <a:fillRect/>
          </a:stretch>
        </p:blipFill>
        <p:spPr bwMode="auto">
          <a:xfrm>
            <a:off x="7010400" y="762000"/>
            <a:ext cx="1545363" cy="1662113"/>
          </a:xfrm>
          <a:prstGeom prst="rect">
            <a:avLst/>
          </a:prstGeom>
          <a:noFill/>
        </p:spPr>
      </p:pic>
      <p:pic>
        <p:nvPicPr>
          <p:cNvPr id="8" name="Picture 4" descr="http://upload.wikimedia.org/wikipedia/commons/8/80/Heinrich_L%C3%BCbke.jpeg"/>
          <p:cNvPicPr>
            <a:picLocks noChangeAspect="1" noChangeArrowheads="1"/>
          </p:cNvPicPr>
          <p:nvPr/>
        </p:nvPicPr>
        <p:blipFill>
          <a:blip r:embed="rId4" cstate="print"/>
          <a:srcRect/>
          <a:stretch>
            <a:fillRect/>
          </a:stretch>
        </p:blipFill>
        <p:spPr bwMode="auto">
          <a:xfrm>
            <a:off x="838200" y="838200"/>
            <a:ext cx="1181459" cy="1447800"/>
          </a:xfrm>
          <a:prstGeom prst="rect">
            <a:avLst/>
          </a:prstGeom>
          <a:noFill/>
        </p:spPr>
      </p:pic>
      <p:pic>
        <p:nvPicPr>
          <p:cNvPr id="11" name="Picture 2" descr="C:\Documents and Settings\Ben\Local Settings\Temporary Internet Files\Content.IE5\8RUJBCRT\j0178249[1].gif"/>
          <p:cNvPicPr>
            <a:picLocks noChangeAspect="1" noChangeArrowheads="1" noCrop="1"/>
          </p:cNvPicPr>
          <p:nvPr/>
        </p:nvPicPr>
        <p:blipFill>
          <a:blip r:embed="rId5" cstate="print"/>
          <a:srcRect/>
          <a:stretch>
            <a:fillRect/>
          </a:stretch>
        </p:blipFill>
        <p:spPr bwMode="auto">
          <a:xfrm>
            <a:off x="3886200" y="5257800"/>
            <a:ext cx="1600200" cy="160020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8" name="Content Placeholder 7"/>
          <p:cNvSpPr>
            <a:spLocks noGrp="1"/>
          </p:cNvSpPr>
          <p:nvPr>
            <p:ph idx="1"/>
          </p:nvPr>
        </p:nvSpPr>
        <p:spPr>
          <a:xfrm>
            <a:off x="4419600" y="273050"/>
            <a:ext cx="4267200" cy="5518150"/>
          </a:xfrm>
        </p:spPr>
        <p:txBody>
          <a:bodyPr/>
          <a:lstStyle/>
          <a:p>
            <a:endParaRPr lang="en-US" dirty="0"/>
          </a:p>
        </p:txBody>
      </p:sp>
      <p:sp>
        <p:nvSpPr>
          <p:cNvPr id="4" name="Text Placeholder 3"/>
          <p:cNvSpPr>
            <a:spLocks noGrp="1"/>
          </p:cNvSpPr>
          <p:nvPr>
            <p:ph type="body" sz="half" idx="2"/>
          </p:nvPr>
        </p:nvSpPr>
        <p:spPr>
          <a:xfrm rot="20643168">
            <a:off x="480165" y="588832"/>
            <a:ext cx="3505199" cy="5211763"/>
          </a:xfrm>
        </p:spPr>
        <p:txBody>
          <a:bodyPr>
            <a:noAutofit/>
          </a:bodyPr>
          <a:lstStyle/>
          <a:p>
            <a:pPr algn="ctr"/>
            <a:r>
              <a:rPr lang="en-US" sz="2800" dirty="0"/>
              <a:t>“</a:t>
            </a:r>
            <a:r>
              <a:rPr lang="en-US" sz="3600" dirty="0"/>
              <a:t>Und </a:t>
            </a:r>
            <a:r>
              <a:rPr lang="en-US" sz="3600" dirty="0" err="1"/>
              <a:t>wenn</a:t>
            </a:r>
            <a:r>
              <a:rPr lang="en-US" sz="3600" dirty="0"/>
              <a:t> </a:t>
            </a:r>
            <a:r>
              <a:rPr lang="en-US" sz="3600" dirty="0" err="1"/>
              <a:t>wir</a:t>
            </a:r>
            <a:r>
              <a:rPr lang="en-US" sz="3600" dirty="0"/>
              <a:t> </a:t>
            </a:r>
            <a:r>
              <a:rPr lang="en-US" sz="3600" dirty="0" err="1"/>
              <a:t>über</a:t>
            </a:r>
            <a:r>
              <a:rPr lang="en-US" sz="3600" dirty="0"/>
              <a:t> Pisa </a:t>
            </a:r>
            <a:r>
              <a:rPr lang="en-US" sz="3600" dirty="0" err="1"/>
              <a:t>fliegen</a:t>
            </a:r>
            <a:r>
              <a:rPr lang="en-US" sz="3600" dirty="0"/>
              <a:t>, </a:t>
            </a:r>
            <a:r>
              <a:rPr lang="en-US" sz="3600" dirty="0" err="1"/>
              <a:t>fliegen</a:t>
            </a:r>
            <a:r>
              <a:rPr lang="en-US" sz="3600" dirty="0"/>
              <a:t> </a:t>
            </a:r>
            <a:r>
              <a:rPr lang="en-US" sz="3600" dirty="0" err="1"/>
              <a:t>Sie</a:t>
            </a:r>
            <a:r>
              <a:rPr lang="en-US" sz="3600" dirty="0"/>
              <a:t> </a:t>
            </a:r>
            <a:r>
              <a:rPr lang="en-US" sz="3600" dirty="0" err="1"/>
              <a:t>bitte</a:t>
            </a:r>
            <a:r>
              <a:rPr lang="en-US" sz="3600" dirty="0"/>
              <a:t> </a:t>
            </a:r>
            <a:r>
              <a:rPr lang="en-US" sz="3600" dirty="0" err="1"/>
              <a:t>soo</a:t>
            </a:r>
            <a:r>
              <a:rPr lang="en-US" sz="3600" dirty="0"/>
              <a:t>…</a:t>
            </a:r>
            <a:r>
              <a:rPr lang="en-US" sz="3600" dirty="0" err="1"/>
              <a:t>ich</a:t>
            </a:r>
            <a:r>
              <a:rPr lang="en-US" sz="3600" dirty="0"/>
              <a:t> </a:t>
            </a:r>
            <a:r>
              <a:rPr lang="en-US" sz="3600" dirty="0" err="1"/>
              <a:t>möchte</a:t>
            </a:r>
            <a:r>
              <a:rPr lang="en-US" sz="3600" dirty="0"/>
              <a:t> den </a:t>
            </a:r>
            <a:r>
              <a:rPr lang="en-US" sz="3600" dirty="0" err="1"/>
              <a:t>Turm</a:t>
            </a:r>
            <a:r>
              <a:rPr lang="en-US" sz="3600" dirty="0"/>
              <a:t> </a:t>
            </a:r>
            <a:r>
              <a:rPr lang="en-US" sz="3600" dirty="0" err="1"/>
              <a:t>nämlich</a:t>
            </a:r>
            <a:r>
              <a:rPr lang="en-US" sz="3600" dirty="0"/>
              <a:t> </a:t>
            </a:r>
            <a:r>
              <a:rPr lang="en-US" sz="3600" dirty="0" err="1"/>
              <a:t>einmal</a:t>
            </a:r>
            <a:r>
              <a:rPr lang="en-US" sz="3600" dirty="0"/>
              <a:t> </a:t>
            </a:r>
            <a:r>
              <a:rPr lang="en-US" sz="3600" dirty="0" err="1"/>
              <a:t>gerade</a:t>
            </a:r>
            <a:r>
              <a:rPr lang="en-US" sz="3600" dirty="0"/>
              <a:t> </a:t>
            </a:r>
            <a:r>
              <a:rPr lang="en-US" sz="3600" dirty="0" err="1"/>
              <a:t>sehen</a:t>
            </a:r>
            <a:r>
              <a:rPr lang="en-US" sz="3600" dirty="0"/>
              <a:t>!”</a:t>
            </a:r>
          </a:p>
        </p:txBody>
      </p:sp>
      <p:sp>
        <p:nvSpPr>
          <p:cNvPr id="6" name="Slide Number Placeholder 5"/>
          <p:cNvSpPr>
            <a:spLocks noGrp="1"/>
          </p:cNvSpPr>
          <p:nvPr>
            <p:ph type="sldNum" sz="quarter" idx="12"/>
          </p:nvPr>
        </p:nvSpPr>
        <p:spPr/>
        <p:txBody>
          <a:bodyPr/>
          <a:lstStyle/>
          <a:p>
            <a:fld id="{E68B653D-31D8-48BA-9185-60A8F7AC0655}" type="slidenum">
              <a:rPr lang="en-US" smtClean="0"/>
              <a:pPr/>
              <a:t>10</a:t>
            </a:fld>
            <a:endParaRPr lang="en-US"/>
          </a:p>
        </p:txBody>
      </p:sp>
      <p:pic>
        <p:nvPicPr>
          <p:cNvPr id="16386" name="Picture 2" descr="C:\Users\Owner\Pictures\2008-11-24\009.jpg"/>
          <p:cNvPicPr>
            <a:picLocks noChangeAspect="1" noChangeArrowheads="1"/>
          </p:cNvPicPr>
          <p:nvPr/>
        </p:nvPicPr>
        <p:blipFill>
          <a:blip r:embed="rId3" cstate="print"/>
          <a:srcRect l="39294" t="23333" r="14824" b="31111"/>
          <a:stretch>
            <a:fillRect/>
          </a:stretch>
        </p:blipFill>
        <p:spPr bwMode="auto">
          <a:xfrm>
            <a:off x="4343400" y="838200"/>
            <a:ext cx="3962400" cy="5415280"/>
          </a:xfrm>
          <a:prstGeom prst="rect">
            <a:avLst/>
          </a:prstGeom>
          <a:ln w="228600" cap="sq" cmpd="thickThin">
            <a:solidFill>
              <a:schemeClr val="accent1"/>
            </a:solidFill>
            <a:prstDash val="solid"/>
            <a:miter lim="800000"/>
          </a:ln>
          <a:effectLst>
            <a:innerShdw blurRad="76200">
              <a:srgbClr val="000000"/>
            </a:innerShdw>
          </a:effectLst>
        </p:spPr>
      </p:pic>
      <p:pic>
        <p:nvPicPr>
          <p:cNvPr id="1026" name="Picture 2" descr="C:\Documents and Settings\Ben\Local Settings\Temporary Internet Files\Content.IE5\CW7ZGAX1\MCj04062840000[1].wmf"/>
          <p:cNvPicPr>
            <a:picLocks noChangeAspect="1" noChangeArrowheads="1"/>
          </p:cNvPicPr>
          <p:nvPr/>
        </p:nvPicPr>
        <p:blipFill>
          <a:blip r:embed="rId4" cstate="print"/>
          <a:srcRect/>
          <a:stretch>
            <a:fillRect/>
          </a:stretch>
        </p:blipFill>
        <p:spPr bwMode="auto">
          <a:xfrm rot="2326589">
            <a:off x="1828800" y="4724400"/>
            <a:ext cx="1031875" cy="1819275"/>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533400" y="5410200"/>
            <a:ext cx="8229600" cy="762000"/>
          </a:xfrm>
        </p:spPr>
        <p:txBody>
          <a:bodyPr>
            <a:noAutofit/>
          </a:bodyPr>
          <a:lstStyle/>
          <a:p>
            <a:pPr algn="ctr"/>
            <a:r>
              <a:rPr lang="en-US" sz="2400" dirty="0"/>
              <a:t>Die </a:t>
            </a:r>
            <a:r>
              <a:rPr lang="en-US" sz="2400" dirty="0" err="1"/>
              <a:t>Frucht</a:t>
            </a:r>
            <a:r>
              <a:rPr lang="en-US" sz="2400" dirty="0"/>
              <a:t> von </a:t>
            </a:r>
            <a:r>
              <a:rPr lang="en-US" sz="2400" dirty="0" err="1"/>
              <a:t>dem</a:t>
            </a:r>
            <a:r>
              <a:rPr lang="en-US" sz="2400" dirty="0"/>
              <a:t>  </a:t>
            </a:r>
            <a:r>
              <a:rPr lang="en-US" sz="2400" dirty="0" err="1"/>
              <a:t>tropischem</a:t>
            </a:r>
            <a:r>
              <a:rPr lang="en-US" sz="2400" dirty="0"/>
              <a:t> </a:t>
            </a:r>
            <a:r>
              <a:rPr lang="en-US" sz="2400" dirty="0" err="1"/>
              <a:t>Affenbrotbaum</a:t>
            </a:r>
            <a:r>
              <a:rPr lang="en-US" sz="2400" dirty="0"/>
              <a:t> , </a:t>
            </a:r>
            <a:r>
              <a:rPr lang="en-US" sz="2400" dirty="0" err="1"/>
              <a:t>derauf</a:t>
            </a:r>
            <a:r>
              <a:rPr lang="en-US" sz="2400" dirty="0"/>
              <a:t> </a:t>
            </a:r>
            <a:r>
              <a:rPr lang="en-US" sz="2400" dirty="0" err="1"/>
              <a:t>Afrika’s</a:t>
            </a:r>
            <a:r>
              <a:rPr lang="en-US" sz="2400" dirty="0"/>
              <a:t>                       Savanna </a:t>
            </a:r>
            <a:r>
              <a:rPr lang="en-US" sz="2400" dirty="0" err="1"/>
              <a:t>wächst</a:t>
            </a:r>
            <a:r>
              <a:rPr lang="en-US" sz="2400" dirty="0"/>
              <a:t>, </a:t>
            </a:r>
            <a:r>
              <a:rPr lang="en-US" sz="2400" dirty="0" err="1"/>
              <a:t>ist</a:t>
            </a:r>
            <a:r>
              <a:rPr lang="en-US" sz="2400" dirty="0"/>
              <a:t> </a:t>
            </a:r>
            <a:r>
              <a:rPr lang="en-US" sz="2400" dirty="0" err="1"/>
              <a:t>Nahrung</a:t>
            </a:r>
            <a:r>
              <a:rPr lang="en-US" sz="2400" dirty="0"/>
              <a:t> </a:t>
            </a:r>
            <a:r>
              <a:rPr lang="en-US" sz="2400" dirty="0" err="1"/>
              <a:t>für</a:t>
            </a:r>
            <a:r>
              <a:rPr lang="en-US" sz="2400" dirty="0"/>
              <a:t> </a:t>
            </a:r>
            <a:r>
              <a:rPr lang="en-US" sz="2400" dirty="0" err="1"/>
              <a:t>Affen</a:t>
            </a:r>
            <a:r>
              <a:rPr lang="en-US" sz="2400" dirty="0"/>
              <a:t>.</a:t>
            </a:r>
          </a:p>
        </p:txBody>
      </p:sp>
      <p:sp>
        <p:nvSpPr>
          <p:cNvPr id="5" name="Slide Number Placeholder 4"/>
          <p:cNvSpPr>
            <a:spLocks noGrp="1"/>
          </p:cNvSpPr>
          <p:nvPr>
            <p:ph type="sldNum" sz="quarter" idx="12"/>
          </p:nvPr>
        </p:nvSpPr>
        <p:spPr/>
        <p:txBody>
          <a:bodyPr/>
          <a:lstStyle/>
          <a:p>
            <a:fld id="{E68B653D-31D8-48BA-9185-60A8F7AC0655}" type="slidenum">
              <a:rPr lang="en-US" smtClean="0"/>
              <a:pPr/>
              <a:t>11</a:t>
            </a:fld>
            <a:endParaRPr lang="en-US"/>
          </a:p>
        </p:txBody>
      </p:sp>
      <p:sp>
        <p:nvSpPr>
          <p:cNvPr id="6" name="Rectangle 5"/>
          <p:cNvSpPr/>
          <p:nvPr/>
        </p:nvSpPr>
        <p:spPr>
          <a:xfrm>
            <a:off x="4418753" y="3244334"/>
            <a:ext cx="306494" cy="369332"/>
          </a:xfrm>
          <a:prstGeom prst="rect">
            <a:avLst/>
          </a:prstGeom>
        </p:spPr>
        <p:txBody>
          <a:bodyPr wrap="none">
            <a:spAutoFit/>
          </a:bodyPr>
          <a:lstStyle/>
          <a:p>
            <a:r>
              <a:rPr lang="en-US" dirty="0"/>
              <a:t>ü</a:t>
            </a:r>
          </a:p>
        </p:txBody>
      </p:sp>
      <p:pic>
        <p:nvPicPr>
          <p:cNvPr id="7" name="Picture 2" descr="http://upload.wikimedia.org/wikipedia/commons/thumb/a/a0/SenegalBaobab.jpg/300px-SenegalBaobab.jpg">
            <a:hlinkClick r:id="rId3" tooltip="[1] Ein Affenbrotbaum"/>
          </p:cNvPr>
          <p:cNvPicPr>
            <a:picLocks noChangeAspect="1" noChangeArrowheads="1"/>
          </p:cNvPicPr>
          <p:nvPr/>
        </p:nvPicPr>
        <p:blipFill>
          <a:blip r:embed="rId4" cstate="print"/>
          <a:srcRect/>
          <a:stretch>
            <a:fillRect/>
          </a:stretch>
        </p:blipFill>
        <p:spPr bwMode="auto">
          <a:xfrm>
            <a:off x="1905000" y="533400"/>
            <a:ext cx="5642475" cy="37052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2" descr="http://upload.wikimedia.org/wikipedia/commons/thumb/a/a0/SenegalBaobab.jpg/300px-SenegalBaobab.jpg">
            <a:hlinkClick r:id="rId3" tooltip="[1] Ein Affenbrotbaum"/>
          </p:cNvPr>
          <p:cNvPicPr>
            <a:picLocks noChangeAspect="1" noChangeArrowheads="1"/>
          </p:cNvPicPr>
          <p:nvPr/>
        </p:nvPicPr>
        <p:blipFill>
          <a:blip r:embed="rId4" cstate="print"/>
          <a:srcRect/>
          <a:stretch>
            <a:fillRect/>
          </a:stretch>
        </p:blipFill>
        <p:spPr bwMode="auto">
          <a:xfrm>
            <a:off x="1295400" y="287910"/>
            <a:ext cx="6781800" cy="44533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a:r>
          </a:p>
        </p:txBody>
      </p:sp>
      <p:sp>
        <p:nvSpPr>
          <p:cNvPr id="3" name="Picture Placeholder 2"/>
          <p:cNvSpPr>
            <a:spLocks noGrp="1"/>
          </p:cNvSpPr>
          <p:nvPr>
            <p:ph type="pic" idx="1"/>
          </p:nvPr>
        </p:nvSpPr>
        <p:spPr>
          <a:xfrm>
            <a:off x="3657600" y="1371599"/>
            <a:ext cx="2590800" cy="3352801"/>
          </a:xfrm>
        </p:spPr>
      </p:sp>
      <p:sp>
        <p:nvSpPr>
          <p:cNvPr id="4" name="Text Placeholder 3"/>
          <p:cNvSpPr>
            <a:spLocks noGrp="1"/>
          </p:cNvSpPr>
          <p:nvPr>
            <p:ph type="body" sz="half" idx="2"/>
          </p:nvPr>
        </p:nvSpPr>
        <p:spPr>
          <a:xfrm>
            <a:off x="609600" y="5715000"/>
            <a:ext cx="8001000" cy="533400"/>
          </a:xfrm>
        </p:spPr>
        <p:txBody>
          <a:bodyPr>
            <a:noAutofit/>
          </a:bodyPr>
          <a:lstStyle/>
          <a:p>
            <a:r>
              <a:rPr lang="en-US" sz="2000" b="1" dirty="0" err="1"/>
              <a:t>Ich</a:t>
            </a:r>
            <a:r>
              <a:rPr lang="en-US" sz="2000" b="1" dirty="0"/>
              <a:t> </a:t>
            </a:r>
            <a:r>
              <a:rPr lang="en-US" sz="2000" b="1" dirty="0" err="1"/>
              <a:t>habe</a:t>
            </a:r>
            <a:r>
              <a:rPr lang="en-US" sz="2000" b="1" dirty="0"/>
              <a:t> </a:t>
            </a:r>
            <a:r>
              <a:rPr lang="en-US" sz="2000" b="1" dirty="0" err="1"/>
              <a:t>schon</a:t>
            </a:r>
            <a:r>
              <a:rPr lang="en-US" sz="2000" b="1" dirty="0"/>
              <a:t> so </a:t>
            </a:r>
            <a:r>
              <a:rPr lang="en-US" sz="2000" b="1" dirty="0" err="1"/>
              <a:t>viel</a:t>
            </a:r>
            <a:r>
              <a:rPr lang="en-US" sz="2000" b="1" dirty="0"/>
              <a:t> von </a:t>
            </a:r>
            <a:r>
              <a:rPr lang="en-US" sz="2000" b="1" dirty="0" err="1"/>
              <a:t>diesem</a:t>
            </a:r>
            <a:r>
              <a:rPr lang="en-US" sz="2000" b="1" dirty="0"/>
              <a:t> </a:t>
            </a:r>
            <a:r>
              <a:rPr lang="en-US" sz="2000" b="1" dirty="0" err="1"/>
              <a:t>komischen</a:t>
            </a:r>
            <a:r>
              <a:rPr lang="en-US" sz="2000" b="1" dirty="0"/>
              <a:t> </a:t>
            </a:r>
            <a:r>
              <a:rPr lang="en-US" sz="2000" b="1" dirty="0" err="1"/>
              <a:t>Affenbrotbäumen</a:t>
            </a:r>
            <a:r>
              <a:rPr lang="en-US" sz="2000" b="1" dirty="0"/>
              <a:t> </a:t>
            </a:r>
            <a:r>
              <a:rPr lang="en-US" sz="2000" b="1" dirty="0" err="1"/>
              <a:t>gehört</a:t>
            </a:r>
            <a:r>
              <a:rPr lang="en-US" sz="2000" b="1" dirty="0"/>
              <a:t>; </a:t>
            </a:r>
            <a:r>
              <a:rPr lang="en-US" sz="2000" b="1" dirty="0" err="1"/>
              <a:t>sagen</a:t>
            </a:r>
            <a:r>
              <a:rPr lang="en-US" sz="2000" b="1" dirty="0"/>
              <a:t> </a:t>
            </a:r>
            <a:r>
              <a:rPr lang="en-US" sz="2000" b="1" dirty="0" err="1"/>
              <a:t>Sie</a:t>
            </a:r>
            <a:r>
              <a:rPr lang="en-US" sz="2000" b="1" dirty="0"/>
              <a:t> mal, was </a:t>
            </a:r>
            <a:r>
              <a:rPr lang="en-US" sz="2000" b="1" dirty="0" err="1"/>
              <a:t>wächst</a:t>
            </a:r>
            <a:r>
              <a:rPr lang="en-US" sz="2000" b="1" dirty="0"/>
              <a:t> nun </a:t>
            </a:r>
            <a:r>
              <a:rPr lang="en-US" sz="2000" b="1" dirty="0" err="1"/>
              <a:t>eigentlich</a:t>
            </a:r>
            <a:r>
              <a:rPr lang="en-US" sz="2000" b="1" dirty="0"/>
              <a:t> auf </a:t>
            </a:r>
            <a:r>
              <a:rPr lang="en-US" sz="2000" b="1" dirty="0" err="1"/>
              <a:t>denen</a:t>
            </a:r>
            <a:r>
              <a:rPr lang="en-US" sz="2000" b="1" dirty="0"/>
              <a:t>; </a:t>
            </a:r>
            <a:r>
              <a:rPr lang="en-US" sz="2000" b="1" dirty="0" err="1"/>
              <a:t>Affen</a:t>
            </a:r>
            <a:r>
              <a:rPr lang="en-US" sz="2000" b="1" dirty="0"/>
              <a:t> </a:t>
            </a:r>
            <a:r>
              <a:rPr lang="en-US" sz="2000" b="1" dirty="0" err="1"/>
              <a:t>oder</a:t>
            </a:r>
            <a:r>
              <a:rPr lang="en-US" sz="2000" b="1" dirty="0"/>
              <a:t> </a:t>
            </a:r>
            <a:r>
              <a:rPr lang="en-US" sz="2000" b="1" dirty="0" err="1"/>
              <a:t>Brot</a:t>
            </a:r>
            <a:r>
              <a:rPr lang="en-US" sz="2000" b="1" dirty="0"/>
              <a:t>?</a:t>
            </a:r>
          </a:p>
        </p:txBody>
      </p:sp>
      <p:sp>
        <p:nvSpPr>
          <p:cNvPr id="6" name="Slide Number Placeholder 5"/>
          <p:cNvSpPr>
            <a:spLocks noGrp="1"/>
          </p:cNvSpPr>
          <p:nvPr>
            <p:ph type="sldNum" sz="quarter" idx="12"/>
          </p:nvPr>
        </p:nvSpPr>
        <p:spPr/>
        <p:txBody>
          <a:bodyPr/>
          <a:lstStyle/>
          <a:p>
            <a:fld id="{E68B653D-31D8-48BA-9185-60A8F7AC0655}" type="slidenum">
              <a:rPr lang="en-US" smtClean="0"/>
              <a:pPr/>
              <a:t>12</a:t>
            </a:fld>
            <a:endParaRPr lang="en-US"/>
          </a:p>
        </p:txBody>
      </p:sp>
      <p:pic>
        <p:nvPicPr>
          <p:cNvPr id="6146" name="Picture 2" descr="C:\Users\Owner\Pictures\2008-11-15\007.jpg"/>
          <p:cNvPicPr>
            <a:picLocks noChangeAspect="1" noChangeArrowheads="1"/>
          </p:cNvPicPr>
          <p:nvPr/>
        </p:nvPicPr>
        <p:blipFill>
          <a:blip r:embed="rId3" cstate="print"/>
          <a:srcRect l="42071" t="15100" r="12384" b="53226"/>
          <a:stretch>
            <a:fillRect/>
          </a:stretch>
        </p:blipFill>
        <p:spPr bwMode="auto">
          <a:xfrm>
            <a:off x="304800" y="304800"/>
            <a:ext cx="4953000" cy="4741333"/>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pic>
        <p:nvPicPr>
          <p:cNvPr id="2052" name="Picture 4" descr="C:\Documents and Settings\Ben\Local Settings\Temporary Internet Files\Content.IE5\PF1KF4XU\MCj04355680000[1].wmf"/>
          <p:cNvPicPr>
            <a:picLocks noChangeAspect="1" noChangeArrowheads="1"/>
          </p:cNvPicPr>
          <p:nvPr/>
        </p:nvPicPr>
        <p:blipFill>
          <a:blip r:embed="rId4" cstate="print"/>
          <a:srcRect/>
          <a:stretch>
            <a:fillRect/>
          </a:stretch>
        </p:blipFill>
        <p:spPr bwMode="auto">
          <a:xfrm>
            <a:off x="5559136" y="2895600"/>
            <a:ext cx="3584864" cy="2336800"/>
          </a:xfrm>
          <a:prstGeom prst="rect">
            <a:avLst/>
          </a:prstGeom>
          <a:noFill/>
        </p:spPr>
      </p:pic>
      <p:pic>
        <p:nvPicPr>
          <p:cNvPr id="2051" name="Picture 3" descr="C:\Documents and Settings\Ben\Local Settings\Temporary Internet Files\Content.IE5\V7AL6RC0\MCj02904850000[1].wmf"/>
          <p:cNvPicPr>
            <a:picLocks noChangeAspect="1" noChangeArrowheads="1"/>
          </p:cNvPicPr>
          <p:nvPr/>
        </p:nvPicPr>
        <p:blipFill>
          <a:blip r:embed="rId5" cstate="print"/>
          <a:srcRect/>
          <a:stretch>
            <a:fillRect/>
          </a:stretch>
        </p:blipFill>
        <p:spPr bwMode="auto">
          <a:xfrm>
            <a:off x="8153400" y="3505200"/>
            <a:ext cx="722004" cy="487362"/>
          </a:xfrm>
          <a:prstGeom prst="rect">
            <a:avLst/>
          </a:prstGeom>
          <a:noFill/>
        </p:spPr>
      </p:pic>
      <p:pic>
        <p:nvPicPr>
          <p:cNvPr id="10" name="Picture 3" descr="C:\Documents and Settings\Ben\Local Settings\Temporary Internet Files\Content.IE5\V7AL6RC0\MCj02904850000[1].wmf"/>
          <p:cNvPicPr>
            <a:picLocks noChangeAspect="1" noChangeArrowheads="1"/>
          </p:cNvPicPr>
          <p:nvPr/>
        </p:nvPicPr>
        <p:blipFill>
          <a:blip r:embed="rId5" cstate="print"/>
          <a:srcRect/>
          <a:stretch>
            <a:fillRect/>
          </a:stretch>
        </p:blipFill>
        <p:spPr bwMode="auto">
          <a:xfrm>
            <a:off x="6019800" y="3429000"/>
            <a:ext cx="722004" cy="487362"/>
          </a:xfrm>
          <a:prstGeom prst="rect">
            <a:avLst/>
          </a:prstGeom>
          <a:noFill/>
        </p:spPr>
      </p:pic>
      <p:pic>
        <p:nvPicPr>
          <p:cNvPr id="2050" name="Picture 2" descr="C:\Documents and Settings\Ben\Local Settings\Temporary Internet Files\Content.IE5\8RUJBCRT\MCj04355560000[1].wmf"/>
          <p:cNvPicPr>
            <a:picLocks noChangeAspect="1" noChangeArrowheads="1"/>
          </p:cNvPicPr>
          <p:nvPr/>
        </p:nvPicPr>
        <p:blipFill>
          <a:blip r:embed="rId6" cstate="print"/>
          <a:srcRect/>
          <a:stretch>
            <a:fillRect/>
          </a:stretch>
        </p:blipFill>
        <p:spPr bwMode="auto">
          <a:xfrm>
            <a:off x="7162800" y="3657600"/>
            <a:ext cx="533400" cy="533400"/>
          </a:xfrm>
          <a:prstGeom prst="rect">
            <a:avLst/>
          </a:prstGeom>
          <a:noFill/>
        </p:spPr>
      </p:pic>
      <p:pic>
        <p:nvPicPr>
          <p:cNvPr id="11" name="Picture 2" descr="C:\Documents and Settings\Ben\Local Settings\Temporary Internet Files\Content.IE5\8RUJBCRT\MCj04355560000[1].wmf"/>
          <p:cNvPicPr>
            <a:picLocks noChangeAspect="1" noChangeArrowheads="1"/>
          </p:cNvPicPr>
          <p:nvPr/>
        </p:nvPicPr>
        <p:blipFill>
          <a:blip r:embed="rId6" cstate="print"/>
          <a:srcRect/>
          <a:stretch>
            <a:fillRect/>
          </a:stretch>
        </p:blipFill>
        <p:spPr bwMode="auto">
          <a:xfrm>
            <a:off x="7086600" y="2743200"/>
            <a:ext cx="533400" cy="533400"/>
          </a:xfrm>
          <a:prstGeom prst="rect">
            <a:avLst/>
          </a:prstGeom>
          <a:noFill/>
        </p:spPr>
      </p:pic>
      <p:pic>
        <p:nvPicPr>
          <p:cNvPr id="12" name="Picture 2" descr="C:\Documents and Settings\Ben\Local Settings\Temporary Internet Files\Content.IE5\8RUJBCRT\MCj04355560000[1].wmf"/>
          <p:cNvPicPr>
            <a:picLocks noChangeAspect="1" noChangeArrowheads="1"/>
          </p:cNvPicPr>
          <p:nvPr/>
        </p:nvPicPr>
        <p:blipFill>
          <a:blip r:embed="rId6" cstate="print"/>
          <a:srcRect/>
          <a:stretch>
            <a:fillRect/>
          </a:stretch>
        </p:blipFill>
        <p:spPr bwMode="auto">
          <a:xfrm>
            <a:off x="7924800" y="3124200"/>
            <a:ext cx="533400" cy="5334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800600"/>
            <a:ext cx="7010400" cy="1828800"/>
          </a:xfrm>
        </p:spPr>
        <p:txBody>
          <a:bodyPr>
            <a:normAutofit/>
          </a:bodyPr>
          <a:lstStyle/>
          <a:p>
            <a:pPr algn="ctr"/>
            <a:r>
              <a:rPr lang="de-DE" dirty="0"/>
              <a:t>Sie</a:t>
            </a:r>
            <a:r>
              <a:rPr lang="en-US" dirty="0"/>
              <a:t> </a:t>
            </a:r>
            <a:r>
              <a:rPr lang="en-US" dirty="0" err="1"/>
              <a:t>sehen</a:t>
            </a:r>
            <a:r>
              <a:rPr lang="en-US" dirty="0"/>
              <a:t> </a:t>
            </a:r>
            <a:r>
              <a:rPr lang="de-DE" dirty="0"/>
              <a:t>aber</a:t>
            </a:r>
            <a:r>
              <a:rPr lang="en-US" dirty="0"/>
              <a:t> gesund und gut </a:t>
            </a:r>
            <a:r>
              <a:rPr lang="en-US" dirty="0" err="1"/>
              <a:t>genährt</a:t>
            </a:r>
            <a:r>
              <a:rPr lang="en-US" dirty="0"/>
              <a:t>  </a:t>
            </a:r>
            <a:r>
              <a:rPr lang="en-US" dirty="0" err="1"/>
              <a:t>aus</a:t>
            </a:r>
            <a:r>
              <a:rPr lang="en-US" dirty="0"/>
              <a:t>!              </a:t>
            </a:r>
            <a:br>
              <a:rPr lang="en-US" dirty="0"/>
            </a:br>
            <a:r>
              <a:rPr lang="en-US" dirty="0" err="1"/>
              <a:t>Kürzlich</a:t>
            </a:r>
            <a:r>
              <a:rPr lang="en-US" dirty="0"/>
              <a:t> </a:t>
            </a:r>
            <a:r>
              <a:rPr lang="en-US" dirty="0" err="1"/>
              <a:t>wohl</a:t>
            </a:r>
            <a:r>
              <a:rPr lang="en-US" dirty="0"/>
              <a:t> </a:t>
            </a:r>
            <a:r>
              <a:rPr lang="en-US" dirty="0" err="1"/>
              <a:t>wieder</a:t>
            </a:r>
            <a:r>
              <a:rPr lang="en-US" dirty="0"/>
              <a:t> ‘</a:t>
            </a:r>
            <a:r>
              <a:rPr lang="en-US" dirty="0" err="1"/>
              <a:t>nen</a:t>
            </a:r>
            <a:r>
              <a:rPr lang="en-US" dirty="0"/>
              <a:t> </a:t>
            </a:r>
            <a:r>
              <a:rPr lang="en-US" dirty="0" err="1"/>
              <a:t>Missionar</a:t>
            </a:r>
            <a:r>
              <a:rPr lang="en-US" dirty="0"/>
              <a:t> </a:t>
            </a:r>
            <a:r>
              <a:rPr lang="en-US" dirty="0" err="1"/>
              <a:t>im</a:t>
            </a:r>
            <a:r>
              <a:rPr lang="en-US" dirty="0"/>
              <a:t> </a:t>
            </a:r>
            <a:r>
              <a:rPr lang="en-US" dirty="0" err="1"/>
              <a:t>Kochtopf</a:t>
            </a:r>
            <a:r>
              <a:rPr lang="en-US" dirty="0"/>
              <a:t> </a:t>
            </a:r>
            <a:r>
              <a:rPr lang="en-US" dirty="0" err="1"/>
              <a:t>gehabt</a:t>
            </a:r>
            <a:r>
              <a:rPr lang="en-US" dirty="0"/>
              <a:t>, </a:t>
            </a:r>
            <a:r>
              <a:rPr lang="en-US" dirty="0" err="1"/>
              <a:t>wie</a:t>
            </a:r>
            <a:r>
              <a:rPr lang="en-US" dirty="0"/>
              <a:t>?”</a:t>
            </a:r>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2667000" y="5486400"/>
            <a:ext cx="5791200" cy="957262"/>
          </a:xfrm>
        </p:spPr>
        <p:txBody>
          <a:bodyPr>
            <a:normAutofit/>
          </a:bodyPr>
          <a:lstStyle/>
          <a:p>
            <a:pPr algn="ctr"/>
            <a:r>
              <a:rPr lang="en-US" dirty="0"/>
              <a:t> </a:t>
            </a:r>
          </a:p>
        </p:txBody>
      </p:sp>
      <p:sp>
        <p:nvSpPr>
          <p:cNvPr id="6" name="Slide Number Placeholder 5"/>
          <p:cNvSpPr>
            <a:spLocks noGrp="1"/>
          </p:cNvSpPr>
          <p:nvPr>
            <p:ph type="sldNum" sz="quarter" idx="12"/>
          </p:nvPr>
        </p:nvSpPr>
        <p:spPr/>
        <p:txBody>
          <a:bodyPr/>
          <a:lstStyle/>
          <a:p>
            <a:endParaRPr lang="en-US" dirty="0"/>
          </a:p>
        </p:txBody>
      </p:sp>
      <p:pic>
        <p:nvPicPr>
          <p:cNvPr id="7170" name="Picture 2" descr="C:\Users\Owner\Pictures\2008-11-15\008.jpg"/>
          <p:cNvPicPr>
            <a:picLocks noChangeAspect="1" noChangeArrowheads="1"/>
          </p:cNvPicPr>
          <p:nvPr/>
        </p:nvPicPr>
        <p:blipFill>
          <a:blip r:embed="rId5" cstate="print"/>
          <a:srcRect l="28129" t="9556" r="26447" b="62444"/>
          <a:stretch>
            <a:fillRect/>
          </a:stretch>
        </p:blipFill>
        <p:spPr bwMode="auto">
          <a:xfrm>
            <a:off x="2895600" y="685800"/>
            <a:ext cx="5791200" cy="4913744"/>
          </a:xfrm>
          <a:prstGeom prst="rect">
            <a:avLst/>
          </a:prstGeom>
          <a:ln w="228600" cap="sq" cmpd="thickThin">
            <a:solidFill>
              <a:schemeClr val="accent1"/>
            </a:solidFill>
            <a:prstDash val="solid"/>
            <a:miter lim="800000"/>
          </a:ln>
          <a:effectLst>
            <a:innerShdw blurRad="76200">
              <a:srgbClr val="000000"/>
            </a:innerShdw>
          </a:effectLst>
        </p:spPr>
      </p:pic>
      <p:pic>
        <p:nvPicPr>
          <p:cNvPr id="7" name="Picture 2" descr="C:\Documents and Settings\Ben\Local Settings\Temporary Internet Files\Content.IE5\V7AL6RC0\j0407584[2].wmf"/>
          <p:cNvPicPr>
            <a:picLocks noChangeAspect="1" noChangeArrowheads="1"/>
          </p:cNvPicPr>
          <p:nvPr/>
        </p:nvPicPr>
        <p:blipFill>
          <a:blip r:embed="rId6" cstate="print"/>
          <a:srcRect/>
          <a:stretch>
            <a:fillRect/>
          </a:stretch>
        </p:blipFill>
        <p:spPr bwMode="auto">
          <a:xfrm>
            <a:off x="304800" y="762000"/>
            <a:ext cx="1983715" cy="2209800"/>
          </a:xfrm>
          <a:prstGeom prst="rect">
            <a:avLst/>
          </a:prstGeom>
          <a:noFill/>
        </p:spPr>
      </p:pic>
      <p:pic>
        <p:nvPicPr>
          <p:cNvPr id="43010" name="Picture 2" descr="canibal.jpg"/>
          <p:cNvPicPr>
            <a:picLocks noChangeAspect="1" noChangeArrowheads="1"/>
          </p:cNvPicPr>
          <p:nvPr/>
        </p:nvPicPr>
        <p:blipFill>
          <a:blip r:embed="rId7" cstate="print"/>
          <a:srcRect/>
          <a:stretch>
            <a:fillRect/>
          </a:stretch>
        </p:blipFill>
        <p:spPr bwMode="auto">
          <a:xfrm>
            <a:off x="304800" y="4114800"/>
            <a:ext cx="2063262" cy="1676400"/>
          </a:xfrm>
          <a:prstGeom prst="rect">
            <a:avLst/>
          </a:prstGeom>
          <a:noFill/>
        </p:spPr>
      </p:pic>
      <p:pic>
        <p:nvPicPr>
          <p:cNvPr id="14" name="MSSN00920A0000[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533400" y="37338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6" fill="hold"/>
                                        <p:tgtEl>
                                          <p:spTgt spid="14"/>
                                        </p:tgtEl>
                                      </p:cBhvr>
                                    </p:cmd>
                                  </p:childTnLst>
                                </p:cTn>
                              </p:par>
                            </p:childTnLst>
                          </p:cTn>
                        </p:par>
                      </p:childTnLst>
                    </p:cTn>
                  </p:par>
                </p:childTnLst>
              </p:cTn>
              <p:nextCondLst>
                <p:cond evt="onClick" delay="0">
                  <p:tgtEl>
                    <p:spTgt spid="1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Picture Placeholder 2"/>
          <p:cNvSpPr>
            <a:spLocks noGrp="1"/>
          </p:cNvSpPr>
          <p:nvPr>
            <p:ph type="pic" idx="1"/>
          </p:nvPr>
        </p:nvSpPr>
        <p:spPr>
          <a:xfrm>
            <a:off x="1752600" y="8686800"/>
            <a:ext cx="5486400" cy="4114800"/>
          </a:xfrm>
        </p:spPr>
      </p:sp>
      <p:sp>
        <p:nvSpPr>
          <p:cNvPr id="4" name="Text Placeholder 3"/>
          <p:cNvSpPr>
            <a:spLocks noGrp="1"/>
          </p:cNvSpPr>
          <p:nvPr>
            <p:ph type="body" sz="half" idx="2"/>
          </p:nvPr>
        </p:nvSpPr>
        <p:spPr>
          <a:xfrm>
            <a:off x="457200" y="6053138"/>
            <a:ext cx="8229600" cy="804862"/>
          </a:xfrm>
        </p:spPr>
        <p:txBody>
          <a:bodyPr>
            <a:normAutofit fontScale="92500" lnSpcReduction="20000"/>
          </a:bodyPr>
          <a:lstStyle/>
          <a:p>
            <a:endParaRPr lang="en-US" dirty="0"/>
          </a:p>
          <a:p>
            <a:pPr algn="ctr"/>
            <a:r>
              <a:rPr lang="en-US" sz="2200" dirty="0"/>
              <a:t>“</a:t>
            </a:r>
            <a:r>
              <a:rPr lang="en-US" sz="2200" dirty="0" err="1"/>
              <a:t>Wir</a:t>
            </a:r>
            <a:r>
              <a:rPr lang="en-US" sz="2200" dirty="0"/>
              <a:t> </a:t>
            </a:r>
            <a:r>
              <a:rPr lang="en-US" sz="2200" dirty="0" err="1"/>
              <a:t>haben</a:t>
            </a:r>
            <a:r>
              <a:rPr lang="en-US" sz="2200" dirty="0"/>
              <a:t> </a:t>
            </a:r>
            <a:r>
              <a:rPr lang="en-US" sz="2200" dirty="0" err="1"/>
              <a:t>viel</a:t>
            </a:r>
            <a:r>
              <a:rPr lang="en-US" sz="2200" dirty="0"/>
              <a:t> </a:t>
            </a:r>
            <a:r>
              <a:rPr lang="en-US" sz="2200" dirty="0" err="1"/>
              <a:t>Gemeinsames</a:t>
            </a:r>
            <a:r>
              <a:rPr lang="en-US" sz="2200" dirty="0"/>
              <a:t>; so </a:t>
            </a:r>
            <a:r>
              <a:rPr lang="en-US" sz="2200" dirty="0" err="1"/>
              <a:t>sind</a:t>
            </a:r>
            <a:r>
              <a:rPr lang="en-US" sz="2200" dirty="0"/>
              <a:t> </a:t>
            </a:r>
            <a:r>
              <a:rPr lang="en-US" sz="2200" dirty="0" err="1"/>
              <a:t>wir</a:t>
            </a:r>
            <a:r>
              <a:rPr lang="en-US" sz="2200" dirty="0"/>
              <a:t> </a:t>
            </a:r>
            <a:r>
              <a:rPr lang="en-US" sz="2200" dirty="0" err="1"/>
              <a:t>beispielsweise</a:t>
            </a:r>
            <a:r>
              <a:rPr lang="en-US" sz="2200" dirty="0"/>
              <a:t> </a:t>
            </a:r>
            <a:r>
              <a:rPr lang="en-US" sz="2200" dirty="0" err="1"/>
              <a:t>beide</a:t>
            </a:r>
            <a:r>
              <a:rPr lang="en-US" sz="2200" dirty="0"/>
              <a:t> in rein </a:t>
            </a:r>
            <a:r>
              <a:rPr lang="en-US" sz="2200" dirty="0" err="1"/>
              <a:t>Schafwolle</a:t>
            </a:r>
            <a:r>
              <a:rPr lang="en-US" sz="2200" dirty="0"/>
              <a:t> </a:t>
            </a:r>
            <a:r>
              <a:rPr lang="en-US" sz="2200" dirty="0" err="1"/>
              <a:t>gekleidet</a:t>
            </a:r>
            <a:r>
              <a:rPr lang="en-US" sz="2200" dirty="0"/>
              <a:t>!”</a:t>
            </a:r>
          </a:p>
        </p:txBody>
      </p:sp>
      <p:sp>
        <p:nvSpPr>
          <p:cNvPr id="6" name="Slide Number Placeholder 5"/>
          <p:cNvSpPr>
            <a:spLocks noGrp="1"/>
          </p:cNvSpPr>
          <p:nvPr>
            <p:ph type="sldNum" sz="quarter" idx="12"/>
          </p:nvPr>
        </p:nvSpPr>
        <p:spPr>
          <a:xfrm>
            <a:off x="6629400" y="6492875"/>
            <a:ext cx="2133600" cy="365125"/>
          </a:xfrm>
        </p:spPr>
        <p:txBody>
          <a:bodyPr/>
          <a:lstStyle/>
          <a:p>
            <a:fld id="{E68B653D-31D8-48BA-9185-60A8F7AC0655}" type="slidenum">
              <a:rPr lang="en-US" smtClean="0"/>
              <a:pPr/>
              <a:t>14</a:t>
            </a:fld>
            <a:endParaRPr lang="en-US"/>
          </a:p>
        </p:txBody>
      </p:sp>
      <p:pic>
        <p:nvPicPr>
          <p:cNvPr id="5123" name="Picture 3" descr="C:\Users\Owner\Pictures\2008-11-24\002.jpg"/>
          <p:cNvPicPr>
            <a:picLocks noChangeAspect="1" noChangeArrowheads="1"/>
          </p:cNvPicPr>
          <p:nvPr/>
        </p:nvPicPr>
        <p:blipFill>
          <a:blip r:embed="rId5" cstate="print"/>
          <a:srcRect l="25691" t="14508" r="29956" b="40755"/>
          <a:stretch>
            <a:fillRect/>
          </a:stretch>
        </p:blipFill>
        <p:spPr bwMode="auto">
          <a:xfrm>
            <a:off x="2362200" y="304800"/>
            <a:ext cx="4598773" cy="5867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51" name="Picture 3" descr="C:\Documents and Settings\Ben\Local Settings\Temporary Internet Files\Content.IE5\CGYG1ZEI\MCj02231810000[1].wmf"/>
          <p:cNvPicPr>
            <a:picLocks noChangeAspect="1" noChangeArrowheads="1"/>
          </p:cNvPicPr>
          <p:nvPr/>
        </p:nvPicPr>
        <p:blipFill>
          <a:blip r:embed="rId6" cstate="print"/>
          <a:srcRect/>
          <a:stretch>
            <a:fillRect/>
          </a:stretch>
        </p:blipFill>
        <p:spPr bwMode="auto">
          <a:xfrm>
            <a:off x="560389" y="2438400"/>
            <a:ext cx="1529652" cy="1506538"/>
          </a:xfrm>
          <a:prstGeom prst="rect">
            <a:avLst/>
          </a:prstGeom>
          <a:noFill/>
        </p:spPr>
      </p:pic>
      <p:pic>
        <p:nvPicPr>
          <p:cNvPr id="5122" name="Picture 2" descr="C:\Documents and Settings\Ben\Local Settings\Temporary Internet Files\Content.IE5\V7AL6RC0\MCj03892240000[1].wmf"/>
          <p:cNvPicPr>
            <a:picLocks noChangeAspect="1" noChangeArrowheads="1"/>
          </p:cNvPicPr>
          <p:nvPr/>
        </p:nvPicPr>
        <p:blipFill>
          <a:blip r:embed="rId7" cstate="print"/>
          <a:srcRect/>
          <a:stretch>
            <a:fillRect/>
          </a:stretch>
        </p:blipFill>
        <p:spPr bwMode="auto">
          <a:xfrm>
            <a:off x="7459662" y="1752600"/>
            <a:ext cx="1684338" cy="1968090"/>
          </a:xfrm>
          <a:prstGeom prst="rect">
            <a:avLst/>
          </a:prstGeom>
          <a:noFill/>
        </p:spPr>
      </p:pic>
      <p:pic>
        <p:nvPicPr>
          <p:cNvPr id="10" name="j0388468[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flipH="1">
            <a:off x="9220200" y="-2362200"/>
            <a:ext cx="838200" cy="838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2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Placeholder 6" descr="A close up of a sign&#10;&#10;Description generated with very high confidence">
            <a:extLst>
              <a:ext uri="{FF2B5EF4-FFF2-40B4-BE49-F238E27FC236}">
                <a16:creationId xmlns:a16="http://schemas.microsoft.com/office/drawing/2014/main" id="{2CB4CC15-5288-46B4-8961-8DE2DE7FB207}"/>
              </a:ext>
            </a:extLst>
          </p:cNvPr>
          <p:cNvPicPr>
            <a:picLocks noGrp="1" noChangeAspect="1"/>
          </p:cNvPicPr>
          <p:nvPr>
            <p:ph type="pic" idx="1"/>
          </p:nvPr>
        </p:nvPicPr>
        <p:blipFill>
          <a:blip r:embed="rId3" cstate="print">
            <a:lum bright="70000" contrast="-70000"/>
            <a:extLst>
              <a:ext uri="{BEBA8EAE-BF5A-486C-A8C5-ECC9F3942E4B}">
                <a14:imgProps xmlns:a14="http://schemas.microsoft.com/office/drawing/2010/main">
                  <a14:imgLayer r:embed="rId4">
                    <a14:imgEffect>
                      <a14:colorTemperature colorTemp="6487"/>
                    </a14:imgEffect>
                    <a14:imgEffect>
                      <a14:saturation sat="400000"/>
                    </a14:imgEffect>
                  </a14:imgLayer>
                </a14:imgProps>
              </a:ext>
              <a:ext uri="{28A0092B-C50C-407E-A947-70E740481C1C}">
                <a14:useLocalDpi xmlns:a14="http://schemas.microsoft.com/office/drawing/2010/main" val="0"/>
              </a:ext>
            </a:extLst>
          </a:blip>
          <a:srcRect l="2083" r="2083"/>
          <a:stretch>
            <a:fillRect/>
          </a:stretch>
        </p:blipFill>
        <p:spPr>
          <a:xfrm>
            <a:off x="722522" y="636902"/>
            <a:ext cx="7625931" cy="5719448"/>
          </a:xfrm>
        </p:spPr>
      </p:pic>
      <p:sp>
        <p:nvSpPr>
          <p:cNvPr id="4" name="Text Placeholder 3"/>
          <p:cNvSpPr>
            <a:spLocks noGrp="1"/>
          </p:cNvSpPr>
          <p:nvPr>
            <p:ph type="body" sz="half" idx="2"/>
          </p:nvPr>
        </p:nvSpPr>
        <p:spPr>
          <a:xfrm>
            <a:off x="0" y="6248400"/>
            <a:ext cx="9144000" cy="804862"/>
          </a:xfrm>
        </p:spPr>
        <p:txBody>
          <a:bodyPr>
            <a:normAutofit/>
          </a:bodyPr>
          <a:lstStyle/>
          <a:p>
            <a:pPr algn="ctr"/>
            <a:r>
              <a:rPr lang="en-US" sz="1800" b="1" dirty="0" err="1"/>
              <a:t>Wenn</a:t>
            </a:r>
            <a:r>
              <a:rPr lang="en-US" sz="1800" b="1" dirty="0"/>
              <a:t> Sie </a:t>
            </a:r>
            <a:r>
              <a:rPr lang="en-US" sz="1800" b="1" dirty="0" err="1"/>
              <a:t>immer</a:t>
            </a:r>
            <a:r>
              <a:rPr lang="en-US" sz="1800" b="1" dirty="0"/>
              <a:t> </a:t>
            </a:r>
            <a:r>
              <a:rPr lang="en-US" sz="1800" b="1" dirty="0" err="1"/>
              <a:t>solche</a:t>
            </a:r>
            <a:r>
              <a:rPr lang="en-US" sz="1800" b="1" dirty="0"/>
              <a:t> </a:t>
            </a:r>
            <a:r>
              <a:rPr lang="en-US" sz="1800" b="1" dirty="0" err="1"/>
              <a:t>Schwierigkeiten</a:t>
            </a:r>
            <a:r>
              <a:rPr lang="en-US" sz="1800" b="1" dirty="0"/>
              <a:t> </a:t>
            </a:r>
            <a:r>
              <a:rPr lang="en-US" sz="1800" b="1" dirty="0" err="1"/>
              <a:t>haben</a:t>
            </a:r>
            <a:r>
              <a:rPr lang="en-US" sz="1800" b="1" dirty="0"/>
              <a:t> </a:t>
            </a:r>
            <a:r>
              <a:rPr lang="en-US" sz="1800" b="1" dirty="0" err="1"/>
              <a:t>mit</a:t>
            </a:r>
            <a:r>
              <a:rPr lang="en-US" sz="1800" b="1" dirty="0"/>
              <a:t> mem </a:t>
            </a:r>
            <a:r>
              <a:rPr lang="en-US" sz="1800" b="1" dirty="0" err="1"/>
              <a:t>Pfund</a:t>
            </a:r>
            <a:r>
              <a:rPr lang="en-US" sz="1800" b="1" dirty="0"/>
              <a:t>, </a:t>
            </a:r>
            <a:r>
              <a:rPr lang="en-US" sz="1800" b="1" dirty="0" err="1"/>
              <a:t>warum</a:t>
            </a:r>
            <a:r>
              <a:rPr lang="en-US" sz="1800" b="1" dirty="0"/>
              <a:t>                                    </a:t>
            </a:r>
            <a:r>
              <a:rPr lang="en-US" sz="1800" b="1" dirty="0" err="1"/>
              <a:t>gehen</a:t>
            </a:r>
            <a:r>
              <a:rPr lang="en-US" sz="1800" b="1" dirty="0"/>
              <a:t> Sie </a:t>
            </a:r>
            <a:r>
              <a:rPr lang="en-US" sz="1800" b="1" dirty="0" err="1"/>
              <a:t>dann</a:t>
            </a:r>
            <a:r>
              <a:rPr lang="en-US" sz="1800" b="1" dirty="0"/>
              <a:t> </a:t>
            </a:r>
            <a:r>
              <a:rPr lang="en-US" sz="1800" b="1" dirty="0" err="1"/>
              <a:t>nicht</a:t>
            </a:r>
            <a:r>
              <a:rPr lang="en-US" sz="1800" b="1" dirty="0"/>
              <a:t> </a:t>
            </a:r>
            <a:r>
              <a:rPr lang="en-US" sz="1800" b="1" dirty="0" err="1"/>
              <a:t>einfach</a:t>
            </a:r>
            <a:r>
              <a:rPr lang="en-US" sz="1800" b="1" dirty="0"/>
              <a:t> auf Kilos </a:t>
            </a:r>
            <a:r>
              <a:rPr lang="en-US" sz="1800" b="1" dirty="0" err="1"/>
              <a:t>über</a:t>
            </a:r>
            <a:r>
              <a:rPr lang="en-US" sz="1800" b="1" dirty="0"/>
              <a:t>?</a:t>
            </a:r>
          </a:p>
        </p:txBody>
      </p:sp>
      <p:sp>
        <p:nvSpPr>
          <p:cNvPr id="6" name="Slide Number Placeholder 5"/>
          <p:cNvSpPr>
            <a:spLocks noGrp="1"/>
          </p:cNvSpPr>
          <p:nvPr>
            <p:ph type="sldNum" sz="quarter" idx="12"/>
          </p:nvPr>
        </p:nvSpPr>
        <p:spPr/>
        <p:txBody>
          <a:bodyPr/>
          <a:lstStyle/>
          <a:p>
            <a:fld id="{E68B653D-31D8-48BA-9185-60A8F7AC0655}" type="slidenum">
              <a:rPr lang="en-US" smtClean="0"/>
              <a:pPr/>
              <a:t>15</a:t>
            </a:fld>
            <a:endParaRPr lang="en-US" dirty="0"/>
          </a:p>
        </p:txBody>
      </p:sp>
      <p:pic>
        <p:nvPicPr>
          <p:cNvPr id="10242" name="Picture 2" descr="C:\Users\Owner\Pictures\2008-11-24\004.jpg"/>
          <p:cNvPicPr>
            <a:picLocks noChangeAspect="1" noChangeArrowheads="1"/>
          </p:cNvPicPr>
          <p:nvPr/>
        </p:nvPicPr>
        <p:blipFill>
          <a:blip r:embed="rId5" cstate="print"/>
          <a:srcRect l="30849" t="25571" r="24459" b="29233"/>
          <a:stretch>
            <a:fillRect/>
          </a:stretch>
        </p:blipFill>
        <p:spPr bwMode="auto">
          <a:xfrm>
            <a:off x="2688327" y="838911"/>
            <a:ext cx="3886200" cy="5409489"/>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609600" y="5943600"/>
            <a:ext cx="8153400" cy="914400"/>
          </a:xfrm>
        </p:spPr>
        <p:txBody>
          <a:bodyPr>
            <a:noAutofit/>
          </a:bodyPr>
          <a:lstStyle/>
          <a:p>
            <a:pPr algn="ctr"/>
            <a:r>
              <a:rPr lang="en-US" sz="2400" dirty="0"/>
              <a:t>“</a:t>
            </a:r>
            <a:r>
              <a:rPr lang="en-US" sz="2400" dirty="0" err="1"/>
              <a:t>Schade</a:t>
            </a:r>
            <a:r>
              <a:rPr lang="en-US" sz="2400" dirty="0"/>
              <a:t>, Herr </a:t>
            </a:r>
            <a:r>
              <a:rPr lang="en-US" sz="2400" dirty="0" err="1"/>
              <a:t>Hallstein</a:t>
            </a:r>
            <a:r>
              <a:rPr lang="en-US" sz="2400" dirty="0"/>
              <a:t>, </a:t>
            </a:r>
            <a:r>
              <a:rPr lang="en-US" sz="2400" dirty="0" err="1"/>
              <a:t>daß</a:t>
            </a:r>
            <a:r>
              <a:rPr lang="en-US" sz="2400" dirty="0"/>
              <a:t> </a:t>
            </a:r>
            <a:r>
              <a:rPr lang="en-US" sz="2400" dirty="0" err="1"/>
              <a:t>Sie</a:t>
            </a:r>
            <a:r>
              <a:rPr lang="en-US" sz="2400" dirty="0"/>
              <a:t> </a:t>
            </a:r>
            <a:r>
              <a:rPr lang="en-US" sz="2400" dirty="0" err="1"/>
              <a:t>nicht</a:t>
            </a:r>
            <a:r>
              <a:rPr lang="en-US" sz="2400" dirty="0"/>
              <a:t> </a:t>
            </a:r>
            <a:r>
              <a:rPr lang="en-US" sz="2400" dirty="0" err="1"/>
              <a:t>Hallenstein</a:t>
            </a:r>
            <a:r>
              <a:rPr lang="en-US" sz="2400" dirty="0"/>
              <a:t> </a:t>
            </a:r>
            <a:r>
              <a:rPr lang="en-US" sz="2400" dirty="0" err="1"/>
              <a:t>heißen</a:t>
            </a:r>
            <a:r>
              <a:rPr lang="en-US" sz="2400" dirty="0"/>
              <a:t>, </a:t>
            </a:r>
            <a:r>
              <a:rPr lang="en-US" sz="2400" dirty="0" err="1"/>
              <a:t>denn</a:t>
            </a:r>
            <a:r>
              <a:rPr lang="en-US" sz="2400" dirty="0"/>
              <a:t> </a:t>
            </a:r>
            <a:r>
              <a:rPr lang="en-US" sz="2400" dirty="0" err="1"/>
              <a:t>dann</a:t>
            </a:r>
            <a:r>
              <a:rPr lang="en-US" sz="2400" dirty="0"/>
              <a:t> </a:t>
            </a:r>
            <a:r>
              <a:rPr lang="en-US" sz="2400" dirty="0" err="1"/>
              <a:t>wüßte</a:t>
            </a:r>
            <a:r>
              <a:rPr lang="en-US" sz="2400" dirty="0"/>
              <a:t> </a:t>
            </a:r>
            <a:r>
              <a:rPr lang="en-US" sz="2400" dirty="0" err="1"/>
              <a:t>ich</a:t>
            </a:r>
            <a:r>
              <a:rPr lang="en-US" sz="2400" dirty="0"/>
              <a:t> </a:t>
            </a:r>
            <a:r>
              <a:rPr lang="en-US" sz="2400" dirty="0" err="1"/>
              <a:t>einen</a:t>
            </a:r>
            <a:r>
              <a:rPr lang="en-US" sz="2400" dirty="0"/>
              <a:t> </a:t>
            </a:r>
            <a:r>
              <a:rPr lang="en-US" sz="2400" dirty="0" err="1"/>
              <a:t>lustigen</a:t>
            </a:r>
            <a:r>
              <a:rPr lang="en-US" sz="2400" dirty="0"/>
              <a:t> </a:t>
            </a:r>
            <a:r>
              <a:rPr lang="en-US" sz="2400" dirty="0" err="1"/>
              <a:t>Wortwitz</a:t>
            </a:r>
            <a:r>
              <a:rPr lang="en-US" sz="2400" dirty="0"/>
              <a:t> </a:t>
            </a:r>
            <a:r>
              <a:rPr lang="en-US" sz="2400" dirty="0" err="1"/>
              <a:t>mit</a:t>
            </a:r>
            <a:r>
              <a:rPr lang="en-US" sz="2400" dirty="0"/>
              <a:t> </a:t>
            </a:r>
            <a:r>
              <a:rPr lang="en-US" sz="2400" dirty="0" err="1"/>
              <a:t>Gallenstein</a:t>
            </a:r>
            <a:r>
              <a:rPr lang="en-US" sz="2400" dirty="0"/>
              <a:t>!”  </a:t>
            </a:r>
          </a:p>
        </p:txBody>
      </p:sp>
      <p:sp>
        <p:nvSpPr>
          <p:cNvPr id="7" name="Slide Number Placeholder 6"/>
          <p:cNvSpPr>
            <a:spLocks noGrp="1"/>
          </p:cNvSpPr>
          <p:nvPr>
            <p:ph type="sldNum" sz="quarter" idx="12"/>
          </p:nvPr>
        </p:nvSpPr>
        <p:spPr/>
        <p:txBody>
          <a:bodyPr/>
          <a:lstStyle/>
          <a:p>
            <a:fld id="{E68B653D-31D8-48BA-9185-60A8F7AC0655}" type="slidenum">
              <a:rPr lang="en-US" smtClean="0"/>
              <a:pPr/>
              <a:t>16</a:t>
            </a:fld>
            <a:endParaRPr lang="en-US"/>
          </a:p>
        </p:txBody>
      </p:sp>
      <p:pic>
        <p:nvPicPr>
          <p:cNvPr id="11266" name="Picture 2" descr="C:\Users\Owner\Pictures\2008-11-24\004.jpg"/>
          <p:cNvPicPr>
            <a:picLocks noChangeAspect="1" noChangeArrowheads="1"/>
          </p:cNvPicPr>
          <p:nvPr/>
        </p:nvPicPr>
        <p:blipFill>
          <a:blip r:embed="rId3" cstate="print"/>
          <a:srcRect l="31040" t="25556" r="24000" b="30000"/>
          <a:stretch>
            <a:fillRect/>
          </a:stretch>
        </p:blipFill>
        <p:spPr bwMode="auto">
          <a:xfrm>
            <a:off x="3657600" y="1680198"/>
            <a:ext cx="3124200" cy="42511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267" name="Picture 3" descr="C:\Users\Owner\Pictures\2008-11-24\005.jpg"/>
          <p:cNvPicPr>
            <a:picLocks noChangeAspect="1" noChangeArrowheads="1"/>
          </p:cNvPicPr>
          <p:nvPr/>
        </p:nvPicPr>
        <p:blipFill>
          <a:blip r:embed="rId4" cstate="print"/>
          <a:srcRect l="39294" t="26794" r="15237" b="43049"/>
          <a:stretch>
            <a:fillRect/>
          </a:stretch>
        </p:blipFill>
        <p:spPr bwMode="auto">
          <a:xfrm>
            <a:off x="1752600" y="381000"/>
            <a:ext cx="5780690" cy="5562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a:xfrm>
            <a:off x="1828800" y="609600"/>
            <a:ext cx="5486400" cy="4114800"/>
          </a:xfrm>
        </p:spPr>
      </p:sp>
      <p:sp>
        <p:nvSpPr>
          <p:cNvPr id="4" name="Text Placeholder 3"/>
          <p:cNvSpPr>
            <a:spLocks noGrp="1"/>
          </p:cNvSpPr>
          <p:nvPr>
            <p:ph type="body" sz="half" idx="2"/>
          </p:nvPr>
        </p:nvSpPr>
        <p:spPr>
          <a:xfrm>
            <a:off x="0" y="5562600"/>
            <a:ext cx="9144000" cy="990600"/>
          </a:xfrm>
        </p:spPr>
        <p:txBody>
          <a:bodyPr>
            <a:normAutofit/>
          </a:bodyPr>
          <a:lstStyle/>
          <a:p>
            <a:pPr algn="ctr"/>
            <a:r>
              <a:rPr lang="en-US" sz="2000" dirty="0"/>
              <a:t>“Ich </a:t>
            </a:r>
            <a:r>
              <a:rPr lang="en-US" sz="2000" dirty="0" err="1"/>
              <a:t>überlege</a:t>
            </a:r>
            <a:r>
              <a:rPr lang="en-US" sz="2000" dirty="0"/>
              <a:t> </a:t>
            </a:r>
            <a:r>
              <a:rPr lang="en-US" sz="2000" dirty="0" err="1"/>
              <a:t>schon</a:t>
            </a:r>
            <a:r>
              <a:rPr lang="en-US" sz="2000" dirty="0"/>
              <a:t> die </a:t>
            </a:r>
            <a:r>
              <a:rPr lang="en-US" sz="2000" dirty="0" err="1"/>
              <a:t>ganze</a:t>
            </a:r>
            <a:r>
              <a:rPr lang="en-US" sz="2000" dirty="0"/>
              <a:t> Zeit, </a:t>
            </a:r>
            <a:r>
              <a:rPr lang="en-US" sz="2000" dirty="0" err="1"/>
              <a:t>woher</a:t>
            </a:r>
            <a:r>
              <a:rPr lang="en-US" sz="2000" dirty="0"/>
              <a:t> </a:t>
            </a:r>
            <a:r>
              <a:rPr lang="en-US" sz="2000" dirty="0" err="1"/>
              <a:t>ich</a:t>
            </a:r>
            <a:r>
              <a:rPr lang="en-US" sz="2000" dirty="0"/>
              <a:t> Sie </a:t>
            </a:r>
            <a:r>
              <a:rPr lang="en-US" sz="2000" dirty="0" err="1"/>
              <a:t>kenne</a:t>
            </a:r>
            <a:r>
              <a:rPr lang="en-US" sz="2000" dirty="0"/>
              <a:t>; </a:t>
            </a:r>
            <a:r>
              <a:rPr lang="en-US" sz="2000" dirty="0" err="1"/>
              <a:t>jetzt</a:t>
            </a:r>
            <a:r>
              <a:rPr lang="en-US" sz="2000" dirty="0"/>
              <a:t> </a:t>
            </a:r>
            <a:r>
              <a:rPr lang="en-US" sz="2000" dirty="0" err="1"/>
              <a:t>fällt</a:t>
            </a:r>
            <a:r>
              <a:rPr lang="en-US" sz="2000" dirty="0"/>
              <a:t> </a:t>
            </a:r>
            <a:r>
              <a:rPr lang="en-US" sz="2000" dirty="0" err="1"/>
              <a:t>mier</a:t>
            </a:r>
            <a:r>
              <a:rPr lang="en-US" sz="2000" dirty="0"/>
              <a:t> </a:t>
            </a:r>
            <a:r>
              <a:rPr lang="en-US" sz="2000" dirty="0" err="1"/>
              <a:t>ein</a:t>
            </a:r>
            <a:r>
              <a:rPr lang="en-US" sz="2000" dirty="0"/>
              <a:t>:   </a:t>
            </a:r>
            <a:r>
              <a:rPr lang="en-US" sz="2000" dirty="0" err="1"/>
              <a:t>Überhaupt</a:t>
            </a:r>
            <a:r>
              <a:rPr lang="en-US" sz="2000" dirty="0"/>
              <a:t> </a:t>
            </a:r>
            <a:r>
              <a:rPr lang="en-US" sz="2000" dirty="0" err="1"/>
              <a:t>nicht</a:t>
            </a:r>
            <a:r>
              <a:rPr lang="en-US" sz="2000" dirty="0"/>
              <a:t>! </a:t>
            </a:r>
            <a:r>
              <a:rPr lang="en-US" sz="2000" dirty="0" err="1"/>
              <a:t>Sie</a:t>
            </a:r>
            <a:r>
              <a:rPr lang="en-US" sz="2000" dirty="0"/>
              <a:t> </a:t>
            </a:r>
            <a:r>
              <a:rPr lang="en-US" sz="2000" dirty="0" err="1"/>
              <a:t>erinnern</a:t>
            </a:r>
            <a:r>
              <a:rPr lang="en-US" sz="2000" dirty="0"/>
              <a:t> </a:t>
            </a:r>
            <a:r>
              <a:rPr lang="en-US" sz="2000" dirty="0" err="1"/>
              <a:t>mich</a:t>
            </a:r>
            <a:r>
              <a:rPr lang="en-US" sz="2000" dirty="0"/>
              <a:t> </a:t>
            </a:r>
            <a:r>
              <a:rPr lang="en-US" sz="2000" dirty="0" err="1"/>
              <a:t>nur</a:t>
            </a:r>
            <a:r>
              <a:rPr lang="en-US" sz="2000" dirty="0"/>
              <a:t> an </a:t>
            </a:r>
            <a:r>
              <a:rPr lang="en-US" sz="2000" dirty="0" err="1"/>
              <a:t>einen</a:t>
            </a:r>
            <a:r>
              <a:rPr lang="en-US" sz="2000" dirty="0"/>
              <a:t> </a:t>
            </a:r>
            <a:r>
              <a:rPr lang="en-US" sz="2000" dirty="0" err="1"/>
              <a:t>Herrn</a:t>
            </a:r>
            <a:r>
              <a:rPr lang="en-US" sz="2000" dirty="0"/>
              <a:t>, </a:t>
            </a:r>
            <a:r>
              <a:rPr lang="en-US" sz="2000" dirty="0" err="1"/>
              <a:t>der</a:t>
            </a:r>
            <a:r>
              <a:rPr lang="en-US" sz="2000" dirty="0"/>
              <a:t> Schwarz </a:t>
            </a:r>
            <a:r>
              <a:rPr lang="en-US" sz="2000" dirty="0" err="1"/>
              <a:t>heißt</a:t>
            </a:r>
            <a:r>
              <a:rPr lang="en-US" sz="2000" dirty="0"/>
              <a:t>.</a:t>
            </a:r>
          </a:p>
        </p:txBody>
      </p:sp>
      <p:sp>
        <p:nvSpPr>
          <p:cNvPr id="6" name="Slide Number Placeholder 5"/>
          <p:cNvSpPr>
            <a:spLocks noGrp="1"/>
          </p:cNvSpPr>
          <p:nvPr>
            <p:ph type="sldNum" sz="quarter" idx="12"/>
          </p:nvPr>
        </p:nvSpPr>
        <p:spPr/>
        <p:txBody>
          <a:bodyPr/>
          <a:lstStyle/>
          <a:p>
            <a:fld id="{E68B653D-31D8-48BA-9185-60A8F7AC0655}" type="slidenum">
              <a:rPr lang="en-US" smtClean="0"/>
              <a:pPr/>
              <a:t>17</a:t>
            </a:fld>
            <a:endParaRPr lang="en-US"/>
          </a:p>
        </p:txBody>
      </p:sp>
      <p:pic>
        <p:nvPicPr>
          <p:cNvPr id="13314" name="Picture 2" descr="C:\Users\Owner\Pictures\2008-11-24\006.jpg"/>
          <p:cNvPicPr>
            <a:picLocks noChangeAspect="1" noChangeArrowheads="1"/>
          </p:cNvPicPr>
          <p:nvPr/>
        </p:nvPicPr>
        <p:blipFill>
          <a:blip r:embed="rId3" cstate="print"/>
          <a:srcRect l="30792" t="23415" r="24000" b="45556"/>
          <a:stretch>
            <a:fillRect/>
          </a:stretch>
        </p:blipFill>
        <p:spPr bwMode="auto">
          <a:xfrm>
            <a:off x="2057400" y="457200"/>
            <a:ext cx="5105400" cy="48234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a:xfrm>
            <a:off x="1828800" y="762000"/>
            <a:ext cx="5486400" cy="4114800"/>
          </a:xfrm>
        </p:spPr>
      </p:sp>
      <p:sp>
        <p:nvSpPr>
          <p:cNvPr id="4" name="Text Placeholder 3"/>
          <p:cNvSpPr>
            <a:spLocks noGrp="1"/>
          </p:cNvSpPr>
          <p:nvPr>
            <p:ph type="body" sz="half" idx="2"/>
          </p:nvPr>
        </p:nvSpPr>
        <p:spPr>
          <a:xfrm>
            <a:off x="762000" y="5791200"/>
            <a:ext cx="8382000" cy="804862"/>
          </a:xfrm>
        </p:spPr>
        <p:txBody>
          <a:bodyPr>
            <a:noAutofit/>
          </a:bodyPr>
          <a:lstStyle/>
          <a:p>
            <a:r>
              <a:rPr lang="en-US" sz="2400" dirty="0"/>
              <a:t>“Mir hat </a:t>
            </a:r>
            <a:r>
              <a:rPr lang="en-US" sz="2400" dirty="0" err="1"/>
              <a:t>einmal</a:t>
            </a:r>
            <a:r>
              <a:rPr lang="en-US" sz="2400" dirty="0"/>
              <a:t> </a:t>
            </a:r>
            <a:r>
              <a:rPr lang="en-US" sz="2400" dirty="0" err="1"/>
              <a:t>jemand</a:t>
            </a:r>
            <a:r>
              <a:rPr lang="en-US" sz="2400" dirty="0"/>
              <a:t> </a:t>
            </a:r>
            <a:r>
              <a:rPr lang="en-US" sz="2400" dirty="0" err="1"/>
              <a:t>gesagt</a:t>
            </a:r>
            <a:r>
              <a:rPr lang="en-US" sz="2400" dirty="0"/>
              <a:t>, die </a:t>
            </a:r>
            <a:r>
              <a:rPr lang="en-US" sz="2400" dirty="0" err="1"/>
              <a:t>gesündeste</a:t>
            </a:r>
            <a:r>
              <a:rPr lang="en-US" sz="2400" dirty="0"/>
              <a:t> </a:t>
            </a:r>
            <a:r>
              <a:rPr lang="en-US" sz="2400" dirty="0" err="1"/>
              <a:t>Milch</a:t>
            </a:r>
            <a:r>
              <a:rPr lang="en-US" sz="2400" dirty="0"/>
              <a:t> </a:t>
            </a:r>
            <a:r>
              <a:rPr lang="en-US" sz="2400" dirty="0" err="1"/>
              <a:t>sei</a:t>
            </a:r>
            <a:r>
              <a:rPr lang="en-US" sz="2400" dirty="0"/>
              <a:t> die </a:t>
            </a:r>
            <a:r>
              <a:rPr lang="en-US" sz="2400" dirty="0" err="1"/>
              <a:t>Muttermilch</a:t>
            </a:r>
            <a:r>
              <a:rPr lang="en-US" sz="2400" dirty="0"/>
              <a:t>….</a:t>
            </a:r>
            <a:r>
              <a:rPr lang="en-US" sz="2400" dirty="0" err="1"/>
              <a:t>außerdem</a:t>
            </a:r>
            <a:r>
              <a:rPr lang="en-US" sz="2400" dirty="0"/>
              <a:t> </a:t>
            </a:r>
            <a:r>
              <a:rPr lang="en-US" sz="2400" dirty="0" err="1"/>
              <a:t>soll</a:t>
            </a:r>
            <a:r>
              <a:rPr lang="en-US" sz="2400" dirty="0"/>
              <a:t> </a:t>
            </a:r>
            <a:r>
              <a:rPr lang="en-US" sz="2400" dirty="0" err="1"/>
              <a:t>sie</a:t>
            </a:r>
            <a:r>
              <a:rPr lang="en-US" sz="2400" dirty="0"/>
              <a:t> am </a:t>
            </a:r>
            <a:r>
              <a:rPr lang="en-US" sz="2400" dirty="0" err="1"/>
              <a:t>schönsten</a:t>
            </a:r>
            <a:r>
              <a:rPr lang="en-US" sz="2400" dirty="0"/>
              <a:t> </a:t>
            </a:r>
            <a:r>
              <a:rPr lang="en-US" sz="2400" dirty="0" err="1"/>
              <a:t>verpackt</a:t>
            </a:r>
            <a:r>
              <a:rPr lang="en-US" sz="2400" dirty="0"/>
              <a:t> </a:t>
            </a:r>
            <a:r>
              <a:rPr lang="en-US" sz="2400" dirty="0" err="1"/>
              <a:t>sein</a:t>
            </a:r>
            <a:r>
              <a:rPr lang="en-US" sz="2400" dirty="0"/>
              <a:t>!”</a:t>
            </a:r>
          </a:p>
        </p:txBody>
      </p:sp>
      <p:sp>
        <p:nvSpPr>
          <p:cNvPr id="6" name="Slide Number Placeholder 5"/>
          <p:cNvSpPr>
            <a:spLocks noGrp="1"/>
          </p:cNvSpPr>
          <p:nvPr>
            <p:ph type="sldNum" sz="quarter" idx="12"/>
          </p:nvPr>
        </p:nvSpPr>
        <p:spPr/>
        <p:txBody>
          <a:bodyPr/>
          <a:lstStyle/>
          <a:p>
            <a:fld id="{E68B653D-31D8-48BA-9185-60A8F7AC0655}" type="slidenum">
              <a:rPr lang="en-US" smtClean="0"/>
              <a:pPr/>
              <a:t>18</a:t>
            </a:fld>
            <a:endParaRPr lang="en-US"/>
          </a:p>
        </p:txBody>
      </p:sp>
      <p:pic>
        <p:nvPicPr>
          <p:cNvPr id="14338" name="Picture 2" descr="C:\Users\Owner\Pictures\2008-11-24\007.jpg"/>
          <p:cNvPicPr>
            <a:picLocks noChangeAspect="1" noChangeArrowheads="1"/>
          </p:cNvPicPr>
          <p:nvPr/>
        </p:nvPicPr>
        <p:blipFill>
          <a:blip r:embed="rId4" cstate="print"/>
          <a:srcRect l="20941" t="33333" r="33176" b="22222"/>
          <a:stretch>
            <a:fillRect/>
          </a:stretch>
        </p:blipFill>
        <p:spPr bwMode="auto">
          <a:xfrm>
            <a:off x="1828800" y="242888"/>
            <a:ext cx="4038600" cy="5384800"/>
          </a:xfrm>
          <a:prstGeom prst="rect">
            <a:avLst/>
          </a:prstGeom>
          <a:noFill/>
        </p:spPr>
      </p:pic>
      <p:pic>
        <p:nvPicPr>
          <p:cNvPr id="1026" name="Picture 2" descr="C:\Documents and Settings\Ben\Local Settings\Temporary Internet Files\Content.IE5\CGYG1ZEI\j0435648[1].wmf"/>
          <p:cNvPicPr>
            <a:picLocks noChangeAspect="1" noChangeArrowheads="1"/>
          </p:cNvPicPr>
          <p:nvPr/>
        </p:nvPicPr>
        <p:blipFill>
          <a:blip r:embed="rId5" cstate="print"/>
          <a:srcRect/>
          <a:stretch>
            <a:fillRect/>
          </a:stretch>
        </p:blipFill>
        <p:spPr bwMode="auto">
          <a:xfrm>
            <a:off x="6478587" y="1098550"/>
            <a:ext cx="1446213" cy="2850354"/>
          </a:xfrm>
          <a:prstGeom prst="rect">
            <a:avLst/>
          </a:prstGeom>
          <a:noFill/>
        </p:spPr>
      </p:pic>
      <p:pic>
        <p:nvPicPr>
          <p:cNvPr id="3074" name="Picture 2" descr="C:\Documents and Settings\Ben\Local Settings\Temporary Internet Files\Content.IE5\QR0DJR66\MCFD00232_0000[1].wmf"/>
          <p:cNvPicPr>
            <a:picLocks noChangeAspect="1" noChangeArrowheads="1"/>
          </p:cNvPicPr>
          <p:nvPr/>
        </p:nvPicPr>
        <p:blipFill>
          <a:blip r:embed="rId6" cstate="print"/>
          <a:srcRect/>
          <a:stretch>
            <a:fillRect/>
          </a:stretch>
        </p:blipFill>
        <p:spPr bwMode="auto">
          <a:xfrm>
            <a:off x="7620000" y="3657600"/>
            <a:ext cx="1110823" cy="1970088"/>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a:xfrm>
            <a:off x="1752600" y="685800"/>
            <a:ext cx="5486400" cy="4114800"/>
          </a:xfrm>
        </p:spPr>
      </p:sp>
      <p:sp>
        <p:nvSpPr>
          <p:cNvPr id="4" name="Text Placeholder 3"/>
          <p:cNvSpPr>
            <a:spLocks noGrp="1"/>
          </p:cNvSpPr>
          <p:nvPr>
            <p:ph type="body" sz="half" idx="2"/>
          </p:nvPr>
        </p:nvSpPr>
        <p:spPr>
          <a:xfrm>
            <a:off x="457200" y="5367338"/>
            <a:ext cx="8229600" cy="804862"/>
          </a:xfrm>
        </p:spPr>
        <p:txBody>
          <a:bodyPr>
            <a:noAutofit/>
          </a:bodyPr>
          <a:lstStyle/>
          <a:p>
            <a:pPr algn="ctr"/>
            <a:r>
              <a:rPr lang="en-US" sz="2400" dirty="0"/>
              <a:t>  “Ach </a:t>
            </a:r>
            <a:r>
              <a:rPr lang="en-US" sz="2400" dirty="0" err="1"/>
              <a:t>Gott</a:t>
            </a:r>
            <a:r>
              <a:rPr lang="en-US" sz="2400" dirty="0"/>
              <a:t>, </a:t>
            </a:r>
            <a:r>
              <a:rPr lang="en-US" sz="2400" dirty="0" err="1"/>
              <a:t>ist</a:t>
            </a:r>
            <a:r>
              <a:rPr lang="en-US" sz="2400" dirty="0"/>
              <a:t> </a:t>
            </a:r>
            <a:r>
              <a:rPr lang="en-US" sz="2400" dirty="0" err="1"/>
              <a:t>der</a:t>
            </a:r>
            <a:r>
              <a:rPr lang="en-US" sz="2400" dirty="0"/>
              <a:t> </a:t>
            </a:r>
            <a:r>
              <a:rPr lang="en-US" sz="2400" dirty="0" err="1"/>
              <a:t>aber</a:t>
            </a:r>
            <a:r>
              <a:rPr lang="en-US" sz="2400" dirty="0"/>
              <a:t> </a:t>
            </a:r>
            <a:r>
              <a:rPr lang="en-US" sz="2400" dirty="0" err="1"/>
              <a:t>niedlich</a:t>
            </a:r>
            <a:r>
              <a:rPr lang="en-US" sz="2400" dirty="0"/>
              <a:t>!  </a:t>
            </a:r>
            <a:r>
              <a:rPr lang="en-US" sz="2400" dirty="0" err="1"/>
              <a:t>Wenn</a:t>
            </a:r>
            <a:r>
              <a:rPr lang="en-US" sz="2400" dirty="0"/>
              <a:t> </a:t>
            </a:r>
            <a:r>
              <a:rPr lang="en-US" sz="2400" dirty="0" err="1"/>
              <a:t>dieser</a:t>
            </a:r>
            <a:r>
              <a:rPr lang="en-US" sz="2400" dirty="0"/>
              <a:t> Herr Darwin </a:t>
            </a:r>
            <a:r>
              <a:rPr lang="en-US" sz="2400" dirty="0" err="1"/>
              <a:t>recht</a:t>
            </a:r>
            <a:r>
              <a:rPr lang="en-US" sz="2400" dirty="0"/>
              <a:t> hat, </a:t>
            </a:r>
            <a:r>
              <a:rPr lang="en-US" sz="2400" dirty="0" err="1"/>
              <a:t>dann</a:t>
            </a:r>
            <a:r>
              <a:rPr lang="en-US" sz="2400" dirty="0"/>
              <a:t> </a:t>
            </a:r>
            <a:r>
              <a:rPr lang="en-US" sz="2400" dirty="0" err="1"/>
              <a:t>sind</a:t>
            </a:r>
            <a:r>
              <a:rPr lang="en-US" sz="2400" dirty="0"/>
              <a:t> </a:t>
            </a:r>
            <a:r>
              <a:rPr lang="en-US" sz="2400" dirty="0" err="1"/>
              <a:t>wir</a:t>
            </a:r>
            <a:r>
              <a:rPr lang="en-US" sz="2400" dirty="0"/>
              <a:t> </a:t>
            </a:r>
            <a:r>
              <a:rPr lang="en-US" sz="2400" dirty="0" err="1"/>
              <a:t>beide</a:t>
            </a:r>
            <a:r>
              <a:rPr lang="en-US" sz="2400" dirty="0"/>
              <a:t> </a:t>
            </a:r>
            <a:r>
              <a:rPr lang="en-US" sz="2400" dirty="0" err="1"/>
              <a:t>ja</a:t>
            </a:r>
            <a:r>
              <a:rPr lang="en-US" sz="2400" dirty="0"/>
              <a:t> </a:t>
            </a:r>
            <a:r>
              <a:rPr lang="en-US" sz="2400" dirty="0" err="1"/>
              <a:t>sogar</a:t>
            </a:r>
            <a:r>
              <a:rPr lang="en-US" sz="2400" dirty="0"/>
              <a:t> </a:t>
            </a:r>
            <a:r>
              <a:rPr lang="en-US" sz="2400" dirty="0" err="1"/>
              <a:t>ein</a:t>
            </a:r>
            <a:r>
              <a:rPr lang="en-US" sz="2400" dirty="0"/>
              <a:t> </a:t>
            </a:r>
            <a:r>
              <a:rPr lang="en-US" sz="2400" dirty="0" err="1"/>
              <a:t>bißchen</a:t>
            </a:r>
            <a:r>
              <a:rPr lang="en-US" sz="2400" dirty="0"/>
              <a:t> </a:t>
            </a:r>
            <a:r>
              <a:rPr lang="en-US" sz="2400" dirty="0" err="1"/>
              <a:t>verwandt</a:t>
            </a:r>
            <a:r>
              <a:rPr lang="en-US" sz="2400" dirty="0"/>
              <a:t>!”</a:t>
            </a:r>
          </a:p>
        </p:txBody>
      </p:sp>
      <p:sp>
        <p:nvSpPr>
          <p:cNvPr id="6" name="Slide Number Placeholder 5"/>
          <p:cNvSpPr>
            <a:spLocks noGrp="1"/>
          </p:cNvSpPr>
          <p:nvPr>
            <p:ph type="sldNum" sz="quarter" idx="12"/>
          </p:nvPr>
        </p:nvSpPr>
        <p:spPr/>
        <p:txBody>
          <a:bodyPr/>
          <a:lstStyle/>
          <a:p>
            <a:fld id="{E68B653D-31D8-48BA-9185-60A8F7AC0655}" type="slidenum">
              <a:rPr lang="en-US" smtClean="0"/>
              <a:pPr/>
              <a:t>19</a:t>
            </a:fld>
            <a:endParaRPr lang="en-US"/>
          </a:p>
        </p:txBody>
      </p:sp>
      <p:pic>
        <p:nvPicPr>
          <p:cNvPr id="15362" name="Picture 2" descr="C:\Users\Owner\Pictures\2008-11-24\008.jpg"/>
          <p:cNvPicPr>
            <a:picLocks noChangeAspect="1" noChangeArrowheads="1"/>
          </p:cNvPicPr>
          <p:nvPr/>
        </p:nvPicPr>
        <p:blipFill>
          <a:blip r:embed="rId3" cstate="print"/>
          <a:srcRect l="36235" t="50000" r="17882" b="18568"/>
          <a:stretch>
            <a:fillRect/>
          </a:stretch>
        </p:blipFill>
        <p:spPr bwMode="auto">
          <a:xfrm rot="10800000">
            <a:off x="2157248" y="228600"/>
            <a:ext cx="4929352" cy="4648200"/>
          </a:xfrm>
          <a:prstGeom prst="rect">
            <a:avLst/>
          </a:prstGeom>
          <a:ln w="228600" cap="sq" cmpd="thickThin">
            <a:solidFill>
              <a:srgbClr val="000000"/>
            </a:solidFill>
            <a:prstDash val="solid"/>
            <a:miter lim="800000"/>
          </a:ln>
          <a:effectLst>
            <a:innerShdw blurRad="76200">
              <a:srgbClr val="000000"/>
            </a:innerShdw>
          </a:effectLst>
        </p:spPr>
      </p:pic>
      <p:pic>
        <p:nvPicPr>
          <p:cNvPr id="31745" name="Picture 1" descr="C:\Documents and Settings\Ben\Local Settings\Temporary Internet Files\Content.IE5\CGYG1ZEI\MCj04174540000[1].wmf"/>
          <p:cNvPicPr>
            <a:picLocks noChangeAspect="1" noChangeArrowheads="1"/>
          </p:cNvPicPr>
          <p:nvPr/>
        </p:nvPicPr>
        <p:blipFill>
          <a:blip r:embed="rId4" cstate="print"/>
          <a:srcRect/>
          <a:stretch>
            <a:fillRect/>
          </a:stretch>
        </p:blipFill>
        <p:spPr bwMode="auto">
          <a:xfrm>
            <a:off x="7575374" y="3505200"/>
            <a:ext cx="1568626" cy="1306512"/>
          </a:xfrm>
          <a:prstGeom prst="rect">
            <a:avLst/>
          </a:prstGeom>
          <a:noFill/>
        </p:spPr>
      </p:pic>
      <p:pic>
        <p:nvPicPr>
          <p:cNvPr id="31746" name="Picture 2" descr="C:\Documents and Settings\Ben\Local Settings\Temporary Internet Files\Content.IE5\8RUJBCRT\MCj04174780000[1].wmf"/>
          <p:cNvPicPr>
            <a:picLocks noChangeAspect="1" noChangeArrowheads="1"/>
          </p:cNvPicPr>
          <p:nvPr/>
        </p:nvPicPr>
        <p:blipFill>
          <a:blip r:embed="rId5" cstate="print"/>
          <a:srcRect/>
          <a:stretch>
            <a:fillRect/>
          </a:stretch>
        </p:blipFill>
        <p:spPr bwMode="auto">
          <a:xfrm>
            <a:off x="404813" y="661988"/>
            <a:ext cx="1366837" cy="1741487"/>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EINLEITUNG</a:t>
            </a:r>
          </a:p>
        </p:txBody>
      </p:sp>
      <p:pic>
        <p:nvPicPr>
          <p:cNvPr id="56322" name="Picture 2" descr="Lübke mit Milch"/>
          <p:cNvPicPr>
            <a:picLocks noGrp="1" noChangeAspect="1" noChangeArrowheads="1"/>
          </p:cNvPicPr>
          <p:nvPr>
            <p:ph idx="1"/>
          </p:nvPr>
        </p:nvPicPr>
        <p:blipFill>
          <a:blip r:embed="rId3" cstate="print"/>
          <a:srcRect/>
          <a:stretch>
            <a:fillRect/>
          </a:stretch>
        </p:blipFill>
        <p:spPr bwMode="auto">
          <a:xfrm>
            <a:off x="1295400" y="914400"/>
            <a:ext cx="1600200" cy="2514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Slide Number Placeholder 4"/>
          <p:cNvSpPr>
            <a:spLocks noGrp="1"/>
          </p:cNvSpPr>
          <p:nvPr>
            <p:ph type="sldNum" sz="quarter" idx="12"/>
          </p:nvPr>
        </p:nvSpPr>
        <p:spPr/>
        <p:txBody>
          <a:bodyPr/>
          <a:lstStyle/>
          <a:p>
            <a:fld id="{E68B653D-31D8-48BA-9185-60A8F7AC0655}" type="slidenum">
              <a:rPr lang="en-US" smtClean="0"/>
              <a:pPr/>
              <a:t>2</a:t>
            </a:fld>
            <a:endParaRPr lang="en-US"/>
          </a:p>
        </p:txBody>
      </p:sp>
      <p:sp>
        <p:nvSpPr>
          <p:cNvPr id="14" name="Rectangle 13"/>
          <p:cNvSpPr/>
          <p:nvPr/>
        </p:nvSpPr>
        <p:spPr>
          <a:xfrm>
            <a:off x="7554913" y="2198212"/>
            <a:ext cx="2286000" cy="369332"/>
          </a:xfrm>
          <a:prstGeom prst="rect">
            <a:avLst/>
          </a:prstGeom>
        </p:spPr>
        <p:txBody>
          <a:bodyPr>
            <a:spAutoFit/>
          </a:bodyPr>
          <a:lstStyle/>
          <a:p>
            <a:pPr algn="ctr"/>
            <a:r>
              <a:rPr lang="de-DE" dirty="0">
                <a:latin typeface="Verdana"/>
              </a:rPr>
              <a:t> </a:t>
            </a:r>
          </a:p>
        </p:txBody>
      </p:sp>
      <p:pic>
        <p:nvPicPr>
          <p:cNvPr id="56324" name="Picture 4" descr="Wilhelmine und Heinrich Lübke"/>
          <p:cNvPicPr>
            <a:picLocks noChangeAspect="1" noChangeArrowheads="1"/>
          </p:cNvPicPr>
          <p:nvPr/>
        </p:nvPicPr>
        <p:blipFill>
          <a:blip r:embed="rId4" cstate="print"/>
          <a:srcRect/>
          <a:stretch>
            <a:fillRect/>
          </a:stretch>
        </p:blipFill>
        <p:spPr bwMode="auto">
          <a:xfrm>
            <a:off x="4724400" y="1295400"/>
            <a:ext cx="3419475" cy="2095501"/>
          </a:xfrm>
          <a:prstGeom prst="rect">
            <a:avLst/>
          </a:prstGeom>
          <a:ln>
            <a:noFill/>
          </a:ln>
          <a:effectLst>
            <a:outerShdw blurRad="292100" dist="139700" dir="2700000" algn="tl" rotWithShape="0">
              <a:srgbClr val="333333">
                <a:alpha val="65000"/>
              </a:srgbClr>
            </a:outerShdw>
          </a:effectLst>
        </p:spPr>
      </p:pic>
      <p:pic>
        <p:nvPicPr>
          <p:cNvPr id="56328" name="Picture 8" descr="17.6.1965, Helmstedt"/>
          <p:cNvPicPr>
            <a:picLocks noChangeAspect="1" noChangeArrowheads="1"/>
          </p:cNvPicPr>
          <p:nvPr/>
        </p:nvPicPr>
        <p:blipFill>
          <a:blip r:embed="rId5" cstate="print"/>
          <a:srcRect/>
          <a:stretch>
            <a:fillRect/>
          </a:stretch>
        </p:blipFill>
        <p:spPr bwMode="auto">
          <a:xfrm>
            <a:off x="228600" y="3810000"/>
            <a:ext cx="3473041" cy="2743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6329" name="Rectangle 9"/>
          <p:cNvSpPr>
            <a:spLocks noChangeArrowheads="1"/>
          </p:cNvSpPr>
          <p:nvPr/>
        </p:nvSpPr>
        <p:spPr bwMode="auto">
          <a:xfrm>
            <a:off x="-156453" y="0"/>
            <a:ext cx="156453"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tabLst/>
            </a:pPr>
            <a:r>
              <a:rPr kumimoji="0" lang="en-US" sz="1800" b="0" i="0" u="none" strike="noStrike" cap="none" normalizeH="0" baseline="0" dirty="0">
                <a:ln>
                  <a:noFill/>
                </a:ln>
                <a:solidFill>
                  <a:schemeClr val="tx1"/>
                </a:solidFill>
                <a:effectLst/>
                <a:latin typeface="Arial" charset="0"/>
              </a:rPr>
              <a:t>] </a:t>
            </a:r>
          </a:p>
        </p:txBody>
      </p:sp>
      <p:pic>
        <p:nvPicPr>
          <p:cNvPr id="56330" name="Picture 10" descr="Heinrich Lübke"/>
          <p:cNvPicPr>
            <a:picLocks noChangeAspect="1" noChangeArrowheads="1"/>
          </p:cNvPicPr>
          <p:nvPr/>
        </p:nvPicPr>
        <p:blipFill>
          <a:blip r:embed="rId6" cstate="print"/>
          <a:srcRect/>
          <a:stretch>
            <a:fillRect/>
          </a:stretch>
        </p:blipFill>
        <p:spPr bwMode="auto">
          <a:xfrm>
            <a:off x="5638800" y="3657600"/>
            <a:ext cx="1724025" cy="288607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1600" dirty="0"/>
            </a:br>
            <a:br>
              <a:rPr lang="en-US" sz="1600" dirty="0"/>
            </a:br>
            <a:br>
              <a:rPr lang="en-US" sz="1600" dirty="0"/>
            </a:br>
            <a:br>
              <a:rPr lang="en-US" sz="1600" dirty="0"/>
            </a:br>
            <a:br>
              <a:rPr lang="en-US" sz="1600" dirty="0"/>
            </a:br>
            <a:br>
              <a:rPr lang="en-US" sz="1600" dirty="0"/>
            </a:br>
            <a:endParaRPr lang="en-US" sz="1600"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685800" y="6019800"/>
            <a:ext cx="7772400" cy="685800"/>
          </a:xfrm>
        </p:spPr>
        <p:txBody>
          <a:bodyPr>
            <a:noAutofit/>
          </a:bodyPr>
          <a:lstStyle/>
          <a:p>
            <a:pPr algn="ctr"/>
            <a:r>
              <a:rPr lang="en-US" sz="2400" dirty="0"/>
              <a:t>“</a:t>
            </a:r>
            <a:r>
              <a:rPr lang="en-US" sz="2400" dirty="0" err="1"/>
              <a:t>Ich</a:t>
            </a:r>
            <a:r>
              <a:rPr lang="en-US" sz="2400" dirty="0"/>
              <a:t> </a:t>
            </a:r>
            <a:r>
              <a:rPr lang="en-US" sz="2400" dirty="0" err="1"/>
              <a:t>habe</a:t>
            </a:r>
            <a:r>
              <a:rPr lang="en-US" sz="2400" dirty="0"/>
              <a:t> </a:t>
            </a:r>
            <a:r>
              <a:rPr lang="en-US" sz="2400" dirty="0" err="1"/>
              <a:t>schon</a:t>
            </a:r>
            <a:r>
              <a:rPr lang="en-US" sz="2400" dirty="0"/>
              <a:t> </a:t>
            </a:r>
            <a:r>
              <a:rPr lang="en-US" sz="2400" dirty="0" err="1"/>
              <a:t>viel</a:t>
            </a:r>
            <a:r>
              <a:rPr lang="en-US" sz="2400" dirty="0"/>
              <a:t> </a:t>
            </a:r>
            <a:r>
              <a:rPr lang="en-US" sz="2400" dirty="0" err="1"/>
              <a:t>über</a:t>
            </a:r>
            <a:r>
              <a:rPr lang="en-US" sz="2400" dirty="0"/>
              <a:t> den </a:t>
            </a:r>
            <a:r>
              <a:rPr lang="en-US" sz="2400" dirty="0" err="1"/>
              <a:t>Harakiri</a:t>
            </a:r>
            <a:r>
              <a:rPr lang="en-US" sz="2400" dirty="0"/>
              <a:t> </a:t>
            </a:r>
            <a:r>
              <a:rPr lang="en-US" sz="2400" dirty="0" err="1"/>
              <a:t>gehört</a:t>
            </a:r>
            <a:r>
              <a:rPr lang="en-US" sz="2400" dirty="0"/>
              <a:t>; </a:t>
            </a:r>
            <a:r>
              <a:rPr lang="en-US" sz="2400" dirty="0" err="1"/>
              <a:t>können</a:t>
            </a:r>
            <a:r>
              <a:rPr lang="en-US" sz="2400" dirty="0"/>
              <a:t> </a:t>
            </a:r>
            <a:r>
              <a:rPr lang="en-US" sz="2400" dirty="0" err="1"/>
              <a:t>Sie</a:t>
            </a:r>
            <a:r>
              <a:rPr lang="en-US" sz="2400" dirty="0"/>
              <a:t> </a:t>
            </a:r>
            <a:r>
              <a:rPr lang="en-US" sz="2400" dirty="0" err="1"/>
              <a:t>uns</a:t>
            </a:r>
            <a:r>
              <a:rPr lang="en-US" sz="2400" dirty="0"/>
              <a:t> </a:t>
            </a:r>
            <a:r>
              <a:rPr lang="en-US" sz="2400" dirty="0" err="1"/>
              <a:t>nicht</a:t>
            </a:r>
            <a:r>
              <a:rPr lang="en-US" sz="2400" dirty="0"/>
              <a:t> </a:t>
            </a:r>
            <a:r>
              <a:rPr lang="en-US" sz="2400" dirty="0" err="1"/>
              <a:t>einmal</a:t>
            </a:r>
            <a:r>
              <a:rPr lang="en-US" sz="2400" dirty="0"/>
              <a:t> </a:t>
            </a:r>
            <a:r>
              <a:rPr lang="en-US" sz="2400" dirty="0" err="1"/>
              <a:t>einen</a:t>
            </a:r>
            <a:r>
              <a:rPr lang="en-US" sz="2400" dirty="0"/>
              <a:t> </a:t>
            </a:r>
            <a:r>
              <a:rPr lang="en-US" sz="2400" dirty="0" err="1"/>
              <a:t>vortanzen</a:t>
            </a:r>
            <a:r>
              <a:rPr lang="en-US" sz="2400" dirty="0"/>
              <a:t>?”</a:t>
            </a:r>
          </a:p>
        </p:txBody>
      </p:sp>
      <p:sp>
        <p:nvSpPr>
          <p:cNvPr id="6" name="Slide Number Placeholder 5"/>
          <p:cNvSpPr>
            <a:spLocks noGrp="1"/>
          </p:cNvSpPr>
          <p:nvPr>
            <p:ph type="sldNum" sz="quarter" idx="12"/>
          </p:nvPr>
        </p:nvSpPr>
        <p:spPr/>
        <p:txBody>
          <a:bodyPr/>
          <a:lstStyle/>
          <a:p>
            <a:fld id="{E68B653D-31D8-48BA-9185-60A8F7AC0655}" type="slidenum">
              <a:rPr lang="en-US" smtClean="0"/>
              <a:pPr/>
              <a:t>20</a:t>
            </a:fld>
            <a:endParaRPr lang="en-US"/>
          </a:p>
        </p:txBody>
      </p:sp>
      <p:pic>
        <p:nvPicPr>
          <p:cNvPr id="9218" name="Picture 2" descr="C:\Users\Owner\Pictures\2008-11-24\003.jpg"/>
          <p:cNvPicPr>
            <a:picLocks noChangeAspect="1" noChangeArrowheads="1"/>
          </p:cNvPicPr>
          <p:nvPr/>
        </p:nvPicPr>
        <p:blipFill>
          <a:blip r:embed="rId3" cstate="print"/>
          <a:srcRect l="27059" t="23333" r="25529" b="32222"/>
          <a:stretch>
            <a:fillRect/>
          </a:stretch>
        </p:blipFill>
        <p:spPr bwMode="auto">
          <a:xfrm>
            <a:off x="2438400" y="0"/>
            <a:ext cx="4547235" cy="5867400"/>
          </a:xfrm>
          <a:prstGeom prst="rect">
            <a:avLst/>
          </a:prstGeom>
          <a:noFill/>
        </p:spPr>
      </p:pic>
      <p:pic>
        <p:nvPicPr>
          <p:cNvPr id="29697" name="Picture 1" descr="C:\Documents and Settings\Ben\Local Settings\Temporary Internet Files\Content.IE5\CW7ZGAX1\MCj04081040000[1].wmf"/>
          <p:cNvPicPr>
            <a:picLocks noChangeAspect="1" noChangeArrowheads="1"/>
          </p:cNvPicPr>
          <p:nvPr/>
        </p:nvPicPr>
        <p:blipFill>
          <a:blip r:embed="rId4" cstate="print"/>
          <a:srcRect/>
          <a:stretch>
            <a:fillRect/>
          </a:stretch>
        </p:blipFill>
        <p:spPr bwMode="auto">
          <a:xfrm>
            <a:off x="304800" y="918899"/>
            <a:ext cx="1552774" cy="1942707"/>
          </a:xfrm>
          <a:prstGeom prst="rect">
            <a:avLst/>
          </a:prstGeom>
          <a:noFill/>
        </p:spPr>
      </p:pic>
      <p:pic>
        <p:nvPicPr>
          <p:cNvPr id="29698" name="Picture 2" descr="C:\Documents and Settings\Ben\Local Settings\Temporary Internet Files\Content.IE5\8RUJBCRT\MCBD09067_0000[1].wmf"/>
          <p:cNvPicPr>
            <a:picLocks noChangeAspect="1" noChangeArrowheads="1"/>
          </p:cNvPicPr>
          <p:nvPr/>
        </p:nvPicPr>
        <p:blipFill>
          <a:blip r:embed="rId5" cstate="print"/>
          <a:srcRect/>
          <a:stretch>
            <a:fillRect/>
          </a:stretch>
        </p:blipFill>
        <p:spPr bwMode="auto">
          <a:xfrm>
            <a:off x="7228334" y="3505200"/>
            <a:ext cx="1567357" cy="2285681"/>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69000">
              <a:schemeClr val="accent2">
                <a:lumMod val="60000"/>
                <a:lumOff val="4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a:t>
            </a:r>
          </a:p>
        </p:txBody>
      </p:sp>
      <p:sp>
        <p:nvSpPr>
          <p:cNvPr id="3" name="Content Placeholder 2"/>
          <p:cNvSpPr>
            <a:spLocks noGrp="1"/>
          </p:cNvSpPr>
          <p:nvPr>
            <p:ph idx="1"/>
          </p:nvPr>
        </p:nvSpPr>
        <p:spPr>
          <a:xfrm>
            <a:off x="457200" y="5791200"/>
            <a:ext cx="8229600" cy="1066800"/>
          </a:xfrm>
          <a:blipFill>
            <a:blip r:embed="rId3" cstate="print"/>
            <a:tile tx="0" ty="0" sx="100000" sy="100000" flip="none" algn="tl"/>
          </a:blipFill>
        </p:spPr>
        <p:txBody>
          <a:bodyPr>
            <a:normAutofit/>
          </a:bodyPr>
          <a:lstStyle/>
          <a:p>
            <a:pPr>
              <a:buNone/>
            </a:pPr>
            <a:r>
              <a:rPr lang="en-US" dirty="0"/>
              <a:t>“</a:t>
            </a:r>
            <a:r>
              <a:rPr lang="en-US" sz="2400" dirty="0" err="1"/>
              <a:t>Noch</a:t>
            </a:r>
            <a:r>
              <a:rPr lang="en-US" sz="2400" dirty="0"/>
              <a:t> </a:t>
            </a:r>
            <a:r>
              <a:rPr lang="en-US" sz="2400" dirty="0" err="1"/>
              <a:t>eins</a:t>
            </a:r>
            <a:r>
              <a:rPr lang="en-US" sz="2400" dirty="0"/>
              <a:t>, Herr </a:t>
            </a:r>
            <a:r>
              <a:rPr lang="en-US" sz="2400" dirty="0" err="1"/>
              <a:t>Dolmetscher</a:t>
            </a:r>
            <a:r>
              <a:rPr lang="en-US" sz="2400" dirty="0"/>
              <a:t>:  </a:t>
            </a:r>
            <a:r>
              <a:rPr lang="en-US" sz="2400" dirty="0" err="1"/>
              <a:t>Fragen</a:t>
            </a:r>
            <a:r>
              <a:rPr lang="en-US" sz="2400" dirty="0"/>
              <a:t> </a:t>
            </a:r>
            <a:r>
              <a:rPr lang="en-US" sz="2400" dirty="0" err="1"/>
              <a:t>Sie</a:t>
            </a:r>
            <a:r>
              <a:rPr lang="en-US" sz="2400" dirty="0"/>
              <a:t> </a:t>
            </a:r>
            <a:r>
              <a:rPr lang="en-US" sz="2400" dirty="0" err="1"/>
              <a:t>ihn</a:t>
            </a:r>
            <a:r>
              <a:rPr lang="en-US" sz="2400" dirty="0"/>
              <a:t> </a:t>
            </a:r>
            <a:r>
              <a:rPr lang="en-US" sz="2400" dirty="0" err="1"/>
              <a:t>doch</a:t>
            </a:r>
            <a:r>
              <a:rPr lang="en-US" sz="2400" dirty="0"/>
              <a:t>, </a:t>
            </a:r>
            <a:r>
              <a:rPr lang="en-US" sz="2400" dirty="0" err="1"/>
              <a:t>wie</a:t>
            </a:r>
            <a:r>
              <a:rPr lang="en-US" sz="2400" dirty="0"/>
              <a:t> man </a:t>
            </a:r>
            <a:r>
              <a:rPr lang="en-US" sz="2400" dirty="0" err="1"/>
              <a:t>mit</a:t>
            </a:r>
            <a:r>
              <a:rPr lang="en-US" sz="2400" dirty="0"/>
              <a:t> so </a:t>
            </a:r>
            <a:r>
              <a:rPr lang="en-US" sz="2400" dirty="0" err="1"/>
              <a:t>einem</a:t>
            </a:r>
            <a:r>
              <a:rPr lang="en-US" sz="2400" dirty="0"/>
              <a:t> </a:t>
            </a:r>
            <a:r>
              <a:rPr lang="en-US" sz="2400" dirty="0" err="1"/>
              <a:t>komishen</a:t>
            </a:r>
            <a:r>
              <a:rPr lang="en-US" sz="2400" dirty="0"/>
              <a:t> Bart </a:t>
            </a:r>
            <a:r>
              <a:rPr lang="en-US" sz="2400" dirty="0" err="1"/>
              <a:t>seinen</a:t>
            </a:r>
            <a:r>
              <a:rPr lang="en-US" sz="2400" dirty="0"/>
              <a:t> </a:t>
            </a:r>
            <a:r>
              <a:rPr lang="en-US" sz="2400" dirty="0" err="1"/>
              <a:t>Kaffee</a:t>
            </a:r>
            <a:r>
              <a:rPr lang="en-US" sz="2400" dirty="0"/>
              <a:t> </a:t>
            </a:r>
            <a:r>
              <a:rPr lang="en-US" sz="2400" dirty="0" err="1"/>
              <a:t>trinken</a:t>
            </a:r>
            <a:r>
              <a:rPr lang="en-US" sz="2400" dirty="0"/>
              <a:t> </a:t>
            </a:r>
            <a:r>
              <a:rPr lang="en-US" sz="2400" dirty="0" err="1"/>
              <a:t>kann</a:t>
            </a:r>
            <a:r>
              <a:rPr lang="en-US" sz="2400" dirty="0"/>
              <a:t>!”</a:t>
            </a:r>
          </a:p>
        </p:txBody>
      </p:sp>
      <p:sp>
        <p:nvSpPr>
          <p:cNvPr id="4" name="Slide Number Placeholder 3"/>
          <p:cNvSpPr>
            <a:spLocks noGrp="1"/>
          </p:cNvSpPr>
          <p:nvPr>
            <p:ph type="sldNum" sz="quarter" idx="12"/>
          </p:nvPr>
        </p:nvSpPr>
        <p:spPr/>
        <p:txBody>
          <a:bodyPr/>
          <a:lstStyle/>
          <a:p>
            <a:fld id="{E68B653D-31D8-48BA-9185-60A8F7AC0655}" type="slidenum">
              <a:rPr lang="en-US" smtClean="0"/>
              <a:pPr/>
              <a:t>21</a:t>
            </a:fld>
            <a:endParaRPr lang="en-US"/>
          </a:p>
        </p:txBody>
      </p:sp>
      <p:pic>
        <p:nvPicPr>
          <p:cNvPr id="1026" name="Picture 2" descr="C:\Users\Owner\Pictures\2008-11-25\001.jpg"/>
          <p:cNvPicPr>
            <a:picLocks noChangeAspect="1" noChangeArrowheads="1"/>
          </p:cNvPicPr>
          <p:nvPr/>
        </p:nvPicPr>
        <p:blipFill>
          <a:blip r:embed="rId4" cstate="print"/>
          <a:srcRect l="28588" t="20000" r="25529" b="48889"/>
          <a:stretch>
            <a:fillRect/>
          </a:stretch>
        </p:blipFill>
        <p:spPr bwMode="auto">
          <a:xfrm>
            <a:off x="3505200" y="1371600"/>
            <a:ext cx="2286000" cy="2133600"/>
          </a:xfrm>
          <a:prstGeom prst="rect">
            <a:avLst/>
          </a:prstGeom>
          <a:noFill/>
        </p:spPr>
      </p:pic>
      <p:pic>
        <p:nvPicPr>
          <p:cNvPr id="1027" name="Picture 3" descr="C:\Users\Owner\Pictures\2008-11-25\001.jpg"/>
          <p:cNvPicPr>
            <a:picLocks noChangeAspect="1" noChangeArrowheads="1"/>
          </p:cNvPicPr>
          <p:nvPr/>
        </p:nvPicPr>
        <p:blipFill>
          <a:blip r:embed="rId5" cstate="print"/>
          <a:srcRect l="27877" t="20435" r="24801" b="48889"/>
          <a:stretch>
            <a:fillRect/>
          </a:stretch>
        </p:blipFill>
        <p:spPr bwMode="auto">
          <a:xfrm>
            <a:off x="1752600" y="457200"/>
            <a:ext cx="5721569" cy="5105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2" descr="C:\Documents and Settings\Ben\Local Settings\Temporary Internet Files\Content.IE5\QR0DJR66\MCj01617620000[1].wmf"/>
          <p:cNvPicPr>
            <a:picLocks noChangeAspect="1" noChangeArrowheads="1"/>
          </p:cNvPicPr>
          <p:nvPr/>
        </p:nvPicPr>
        <p:blipFill>
          <a:blip r:embed="rId6" cstate="print"/>
          <a:srcRect/>
          <a:stretch>
            <a:fillRect/>
          </a:stretch>
        </p:blipFill>
        <p:spPr bwMode="auto">
          <a:xfrm>
            <a:off x="7696200" y="762000"/>
            <a:ext cx="989624" cy="912876"/>
          </a:xfrm>
          <a:prstGeom prst="rect">
            <a:avLst/>
          </a:prstGeom>
          <a:noFill/>
        </p:spPr>
      </p:pic>
      <p:pic>
        <p:nvPicPr>
          <p:cNvPr id="1029" name="Picture 5" descr="C:\Documents and Settings\Ben\Local Settings\Temporary Internet Files\Content.IE5\8RUJBCRT\MCj04351910000[1].wmf"/>
          <p:cNvPicPr>
            <a:picLocks noChangeAspect="1" noChangeArrowheads="1"/>
          </p:cNvPicPr>
          <p:nvPr/>
        </p:nvPicPr>
        <p:blipFill>
          <a:blip r:embed="rId7" cstate="print"/>
          <a:srcRect/>
          <a:stretch>
            <a:fillRect/>
          </a:stretch>
        </p:blipFill>
        <p:spPr bwMode="auto">
          <a:xfrm>
            <a:off x="304800" y="457200"/>
            <a:ext cx="1058629" cy="140335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dirty="0"/>
          </a:p>
        </p:txBody>
      </p:sp>
      <p:sp>
        <p:nvSpPr>
          <p:cNvPr id="8" name="Picture Placeholder 7"/>
          <p:cNvSpPr>
            <a:spLocks noGrp="1"/>
          </p:cNvSpPr>
          <p:nvPr>
            <p:ph type="pic" idx="1"/>
          </p:nvPr>
        </p:nvSpPr>
        <p:spPr/>
      </p:sp>
      <p:sp>
        <p:nvSpPr>
          <p:cNvPr id="9" name="Text Placeholder 8"/>
          <p:cNvSpPr>
            <a:spLocks noGrp="1"/>
          </p:cNvSpPr>
          <p:nvPr>
            <p:ph type="body" sz="half" idx="2"/>
          </p:nvPr>
        </p:nvSpPr>
        <p:spPr>
          <a:xfrm>
            <a:off x="457200" y="5716586"/>
            <a:ext cx="8686800" cy="912813"/>
          </a:xfrm>
        </p:spPr>
        <p:txBody>
          <a:bodyPr>
            <a:noAutofit/>
          </a:bodyPr>
          <a:lstStyle/>
          <a:p>
            <a:pPr algn="ctr"/>
            <a:r>
              <a:rPr lang="en-US" sz="2400" dirty="0"/>
              <a:t>“</a:t>
            </a:r>
            <a:r>
              <a:rPr lang="en-US" sz="2400" dirty="0" err="1"/>
              <a:t>Jetzt</a:t>
            </a:r>
            <a:r>
              <a:rPr lang="en-US" sz="2400" dirty="0"/>
              <a:t> mal </a:t>
            </a:r>
            <a:r>
              <a:rPr lang="en-US" sz="2400" dirty="0" err="1"/>
              <a:t>unter</a:t>
            </a:r>
            <a:r>
              <a:rPr lang="en-US" sz="2400" dirty="0"/>
              <a:t> </a:t>
            </a:r>
            <a:r>
              <a:rPr lang="en-US" sz="2400" dirty="0" err="1"/>
              <a:t>Erwachsenen</a:t>
            </a:r>
            <a:r>
              <a:rPr lang="en-US" sz="2400" dirty="0"/>
              <a:t>:  die Geschichte </a:t>
            </a:r>
            <a:r>
              <a:rPr lang="en-US" sz="2400" dirty="0" err="1"/>
              <a:t>mit</a:t>
            </a:r>
            <a:r>
              <a:rPr lang="en-US" sz="2400" dirty="0"/>
              <a:t> den </a:t>
            </a:r>
            <a:r>
              <a:rPr lang="en-US" sz="2400" dirty="0" err="1"/>
              <a:t>fliegenden</a:t>
            </a:r>
            <a:r>
              <a:rPr lang="en-US" sz="2400" dirty="0"/>
              <a:t> </a:t>
            </a:r>
            <a:r>
              <a:rPr lang="en-US" sz="2400" dirty="0" err="1"/>
              <a:t>Teppichen</a:t>
            </a:r>
            <a:r>
              <a:rPr lang="en-US" sz="2400" dirty="0"/>
              <a:t> </a:t>
            </a:r>
            <a:r>
              <a:rPr lang="en-US" sz="2400" dirty="0" err="1"/>
              <a:t>ist</a:t>
            </a:r>
            <a:r>
              <a:rPr lang="en-US" sz="2400" dirty="0"/>
              <a:t> </a:t>
            </a:r>
            <a:r>
              <a:rPr lang="en-US" sz="2400" dirty="0" err="1"/>
              <a:t>doch</a:t>
            </a:r>
            <a:r>
              <a:rPr lang="en-US" sz="2400" dirty="0"/>
              <a:t> </a:t>
            </a:r>
            <a:r>
              <a:rPr lang="en-US" sz="2400" dirty="0" err="1"/>
              <a:t>ein</a:t>
            </a:r>
            <a:r>
              <a:rPr lang="en-US" sz="2400" dirty="0"/>
              <a:t> </a:t>
            </a:r>
            <a:r>
              <a:rPr lang="en-US" sz="2400" dirty="0" err="1"/>
              <a:t>Schwindel</a:t>
            </a:r>
            <a:r>
              <a:rPr lang="en-US" sz="2400" dirty="0"/>
              <a:t>, </a:t>
            </a:r>
            <a:r>
              <a:rPr lang="en-US" sz="2400" dirty="0" err="1"/>
              <a:t>oder</a:t>
            </a:r>
            <a:r>
              <a:rPr lang="en-US" sz="2400" dirty="0"/>
              <a:t>?”</a:t>
            </a:r>
          </a:p>
        </p:txBody>
      </p:sp>
      <p:sp>
        <p:nvSpPr>
          <p:cNvPr id="4" name="Slide Number Placeholder 3"/>
          <p:cNvSpPr>
            <a:spLocks noGrp="1"/>
          </p:cNvSpPr>
          <p:nvPr>
            <p:ph type="sldNum" sz="quarter" idx="12"/>
          </p:nvPr>
        </p:nvSpPr>
        <p:spPr/>
        <p:txBody>
          <a:bodyPr/>
          <a:lstStyle/>
          <a:p>
            <a:fld id="{E68B653D-31D8-48BA-9185-60A8F7AC0655}" type="slidenum">
              <a:rPr lang="en-US" smtClean="0"/>
              <a:pPr/>
              <a:t>22</a:t>
            </a:fld>
            <a:endParaRPr lang="en-US"/>
          </a:p>
        </p:txBody>
      </p:sp>
      <p:pic>
        <p:nvPicPr>
          <p:cNvPr id="2051" name="Picture 3" descr="C:\Users\Owner\Pictures\2008-11-25\002.jpg"/>
          <p:cNvPicPr>
            <a:picLocks noChangeAspect="1" noChangeArrowheads="1"/>
          </p:cNvPicPr>
          <p:nvPr/>
        </p:nvPicPr>
        <p:blipFill>
          <a:blip r:embed="rId3" cstate="print"/>
          <a:srcRect l="30588" t="22222" r="24000" b="46667"/>
          <a:stretch>
            <a:fillRect/>
          </a:stretch>
        </p:blipFill>
        <p:spPr bwMode="auto">
          <a:xfrm>
            <a:off x="2057400" y="533400"/>
            <a:ext cx="5090746" cy="4800600"/>
          </a:xfrm>
          <a:prstGeom prst="rect">
            <a:avLst/>
          </a:prstGeom>
          <a:noFill/>
        </p:spPr>
      </p:pic>
      <p:pic>
        <p:nvPicPr>
          <p:cNvPr id="2050" name="Picture 2" descr="C:\Documents and Settings\Ben\Local Settings\Temporary Internet Files\Content.IE5\V7AL6RC0\j0434981[1].wmf"/>
          <p:cNvPicPr>
            <a:picLocks noChangeAspect="1" noChangeArrowheads="1"/>
          </p:cNvPicPr>
          <p:nvPr/>
        </p:nvPicPr>
        <p:blipFill>
          <a:blip r:embed="rId4" cstate="print"/>
          <a:srcRect/>
          <a:stretch>
            <a:fillRect/>
          </a:stretch>
        </p:blipFill>
        <p:spPr bwMode="auto">
          <a:xfrm>
            <a:off x="107950" y="960438"/>
            <a:ext cx="1463675" cy="1835150"/>
          </a:xfrm>
          <a:prstGeom prst="rect">
            <a:avLst/>
          </a:prstGeom>
          <a:noFill/>
        </p:spPr>
      </p:pic>
      <p:pic>
        <p:nvPicPr>
          <p:cNvPr id="2" name="Picture 3" descr="C:\Documents and Settings\Ben\Local Settings\Temporary Internet Files\Content.IE5\CW7ZGAX1\MCj02373170000[1].wmf"/>
          <p:cNvPicPr>
            <a:picLocks noChangeAspect="1" noChangeArrowheads="1"/>
          </p:cNvPicPr>
          <p:nvPr/>
        </p:nvPicPr>
        <p:blipFill>
          <a:blip r:embed="rId5" cstate="print"/>
          <a:srcRect/>
          <a:stretch>
            <a:fillRect/>
          </a:stretch>
        </p:blipFill>
        <p:spPr bwMode="auto">
          <a:xfrm>
            <a:off x="7598637" y="762000"/>
            <a:ext cx="1545363" cy="1662113"/>
          </a:xfrm>
          <a:prstGeom prst="rect">
            <a:avLst/>
          </a:prstGeom>
          <a:noFill/>
        </p:spPr>
      </p:pic>
      <p:pic>
        <p:nvPicPr>
          <p:cNvPr id="10" name="Picture 3" descr="C:\Documents and Settings\Ben\Local Settings\Temporary Internet Files\Content.IE5\CW7ZGAX1\MCj02373170000[1].wmf"/>
          <p:cNvPicPr>
            <a:picLocks noChangeAspect="1" noChangeArrowheads="1"/>
          </p:cNvPicPr>
          <p:nvPr/>
        </p:nvPicPr>
        <p:blipFill>
          <a:blip r:embed="rId5" cstate="print"/>
          <a:srcRect/>
          <a:stretch>
            <a:fillRect/>
          </a:stretch>
        </p:blipFill>
        <p:spPr bwMode="auto">
          <a:xfrm>
            <a:off x="7598637" y="762000"/>
            <a:ext cx="1545363" cy="1662113"/>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 y="5844669"/>
            <a:ext cx="9144000" cy="914400"/>
          </a:xfrm>
        </p:spPr>
        <p:txBody>
          <a:bodyPr>
            <a:normAutofit/>
          </a:bodyPr>
          <a:lstStyle/>
          <a:p>
            <a:pPr algn="ctr"/>
            <a:r>
              <a:rPr lang="en-US" sz="2400" dirty="0"/>
              <a:t>“</a:t>
            </a:r>
            <a:r>
              <a:rPr lang="en-US" sz="2400" dirty="0" err="1"/>
              <a:t>Heilige</a:t>
            </a:r>
            <a:r>
              <a:rPr lang="en-US" sz="2400" dirty="0"/>
              <a:t> </a:t>
            </a:r>
            <a:r>
              <a:rPr lang="en-US" sz="2400" dirty="0" err="1"/>
              <a:t>Kühe</a:t>
            </a:r>
            <a:r>
              <a:rPr lang="en-US" sz="2400" dirty="0"/>
              <a:t>.  Das </a:t>
            </a:r>
            <a:r>
              <a:rPr lang="en-US" sz="2400" dirty="0" err="1"/>
              <a:t>muß</a:t>
            </a:r>
            <a:r>
              <a:rPr lang="en-US" sz="2400" dirty="0"/>
              <a:t> </a:t>
            </a:r>
            <a:r>
              <a:rPr lang="en-US" sz="2400" dirty="0" err="1"/>
              <a:t>ich</a:t>
            </a:r>
            <a:r>
              <a:rPr lang="en-US" sz="2400" dirty="0"/>
              <a:t> </a:t>
            </a:r>
            <a:r>
              <a:rPr lang="en-US" sz="2400" dirty="0" err="1"/>
              <a:t>Herrn</a:t>
            </a:r>
            <a:r>
              <a:rPr lang="en-US" sz="2400" dirty="0"/>
              <a:t> </a:t>
            </a:r>
            <a:r>
              <a:rPr lang="en-US" sz="2400" dirty="0" err="1"/>
              <a:t>Rehwinkel</a:t>
            </a:r>
            <a:r>
              <a:rPr lang="en-US" sz="2400" dirty="0"/>
              <a:t> </a:t>
            </a:r>
            <a:r>
              <a:rPr lang="en-US" sz="2400" dirty="0" err="1"/>
              <a:t>sagen</a:t>
            </a:r>
            <a:r>
              <a:rPr lang="en-US" sz="2400" dirty="0"/>
              <a:t>, </a:t>
            </a:r>
            <a:r>
              <a:rPr lang="en-US" sz="2400" dirty="0" err="1"/>
              <a:t>der</a:t>
            </a:r>
            <a:r>
              <a:rPr lang="en-US" sz="2400" dirty="0"/>
              <a:t> </a:t>
            </a:r>
            <a:r>
              <a:rPr lang="en-US" sz="2400" dirty="0" err="1"/>
              <a:t>sucht</a:t>
            </a:r>
            <a:r>
              <a:rPr lang="en-US" sz="2400" dirty="0"/>
              <a:t> </a:t>
            </a:r>
            <a:r>
              <a:rPr lang="en-US" sz="2400" dirty="0" err="1"/>
              <a:t>schon</a:t>
            </a:r>
            <a:r>
              <a:rPr lang="en-US" sz="2400" dirty="0"/>
              <a:t> </a:t>
            </a:r>
            <a:r>
              <a:rPr lang="en-US" sz="2400" dirty="0" err="1"/>
              <a:t>lange</a:t>
            </a:r>
            <a:r>
              <a:rPr lang="en-US" sz="2400" dirty="0"/>
              <a:t> </a:t>
            </a:r>
            <a:r>
              <a:rPr lang="en-US" sz="2400" dirty="0" err="1"/>
              <a:t>einen</a:t>
            </a:r>
            <a:r>
              <a:rPr lang="en-US" sz="2400" dirty="0"/>
              <a:t> </a:t>
            </a:r>
            <a:r>
              <a:rPr lang="en-US" sz="2400" dirty="0" err="1"/>
              <a:t>Grund</a:t>
            </a:r>
            <a:r>
              <a:rPr lang="en-US" sz="2400" dirty="0"/>
              <a:t> um den </a:t>
            </a:r>
            <a:r>
              <a:rPr lang="en-US" sz="2400" dirty="0" err="1"/>
              <a:t>Rindfleischpreis</a:t>
            </a:r>
            <a:r>
              <a:rPr lang="en-US" sz="2400" dirty="0"/>
              <a:t> </a:t>
            </a:r>
            <a:r>
              <a:rPr lang="en-US" sz="2400" dirty="0" err="1"/>
              <a:t>zu</a:t>
            </a:r>
            <a:r>
              <a:rPr lang="en-US" sz="2400" dirty="0"/>
              <a:t> </a:t>
            </a:r>
            <a:r>
              <a:rPr lang="en-US" sz="2400" dirty="0" err="1"/>
              <a:t>erhöhen</a:t>
            </a:r>
            <a:r>
              <a:rPr lang="en-US" sz="2400" dirty="0"/>
              <a:t>!”</a:t>
            </a:r>
          </a:p>
        </p:txBody>
      </p:sp>
      <p:sp>
        <p:nvSpPr>
          <p:cNvPr id="5" name="Slide Number Placeholder 4"/>
          <p:cNvSpPr>
            <a:spLocks noGrp="1"/>
          </p:cNvSpPr>
          <p:nvPr>
            <p:ph type="sldNum" sz="quarter" idx="12"/>
          </p:nvPr>
        </p:nvSpPr>
        <p:spPr/>
        <p:txBody>
          <a:bodyPr/>
          <a:lstStyle/>
          <a:p>
            <a:fld id="{E68B653D-31D8-48BA-9185-60A8F7AC0655}" type="slidenum">
              <a:rPr lang="en-US" smtClean="0"/>
              <a:pPr/>
              <a:t>23</a:t>
            </a:fld>
            <a:endParaRPr lang="en-US"/>
          </a:p>
        </p:txBody>
      </p:sp>
      <p:pic>
        <p:nvPicPr>
          <p:cNvPr id="3074" name="Picture 2" descr="C:\Users\Owner\Pictures\2008-11-25\003.jpg"/>
          <p:cNvPicPr>
            <a:picLocks noChangeAspect="1" noChangeArrowheads="1"/>
          </p:cNvPicPr>
          <p:nvPr/>
        </p:nvPicPr>
        <p:blipFill>
          <a:blip r:embed="rId3" cstate="print"/>
          <a:srcRect l="30118" t="26667" r="24000" b="42222"/>
          <a:stretch>
            <a:fillRect/>
          </a:stretch>
        </p:blipFill>
        <p:spPr bwMode="auto">
          <a:xfrm>
            <a:off x="2209800" y="609600"/>
            <a:ext cx="4740728" cy="4424679"/>
          </a:xfrm>
          <a:prstGeom prst="rect">
            <a:avLst/>
          </a:prstGeom>
          <a:ln w="228600" cap="sq" cmpd="thickThin">
            <a:solidFill>
              <a:srgbClr val="000000"/>
            </a:solidFill>
            <a:prstDash val="solid"/>
            <a:miter lim="800000"/>
          </a:ln>
          <a:effectLst>
            <a:innerShdw blurRad="76200">
              <a:srgbClr val="000000"/>
            </a:innerShdw>
          </a:effectLst>
        </p:spPr>
      </p:pic>
      <p:pic>
        <p:nvPicPr>
          <p:cNvPr id="6" name="Picture 2" descr="C:\Documents and Settings\Ben\Local Settings\Temporary Internet Files\Content.IE5\DYZCUB96\j0435534[1].wmf"/>
          <p:cNvPicPr>
            <a:picLocks noChangeAspect="1" noChangeArrowheads="1"/>
          </p:cNvPicPr>
          <p:nvPr/>
        </p:nvPicPr>
        <p:blipFill>
          <a:blip r:embed="rId4" cstate="print"/>
          <a:srcRect/>
          <a:stretch>
            <a:fillRect/>
          </a:stretch>
        </p:blipFill>
        <p:spPr bwMode="auto">
          <a:xfrm>
            <a:off x="49213" y="914400"/>
            <a:ext cx="1606550" cy="1606550"/>
          </a:xfrm>
          <a:prstGeom prst="rect">
            <a:avLst/>
          </a:prstGeom>
          <a:noFill/>
        </p:spPr>
      </p:pic>
      <p:pic>
        <p:nvPicPr>
          <p:cNvPr id="3075" name="Picture 3" descr="C:\Documents and Settings\Ben\Local Settings\Temporary Internet Files\Content.IE5\QR0DJR66\MCAN02567_0000[1].wmf"/>
          <p:cNvPicPr>
            <a:picLocks noChangeAspect="1" noChangeArrowheads="1"/>
          </p:cNvPicPr>
          <p:nvPr/>
        </p:nvPicPr>
        <p:blipFill>
          <a:blip r:embed="rId5" cstate="print"/>
          <a:srcRect/>
          <a:stretch>
            <a:fillRect/>
          </a:stretch>
        </p:blipFill>
        <p:spPr bwMode="auto">
          <a:xfrm>
            <a:off x="7467600" y="3352800"/>
            <a:ext cx="1223619" cy="1387815"/>
          </a:xfrm>
          <a:prstGeom prst="rect">
            <a:avLst/>
          </a:prstGeom>
          <a:noFill/>
        </p:spPr>
      </p:pic>
      <p:pic>
        <p:nvPicPr>
          <p:cNvPr id="23553" name="Picture 1" descr="C:\Documents and Settings\Ben\Local Settings\Temporary Internet Files\Content.IE5\DYZCUB96\MCj02821680000[1].wmf"/>
          <p:cNvPicPr>
            <a:picLocks noChangeAspect="1" noChangeArrowheads="1"/>
          </p:cNvPicPr>
          <p:nvPr/>
        </p:nvPicPr>
        <p:blipFill>
          <a:blip r:embed="rId6" cstate="print"/>
          <a:srcRect b="66229"/>
          <a:stretch>
            <a:fillRect/>
          </a:stretch>
        </p:blipFill>
        <p:spPr bwMode="auto">
          <a:xfrm>
            <a:off x="7543800" y="2514600"/>
            <a:ext cx="1168400" cy="696969"/>
          </a:xfrm>
          <a:prstGeom prst="rect">
            <a:avLst/>
          </a:prstGeom>
          <a:noFill/>
        </p:spPr>
      </p:pic>
      <p:pic>
        <p:nvPicPr>
          <p:cNvPr id="10" name="Picture 2" descr="C:\Users\Owner\Pictures\2008-11-25\003.jpg"/>
          <p:cNvPicPr>
            <a:picLocks noChangeAspect="1" noChangeArrowheads="1"/>
          </p:cNvPicPr>
          <p:nvPr/>
        </p:nvPicPr>
        <p:blipFill>
          <a:blip r:embed="rId3" cstate="print"/>
          <a:srcRect l="30118" t="26667" r="24000" b="42222"/>
          <a:stretch>
            <a:fillRect/>
          </a:stretch>
        </p:blipFill>
        <p:spPr bwMode="auto">
          <a:xfrm>
            <a:off x="2362200" y="762000"/>
            <a:ext cx="4740728" cy="4424679"/>
          </a:xfrm>
          <a:prstGeom prst="rect">
            <a:avLst/>
          </a:prstGeom>
          <a:ln w="228600" cap="sq" cmpd="thickThin">
            <a:solidFill>
              <a:srgbClr val="000000"/>
            </a:solidFill>
            <a:prstDash val="solid"/>
            <a:miter lim="800000"/>
          </a:ln>
          <a:effectLst>
            <a:innerShdw blurRad="76200">
              <a:srgbClr val="000000"/>
            </a:innerShdw>
          </a:effectLst>
        </p:spPr>
      </p:pic>
      <p:pic>
        <p:nvPicPr>
          <p:cNvPr id="27650" name="Picture 2" descr="http://office.microsoft.com/global/images/copy.gif"/>
          <p:cNvPicPr>
            <a:picLocks noChangeAspect="1" noChangeArrowheads="1"/>
          </p:cNvPicPr>
          <p:nvPr/>
        </p:nvPicPr>
        <p:blipFill>
          <a:blip r:embed="rId7" cstate="print"/>
          <a:srcRect/>
          <a:stretch>
            <a:fillRect/>
          </a:stretch>
        </p:blipFill>
        <p:spPr bwMode="auto">
          <a:xfrm>
            <a:off x="155575" y="-104775"/>
            <a:ext cx="152400" cy="15240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0" y="5410200"/>
            <a:ext cx="9144000" cy="1219200"/>
          </a:xfrm>
        </p:spPr>
        <p:txBody>
          <a:bodyPr>
            <a:normAutofit fontScale="32500" lnSpcReduction="20000"/>
          </a:bodyPr>
          <a:lstStyle/>
          <a:p>
            <a:pPr algn="ctr"/>
            <a:endParaRPr lang="en-US" sz="3400" dirty="0"/>
          </a:p>
          <a:p>
            <a:pPr algn="ctr"/>
            <a:r>
              <a:rPr lang="en-US" sz="4500" dirty="0"/>
              <a:t>“</a:t>
            </a:r>
            <a:r>
              <a:rPr lang="en-US" sz="4500" dirty="0" err="1"/>
              <a:t>Guten</a:t>
            </a:r>
            <a:r>
              <a:rPr lang="en-US" sz="4500" dirty="0"/>
              <a:t> Morgen, </a:t>
            </a:r>
            <a:r>
              <a:rPr lang="en-US" sz="4500" dirty="0" err="1"/>
              <a:t>lieber</a:t>
            </a:r>
            <a:r>
              <a:rPr lang="en-US" sz="4500" dirty="0"/>
              <a:t> Herr Carlo </a:t>
            </a:r>
            <a:r>
              <a:rPr lang="en-US" sz="4500" dirty="0" err="1"/>
              <a:t>Schm</a:t>
            </a:r>
            <a:r>
              <a:rPr lang="en-US" sz="4500" dirty="0"/>
              <a:t>…ach, da </a:t>
            </a:r>
            <a:r>
              <a:rPr lang="en-US" sz="4500" dirty="0" err="1"/>
              <a:t>drüben</a:t>
            </a:r>
            <a:r>
              <a:rPr lang="en-US" sz="4500" dirty="0"/>
              <a:t> </a:t>
            </a:r>
            <a:r>
              <a:rPr lang="en-US" sz="4500" dirty="0" err="1"/>
              <a:t>geht</a:t>
            </a:r>
            <a:r>
              <a:rPr lang="en-US" sz="4500" dirty="0"/>
              <a:t> ja </a:t>
            </a:r>
            <a:r>
              <a:rPr lang="en-US" sz="4500" dirty="0" err="1"/>
              <a:t>unser</a:t>
            </a:r>
            <a:r>
              <a:rPr lang="en-US" sz="4500" dirty="0"/>
              <a:t> </a:t>
            </a:r>
            <a:r>
              <a:rPr lang="en-US" sz="4500" dirty="0" err="1"/>
              <a:t>Briefträger</a:t>
            </a:r>
            <a:r>
              <a:rPr lang="en-US" sz="4500" dirty="0"/>
              <a:t> </a:t>
            </a:r>
          </a:p>
          <a:p>
            <a:pPr algn="ctr"/>
            <a:endParaRPr lang="en-US" sz="5900" dirty="0"/>
          </a:p>
          <a:p>
            <a:pPr algn="ctr"/>
            <a:r>
              <a:rPr lang="en-US" sz="5900" dirty="0"/>
              <a:t>…J </a:t>
            </a:r>
            <a:r>
              <a:rPr lang="en-US" sz="5900" b="1" dirty="0"/>
              <a:t>JUHUU …HERR BUCHHOLZ!  WAS F</a:t>
            </a:r>
            <a:r>
              <a:rPr lang="en-US" sz="5900" b="1" dirty="0">
                <a:latin typeface="Footlight MT Light"/>
              </a:rPr>
              <a:t>Ü</a:t>
            </a:r>
            <a:r>
              <a:rPr lang="en-US" sz="5900" b="1" dirty="0"/>
              <a:t>R MICH DABEI?”   </a:t>
            </a:r>
          </a:p>
          <a:p>
            <a:pPr algn="ctr"/>
            <a:endParaRPr lang="en-US" sz="2200" dirty="0"/>
          </a:p>
        </p:txBody>
      </p:sp>
      <p:sp>
        <p:nvSpPr>
          <p:cNvPr id="5" name="Slide Number Placeholder 4"/>
          <p:cNvSpPr>
            <a:spLocks noGrp="1"/>
          </p:cNvSpPr>
          <p:nvPr>
            <p:ph type="sldNum" sz="quarter" idx="12"/>
          </p:nvPr>
        </p:nvSpPr>
        <p:spPr/>
        <p:txBody>
          <a:bodyPr/>
          <a:lstStyle/>
          <a:p>
            <a:fld id="{E68B653D-31D8-48BA-9185-60A8F7AC0655}" type="slidenum">
              <a:rPr lang="en-US" smtClean="0"/>
              <a:pPr/>
              <a:t>24</a:t>
            </a:fld>
            <a:endParaRPr lang="en-US"/>
          </a:p>
        </p:txBody>
      </p:sp>
      <p:pic>
        <p:nvPicPr>
          <p:cNvPr id="1026" name="Picture 2" descr="C:\Users\Owner\Pictures\2009-01-02\001.jpg"/>
          <p:cNvPicPr>
            <a:picLocks noChangeAspect="1" noChangeArrowheads="1"/>
          </p:cNvPicPr>
          <p:nvPr/>
        </p:nvPicPr>
        <p:blipFill>
          <a:blip r:embed="rId3" cstate="print"/>
          <a:srcRect l="28588" t="5556" r="25530" b="62222"/>
          <a:stretch>
            <a:fillRect/>
          </a:stretch>
        </p:blipFill>
        <p:spPr bwMode="auto">
          <a:xfrm>
            <a:off x="2167758" y="420688"/>
            <a:ext cx="4808483" cy="4648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098" name="Picture 2" descr="C:\Documents and Settings\Ben\Local Settings\Temporary Internet Files\Content.IE5\TR3MVP71\MCj02542120000[1].wmf"/>
          <p:cNvPicPr>
            <a:picLocks noChangeAspect="1" noChangeArrowheads="1"/>
          </p:cNvPicPr>
          <p:nvPr/>
        </p:nvPicPr>
        <p:blipFill>
          <a:blip r:embed="rId4" cstate="print"/>
          <a:srcRect/>
          <a:stretch>
            <a:fillRect/>
          </a:stretch>
        </p:blipFill>
        <p:spPr bwMode="auto">
          <a:xfrm>
            <a:off x="7480300" y="773113"/>
            <a:ext cx="1250950" cy="1765300"/>
          </a:xfrm>
          <a:prstGeom prst="rect">
            <a:avLst/>
          </a:prstGeom>
          <a:noFill/>
        </p:spPr>
      </p:pic>
      <p:pic>
        <p:nvPicPr>
          <p:cNvPr id="4099" name="Picture 3" descr="C:\Documents and Settings\Ben\Local Settings\Temporary Internet Files\Content.IE5\CGYG1ZEI\MCPE00475_0000[1].wmf"/>
          <p:cNvPicPr>
            <a:picLocks noChangeAspect="1" noChangeArrowheads="1"/>
          </p:cNvPicPr>
          <p:nvPr/>
        </p:nvPicPr>
        <p:blipFill>
          <a:blip r:embed="rId5" cstate="print"/>
          <a:srcRect/>
          <a:stretch>
            <a:fillRect/>
          </a:stretch>
        </p:blipFill>
        <p:spPr bwMode="auto">
          <a:xfrm>
            <a:off x="304800" y="3962400"/>
            <a:ext cx="1324610" cy="1387475"/>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685800" y="5943600"/>
            <a:ext cx="7620000" cy="762000"/>
          </a:xfrm>
        </p:spPr>
        <p:txBody>
          <a:bodyPr>
            <a:normAutofit/>
          </a:bodyPr>
          <a:lstStyle/>
          <a:p>
            <a:r>
              <a:rPr lang="en-US" sz="2000" dirty="0" err="1"/>
              <a:t>Ein</a:t>
            </a:r>
            <a:r>
              <a:rPr lang="en-US" sz="2000" dirty="0"/>
              <a:t> </a:t>
            </a:r>
            <a:r>
              <a:rPr lang="en-US" sz="2000" dirty="0" err="1"/>
              <a:t>Glück</a:t>
            </a:r>
            <a:r>
              <a:rPr lang="en-US" sz="2000" dirty="0"/>
              <a:t>, </a:t>
            </a:r>
            <a:r>
              <a:rPr lang="en-US" sz="2000" dirty="0" err="1"/>
              <a:t>da</a:t>
            </a:r>
            <a:r>
              <a:rPr lang="de-DE" sz="2000" dirty="0"/>
              <a:t>ß</a:t>
            </a:r>
            <a:r>
              <a:rPr lang="en-US" sz="2000" dirty="0"/>
              <a:t> </a:t>
            </a:r>
            <a:r>
              <a:rPr lang="en-US" sz="2000" dirty="0" err="1"/>
              <a:t>Elefanten</a:t>
            </a:r>
            <a:r>
              <a:rPr lang="en-US" sz="2000" dirty="0"/>
              <a:t> </a:t>
            </a:r>
            <a:r>
              <a:rPr lang="en-US" sz="2000" dirty="0" err="1"/>
              <a:t>nicht</a:t>
            </a:r>
            <a:r>
              <a:rPr lang="en-US" sz="2000" dirty="0"/>
              <a:t> </a:t>
            </a:r>
            <a:r>
              <a:rPr lang="en-US" sz="2000" dirty="0" err="1"/>
              <a:t>wie</a:t>
            </a:r>
            <a:r>
              <a:rPr lang="en-US" sz="2000" dirty="0"/>
              <a:t> die </a:t>
            </a:r>
            <a:r>
              <a:rPr lang="en-US" sz="2000" dirty="0" err="1"/>
              <a:t>Affen</a:t>
            </a:r>
            <a:r>
              <a:rPr lang="en-US" sz="2000" dirty="0"/>
              <a:t> au </a:t>
            </a:r>
            <a:r>
              <a:rPr lang="en-US" sz="2000" dirty="0" err="1"/>
              <a:t>Bäumen</a:t>
            </a:r>
            <a:r>
              <a:rPr lang="en-US" sz="2000" dirty="0"/>
              <a:t> </a:t>
            </a:r>
            <a:r>
              <a:rPr lang="en-US" sz="2000" dirty="0" err="1"/>
              <a:t>leben</a:t>
            </a:r>
            <a:r>
              <a:rPr lang="en-US" sz="2000" dirty="0"/>
              <a:t>.  </a:t>
            </a:r>
            <a:r>
              <a:rPr lang="en-US" sz="2000" dirty="0" err="1"/>
              <a:t>Sonst</a:t>
            </a:r>
            <a:r>
              <a:rPr lang="en-US" sz="2000" dirty="0"/>
              <a:t> </a:t>
            </a:r>
            <a:r>
              <a:rPr lang="en-US" sz="2000" dirty="0" err="1"/>
              <a:t>wäre</a:t>
            </a:r>
            <a:r>
              <a:rPr lang="en-US" sz="2000" dirty="0"/>
              <a:t> </a:t>
            </a:r>
            <a:r>
              <a:rPr lang="en-US" sz="2000" dirty="0" err="1"/>
              <a:t>es</a:t>
            </a:r>
            <a:r>
              <a:rPr lang="en-US" sz="2000" dirty="0"/>
              <a:t> </a:t>
            </a:r>
            <a:r>
              <a:rPr lang="en-US" sz="2000" dirty="0" err="1"/>
              <a:t>nämlich</a:t>
            </a:r>
            <a:r>
              <a:rPr lang="en-US" sz="2000" dirty="0"/>
              <a:t> </a:t>
            </a:r>
            <a:r>
              <a:rPr lang="en-US" sz="2000" dirty="0" err="1"/>
              <a:t>sehr</a:t>
            </a:r>
            <a:r>
              <a:rPr lang="en-US" sz="2000" dirty="0"/>
              <a:t> </a:t>
            </a:r>
            <a:r>
              <a:rPr lang="en-US" sz="2000"/>
              <a:t>gefährlich</a:t>
            </a:r>
            <a:r>
              <a:rPr lang="en-US" sz="2000" dirty="0"/>
              <a:t>, </a:t>
            </a:r>
            <a:r>
              <a:rPr lang="en-US" sz="2000" dirty="0" err="1"/>
              <a:t>im</a:t>
            </a:r>
            <a:r>
              <a:rPr lang="en-US" sz="2000" dirty="0"/>
              <a:t> </a:t>
            </a:r>
            <a:r>
              <a:rPr lang="en-US" sz="2000" dirty="0" err="1"/>
              <a:t>Dschungel</a:t>
            </a:r>
            <a:r>
              <a:rPr lang="en-US" sz="2000" dirty="0"/>
              <a:t> </a:t>
            </a:r>
            <a:r>
              <a:rPr lang="en-US" sz="2000" dirty="0" err="1"/>
              <a:t>spazieren</a:t>
            </a:r>
            <a:r>
              <a:rPr lang="en-US" sz="2000" dirty="0"/>
              <a:t> </a:t>
            </a:r>
            <a:r>
              <a:rPr lang="en-US" sz="2000" dirty="0" err="1"/>
              <a:t>zu</a:t>
            </a:r>
            <a:r>
              <a:rPr lang="en-US" sz="2000" dirty="0"/>
              <a:t> </a:t>
            </a:r>
            <a:r>
              <a:rPr lang="en-US" sz="2000" dirty="0" err="1"/>
              <a:t>gehen</a:t>
            </a:r>
            <a:endParaRPr lang="en-US" sz="2000" dirty="0"/>
          </a:p>
        </p:txBody>
      </p:sp>
      <p:sp>
        <p:nvSpPr>
          <p:cNvPr id="5" name="Slide Number Placeholder 4"/>
          <p:cNvSpPr>
            <a:spLocks noGrp="1"/>
          </p:cNvSpPr>
          <p:nvPr>
            <p:ph type="sldNum" sz="quarter" idx="12"/>
          </p:nvPr>
        </p:nvSpPr>
        <p:spPr/>
        <p:txBody>
          <a:bodyPr/>
          <a:lstStyle/>
          <a:p>
            <a:fld id="{E68B653D-31D8-48BA-9185-60A8F7AC0655}" type="slidenum">
              <a:rPr lang="en-US" smtClean="0"/>
              <a:pPr/>
              <a:t>25</a:t>
            </a:fld>
            <a:endParaRPr lang="en-US"/>
          </a:p>
        </p:txBody>
      </p:sp>
      <p:pic>
        <p:nvPicPr>
          <p:cNvPr id="2050" name="Picture 2" descr="C:\Users\Owner\Pictures\2009-01-02\002.jpg"/>
          <p:cNvPicPr>
            <a:picLocks noChangeAspect="1" noChangeArrowheads="1"/>
          </p:cNvPicPr>
          <p:nvPr/>
        </p:nvPicPr>
        <p:blipFill>
          <a:blip r:embed="rId3" cstate="print"/>
          <a:srcRect l="30118" t="4815" r="24997" b="50740"/>
          <a:stretch>
            <a:fillRect/>
          </a:stretch>
        </p:blipFill>
        <p:spPr bwMode="auto">
          <a:xfrm>
            <a:off x="2362200" y="381000"/>
            <a:ext cx="4000499" cy="5334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122" name="Picture 2" descr="C:\Documents and Settings\Ben\Local Settings\Temporary Internet Files\Content.IE5\CGYG1ZEI\MCj01863000000[1].wmf"/>
          <p:cNvPicPr>
            <a:picLocks noChangeAspect="1" noChangeArrowheads="1"/>
          </p:cNvPicPr>
          <p:nvPr/>
        </p:nvPicPr>
        <p:blipFill>
          <a:blip r:embed="rId4" cstate="print"/>
          <a:srcRect/>
          <a:stretch>
            <a:fillRect/>
          </a:stretch>
        </p:blipFill>
        <p:spPr bwMode="auto">
          <a:xfrm>
            <a:off x="7150100" y="3394075"/>
            <a:ext cx="1171575" cy="1812925"/>
          </a:xfrm>
          <a:prstGeom prst="rect">
            <a:avLst/>
          </a:prstGeom>
          <a:noFill/>
        </p:spPr>
      </p:pic>
      <p:pic>
        <p:nvPicPr>
          <p:cNvPr id="5123" name="Picture 3" descr="C:\Documents and Settings\Ben\Local Settings\Temporary Internet Files\Content.IE5\QR0DJR66\MCj02152270000[1].wmf"/>
          <p:cNvPicPr>
            <a:picLocks noChangeAspect="1" noChangeArrowheads="1"/>
          </p:cNvPicPr>
          <p:nvPr/>
        </p:nvPicPr>
        <p:blipFill>
          <a:blip r:embed="rId5" cstate="print"/>
          <a:srcRect/>
          <a:stretch>
            <a:fillRect/>
          </a:stretch>
        </p:blipFill>
        <p:spPr bwMode="auto">
          <a:xfrm rot="4324877">
            <a:off x="6775312" y="1577658"/>
            <a:ext cx="1947863" cy="2301875"/>
          </a:xfrm>
          <a:prstGeom prst="rect">
            <a:avLst/>
          </a:prstGeom>
          <a:noFill/>
        </p:spPr>
      </p:pic>
      <p:pic>
        <p:nvPicPr>
          <p:cNvPr id="5124" name="Picture 4" descr="C:\Documents and Settings\Ben\Local Settings\Temporary Internet Files\Content.IE5\TR3MVP71\MCj04355340000[1].wmf"/>
          <p:cNvPicPr>
            <a:picLocks noChangeAspect="1" noChangeArrowheads="1"/>
          </p:cNvPicPr>
          <p:nvPr/>
        </p:nvPicPr>
        <p:blipFill>
          <a:blip r:embed="rId6" cstate="print"/>
          <a:srcRect/>
          <a:stretch>
            <a:fillRect/>
          </a:stretch>
        </p:blipFill>
        <p:spPr bwMode="auto">
          <a:xfrm>
            <a:off x="381000" y="457200"/>
            <a:ext cx="1509713" cy="1509713"/>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0" y="5334000"/>
            <a:ext cx="9144000" cy="1219200"/>
          </a:xfrm>
        </p:spPr>
        <p:txBody>
          <a:bodyPr>
            <a:noAutofit/>
          </a:bodyPr>
          <a:lstStyle/>
          <a:p>
            <a:pPr algn="just"/>
            <a:r>
              <a:rPr lang="en-US" sz="2000" dirty="0"/>
              <a:t>“</a:t>
            </a:r>
            <a:r>
              <a:rPr lang="en-US" sz="2000" dirty="0" err="1"/>
              <a:t>Ich</a:t>
            </a:r>
            <a:r>
              <a:rPr lang="en-US" sz="2000" dirty="0"/>
              <a:t> </a:t>
            </a:r>
            <a:r>
              <a:rPr lang="en-US" sz="2000" dirty="0" err="1"/>
              <a:t>habe</a:t>
            </a:r>
            <a:r>
              <a:rPr lang="en-US" sz="2000" dirty="0"/>
              <a:t> </a:t>
            </a:r>
            <a:r>
              <a:rPr lang="en-US" sz="2000" dirty="0" err="1"/>
              <a:t>gehört</a:t>
            </a:r>
            <a:r>
              <a:rPr lang="en-US" sz="2000" dirty="0"/>
              <a:t>, </a:t>
            </a:r>
            <a:r>
              <a:rPr lang="en-US" sz="2000" dirty="0" err="1"/>
              <a:t>da</a:t>
            </a:r>
            <a:r>
              <a:rPr lang="en-US" sz="2000" dirty="0"/>
              <a:t> </a:t>
            </a:r>
            <a:r>
              <a:rPr lang="en-US" sz="2000" dirty="0" err="1"/>
              <a:t>im</a:t>
            </a:r>
            <a:r>
              <a:rPr lang="en-US" sz="2000" dirty="0"/>
              <a:t> </a:t>
            </a:r>
            <a:r>
              <a:rPr lang="en-US" sz="2000" dirty="0" err="1"/>
              <a:t>Gegensatz</a:t>
            </a:r>
            <a:r>
              <a:rPr lang="en-US" sz="2000" dirty="0"/>
              <a:t> </a:t>
            </a:r>
            <a:r>
              <a:rPr lang="en-US" sz="2000" dirty="0" err="1"/>
              <a:t>zum</a:t>
            </a:r>
            <a:r>
              <a:rPr lang="en-US" sz="2000" dirty="0"/>
              <a:t> </a:t>
            </a:r>
            <a:r>
              <a:rPr lang="en-US" sz="2000" dirty="0" err="1"/>
              <a:t>Fahrersitz</a:t>
            </a:r>
            <a:r>
              <a:rPr lang="en-US" sz="2000" dirty="0"/>
              <a:t> </a:t>
            </a:r>
            <a:r>
              <a:rPr lang="en-US" sz="2000" dirty="0" err="1"/>
              <a:t>der</a:t>
            </a:r>
            <a:r>
              <a:rPr lang="en-US" sz="2000" dirty="0"/>
              <a:t> </a:t>
            </a:r>
            <a:r>
              <a:rPr lang="en-US" sz="2000" dirty="0" err="1"/>
              <a:t>Beifahrersitz</a:t>
            </a:r>
            <a:r>
              <a:rPr lang="en-US" sz="2000" dirty="0"/>
              <a:t> </a:t>
            </a:r>
            <a:r>
              <a:rPr lang="en-US" sz="2000" dirty="0" err="1"/>
              <a:t>bei</a:t>
            </a:r>
            <a:r>
              <a:rPr lang="en-US" sz="2000" dirty="0"/>
              <a:t> </a:t>
            </a:r>
            <a:r>
              <a:rPr lang="en-US" sz="2000" dirty="0" err="1"/>
              <a:t>Unfällen</a:t>
            </a:r>
            <a:r>
              <a:rPr lang="en-US" sz="2000" dirty="0"/>
              <a:t> </a:t>
            </a:r>
            <a:r>
              <a:rPr lang="en-US" sz="2000" dirty="0" err="1"/>
              <a:t>der</a:t>
            </a:r>
            <a:r>
              <a:rPr lang="en-US" sz="2000" dirty="0"/>
              <a:t> </a:t>
            </a:r>
            <a:r>
              <a:rPr lang="en-US" sz="2000" dirty="0" err="1"/>
              <a:t>gefährlichere</a:t>
            </a:r>
            <a:r>
              <a:rPr lang="en-US" sz="2000" dirty="0"/>
              <a:t> </a:t>
            </a:r>
            <a:r>
              <a:rPr lang="en-US" sz="2000" dirty="0" err="1"/>
              <a:t>ist</a:t>
            </a:r>
            <a:r>
              <a:rPr lang="en-US" sz="2000" dirty="0"/>
              <a:t>; </a:t>
            </a:r>
            <a:r>
              <a:rPr lang="en-US" sz="2000" dirty="0" err="1"/>
              <a:t>könnte</a:t>
            </a:r>
            <a:r>
              <a:rPr lang="en-US" sz="2000" dirty="0"/>
              <a:t> man </a:t>
            </a:r>
            <a:r>
              <a:rPr lang="en-US" sz="2000" dirty="0" err="1"/>
              <a:t>nicht</a:t>
            </a:r>
            <a:r>
              <a:rPr lang="en-US" sz="2000" dirty="0"/>
              <a:t> den </a:t>
            </a:r>
            <a:r>
              <a:rPr lang="en-US" sz="2000" dirty="0" err="1"/>
              <a:t>Fahrersitz</a:t>
            </a:r>
            <a:r>
              <a:rPr lang="en-US" sz="2000" dirty="0"/>
              <a:t> </a:t>
            </a:r>
            <a:r>
              <a:rPr lang="en-US" sz="2000" dirty="0" err="1"/>
              <a:t>dorthin</a:t>
            </a:r>
            <a:r>
              <a:rPr lang="en-US" sz="2000" dirty="0"/>
              <a:t> </a:t>
            </a:r>
            <a:r>
              <a:rPr lang="en-US" sz="2000" dirty="0" err="1"/>
              <a:t>machen</a:t>
            </a:r>
            <a:r>
              <a:rPr lang="en-US" sz="2000" dirty="0"/>
              <a:t>, </a:t>
            </a:r>
            <a:r>
              <a:rPr lang="en-US" sz="2000" dirty="0" err="1"/>
              <a:t>wo</a:t>
            </a:r>
            <a:r>
              <a:rPr lang="en-US" sz="2000" dirty="0"/>
              <a:t> </a:t>
            </a:r>
            <a:r>
              <a:rPr lang="en-US" sz="2000" dirty="0" err="1"/>
              <a:t>jetzt</a:t>
            </a:r>
            <a:r>
              <a:rPr lang="en-US" sz="2000" dirty="0"/>
              <a:t> </a:t>
            </a:r>
            <a:r>
              <a:rPr lang="en-US" sz="2000" dirty="0" err="1"/>
              <a:t>der</a:t>
            </a:r>
            <a:r>
              <a:rPr lang="en-US" sz="2000" dirty="0"/>
              <a:t> </a:t>
            </a:r>
            <a:r>
              <a:rPr lang="en-US" sz="2000" dirty="0" err="1"/>
              <a:t>Beifahrersitz</a:t>
            </a:r>
            <a:r>
              <a:rPr lang="en-US" sz="2000" dirty="0"/>
              <a:t> </a:t>
            </a:r>
            <a:r>
              <a:rPr lang="en-US" sz="2000" dirty="0" err="1"/>
              <a:t>ist</a:t>
            </a:r>
            <a:r>
              <a:rPr lang="en-US" sz="2000" dirty="0"/>
              <a:t> und den </a:t>
            </a:r>
            <a:r>
              <a:rPr lang="en-US" sz="2000" dirty="0" err="1"/>
              <a:t>Beifahrersitz</a:t>
            </a:r>
            <a:r>
              <a:rPr lang="en-US" sz="2000" dirty="0"/>
              <a:t> an die </a:t>
            </a:r>
            <a:r>
              <a:rPr lang="en-US" sz="2000" dirty="0" err="1"/>
              <a:t>Stelle</a:t>
            </a:r>
            <a:r>
              <a:rPr lang="en-US" sz="2000" dirty="0"/>
              <a:t> </a:t>
            </a:r>
            <a:r>
              <a:rPr lang="en-US" sz="2000" dirty="0" err="1"/>
              <a:t>tun</a:t>
            </a:r>
            <a:r>
              <a:rPr lang="en-US" sz="2000" dirty="0"/>
              <a:t>, </a:t>
            </a:r>
            <a:r>
              <a:rPr lang="en-US" sz="2000" dirty="0" err="1"/>
              <a:t>wo</a:t>
            </a:r>
            <a:r>
              <a:rPr lang="en-US" sz="2000" dirty="0"/>
              <a:t> </a:t>
            </a:r>
            <a:r>
              <a:rPr lang="en-US" sz="2000" dirty="0" err="1"/>
              <a:t>bislang</a:t>
            </a:r>
            <a:r>
              <a:rPr lang="en-US" sz="2000" dirty="0"/>
              <a:t> </a:t>
            </a:r>
            <a:r>
              <a:rPr lang="en-US" sz="2000" dirty="0" err="1"/>
              <a:t>der</a:t>
            </a:r>
            <a:r>
              <a:rPr lang="en-US" sz="2000" dirty="0"/>
              <a:t> </a:t>
            </a:r>
            <a:r>
              <a:rPr lang="en-US" sz="2000" dirty="0" err="1"/>
              <a:t>Fahrersitz</a:t>
            </a:r>
            <a:r>
              <a:rPr lang="en-US" sz="2000" dirty="0"/>
              <a:t> war?”</a:t>
            </a:r>
          </a:p>
        </p:txBody>
      </p:sp>
      <p:sp>
        <p:nvSpPr>
          <p:cNvPr id="5" name="Slide Number Placeholder 4"/>
          <p:cNvSpPr>
            <a:spLocks noGrp="1"/>
          </p:cNvSpPr>
          <p:nvPr>
            <p:ph type="sldNum" sz="quarter" idx="12"/>
          </p:nvPr>
        </p:nvSpPr>
        <p:spPr/>
        <p:txBody>
          <a:bodyPr/>
          <a:lstStyle/>
          <a:p>
            <a:fld id="{E68B653D-31D8-48BA-9185-60A8F7AC0655}" type="slidenum">
              <a:rPr lang="en-US" smtClean="0"/>
              <a:pPr/>
              <a:t>26</a:t>
            </a:fld>
            <a:endParaRPr lang="en-US"/>
          </a:p>
        </p:txBody>
      </p:sp>
      <p:pic>
        <p:nvPicPr>
          <p:cNvPr id="3074" name="Picture 2" descr="C:\Users\Owner\Pictures\2009-01-02\003.jpg"/>
          <p:cNvPicPr>
            <a:picLocks noChangeAspect="1" noChangeArrowheads="1"/>
          </p:cNvPicPr>
          <p:nvPr/>
        </p:nvPicPr>
        <p:blipFill>
          <a:blip r:embed="rId3" cstate="print"/>
          <a:srcRect l="31647" t="4444" r="25715" b="52189"/>
          <a:stretch>
            <a:fillRect/>
          </a:stretch>
        </p:blipFill>
        <p:spPr bwMode="auto">
          <a:xfrm>
            <a:off x="4495800" y="304800"/>
            <a:ext cx="3374572" cy="4724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147" name="Picture 3" descr="C:\Program Files\Microsoft Office\MEDIA\CAGCAT10\j0278882.wmf"/>
          <p:cNvPicPr>
            <a:picLocks noChangeAspect="1" noChangeArrowheads="1"/>
          </p:cNvPicPr>
          <p:nvPr/>
        </p:nvPicPr>
        <p:blipFill>
          <a:blip r:embed="rId4" cstate="print"/>
          <a:srcRect/>
          <a:stretch>
            <a:fillRect/>
          </a:stretch>
        </p:blipFill>
        <p:spPr bwMode="auto">
          <a:xfrm>
            <a:off x="1981200" y="3429000"/>
            <a:ext cx="1600200" cy="1600200"/>
          </a:xfrm>
          <a:prstGeom prst="rect">
            <a:avLst/>
          </a:prstGeom>
          <a:noFill/>
        </p:spPr>
      </p:pic>
      <p:pic>
        <p:nvPicPr>
          <p:cNvPr id="6148" name="Picture 4" descr="C:\Documents and Settings\Ben\Local Settings\Temporary Internet Files\Content.IE5\CGYG1ZEI\MCj04135080000[1].wmf"/>
          <p:cNvPicPr>
            <a:picLocks noChangeAspect="1" noChangeArrowheads="1"/>
          </p:cNvPicPr>
          <p:nvPr/>
        </p:nvPicPr>
        <p:blipFill>
          <a:blip r:embed="rId5" cstate="print"/>
          <a:srcRect/>
          <a:stretch>
            <a:fillRect/>
          </a:stretch>
        </p:blipFill>
        <p:spPr bwMode="auto">
          <a:xfrm>
            <a:off x="457200" y="838199"/>
            <a:ext cx="2133600" cy="1406891"/>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990600" y="5367338"/>
            <a:ext cx="6934200" cy="804862"/>
          </a:xfrm>
        </p:spPr>
        <p:txBody>
          <a:bodyPr>
            <a:noAutofit/>
          </a:bodyPr>
          <a:lstStyle/>
          <a:p>
            <a:pPr algn="ctr"/>
            <a:r>
              <a:rPr lang="en-US" sz="2400" dirty="0"/>
              <a:t>“</a:t>
            </a:r>
            <a:r>
              <a:rPr lang="en-US" sz="2400" dirty="0" err="1"/>
              <a:t>Stimmt</a:t>
            </a:r>
            <a:r>
              <a:rPr lang="en-US" sz="2400" dirty="0"/>
              <a:t> </a:t>
            </a:r>
            <a:r>
              <a:rPr lang="en-US" sz="2400" dirty="0" err="1"/>
              <a:t>es</a:t>
            </a:r>
            <a:r>
              <a:rPr lang="en-US" sz="2400" dirty="0"/>
              <a:t>, </a:t>
            </a:r>
            <a:r>
              <a:rPr lang="en-US" sz="2400" dirty="0" err="1"/>
              <a:t>daß</a:t>
            </a:r>
            <a:r>
              <a:rPr lang="en-US" sz="2400" dirty="0"/>
              <a:t> </a:t>
            </a:r>
            <a:r>
              <a:rPr lang="en-US" sz="2400" dirty="0" err="1"/>
              <a:t>bei</a:t>
            </a:r>
            <a:r>
              <a:rPr lang="en-US" sz="2400" dirty="0"/>
              <a:t> </a:t>
            </a:r>
            <a:r>
              <a:rPr lang="en-US" sz="2400" dirty="0" err="1"/>
              <a:t>ihnen</a:t>
            </a:r>
            <a:r>
              <a:rPr lang="en-US" sz="2400" dirty="0"/>
              <a:t> </a:t>
            </a:r>
            <a:r>
              <a:rPr lang="en-US" sz="2400" dirty="0" err="1"/>
              <a:t>alle</a:t>
            </a:r>
            <a:r>
              <a:rPr lang="en-US" sz="2400" dirty="0"/>
              <a:t> </a:t>
            </a:r>
            <a:r>
              <a:rPr lang="en-US" sz="2400" dirty="0" err="1"/>
              <a:t>Leute</a:t>
            </a:r>
            <a:r>
              <a:rPr lang="en-US" sz="2400" dirty="0"/>
              <a:t> auf </a:t>
            </a:r>
            <a:r>
              <a:rPr lang="en-US" sz="2400" dirty="0" err="1"/>
              <a:t>Nagelbrettern</a:t>
            </a:r>
            <a:r>
              <a:rPr lang="en-US" sz="2400" dirty="0"/>
              <a:t> </a:t>
            </a:r>
            <a:r>
              <a:rPr lang="en-US" sz="2400" dirty="0" err="1"/>
              <a:t>schlafen</a:t>
            </a:r>
            <a:r>
              <a:rPr lang="en-US" sz="2400" dirty="0"/>
              <a:t>?  </a:t>
            </a:r>
            <a:r>
              <a:rPr lang="en-US" sz="2400" dirty="0" err="1"/>
              <a:t>Da</a:t>
            </a:r>
            <a:r>
              <a:rPr lang="en-US" sz="2400" dirty="0"/>
              <a:t> </a:t>
            </a:r>
            <a:r>
              <a:rPr lang="en-US" sz="2400" dirty="0" err="1"/>
              <a:t>muß</a:t>
            </a:r>
            <a:r>
              <a:rPr lang="en-US" sz="2400" dirty="0"/>
              <a:t> </a:t>
            </a:r>
            <a:r>
              <a:rPr lang="en-US" sz="2400" dirty="0" err="1"/>
              <a:t>es</a:t>
            </a:r>
            <a:r>
              <a:rPr lang="en-US" sz="2400" dirty="0"/>
              <a:t> </a:t>
            </a:r>
            <a:r>
              <a:rPr lang="en-US" sz="2400" dirty="0" err="1"/>
              <a:t>aber</a:t>
            </a:r>
            <a:r>
              <a:rPr lang="en-US" sz="2400" dirty="0"/>
              <a:t> </a:t>
            </a:r>
            <a:r>
              <a:rPr lang="en-US" sz="2400" dirty="0" err="1"/>
              <a:t>sehr</a:t>
            </a:r>
            <a:r>
              <a:rPr lang="en-US" sz="2400" dirty="0"/>
              <a:t> </a:t>
            </a:r>
            <a:r>
              <a:rPr lang="en-US" sz="2400" dirty="0" err="1"/>
              <a:t>schwierig</a:t>
            </a:r>
            <a:r>
              <a:rPr lang="en-US" sz="2400" dirty="0"/>
              <a:t> </a:t>
            </a:r>
            <a:r>
              <a:rPr lang="en-US" sz="2400" dirty="0" err="1"/>
              <a:t>sein</a:t>
            </a:r>
            <a:r>
              <a:rPr lang="en-US" sz="2400" dirty="0"/>
              <a:t>, die </a:t>
            </a:r>
            <a:r>
              <a:rPr lang="en-US" sz="2400" dirty="0" err="1"/>
              <a:t>Bettwäsche</a:t>
            </a:r>
            <a:r>
              <a:rPr lang="en-US" sz="2400" dirty="0"/>
              <a:t> </a:t>
            </a:r>
            <a:r>
              <a:rPr lang="en-US" sz="2400" dirty="0" err="1"/>
              <a:t>zu</a:t>
            </a:r>
            <a:r>
              <a:rPr lang="en-US" sz="2400" dirty="0"/>
              <a:t> </a:t>
            </a:r>
            <a:r>
              <a:rPr lang="en-US" sz="2400" dirty="0" err="1"/>
              <a:t>wechseln</a:t>
            </a:r>
            <a:r>
              <a:rPr lang="en-US" sz="2400" dirty="0"/>
              <a:t>!”</a:t>
            </a:r>
          </a:p>
        </p:txBody>
      </p:sp>
      <p:sp>
        <p:nvSpPr>
          <p:cNvPr id="5" name="Slide Number Placeholder 4"/>
          <p:cNvSpPr>
            <a:spLocks noGrp="1"/>
          </p:cNvSpPr>
          <p:nvPr>
            <p:ph type="sldNum" sz="quarter" idx="12"/>
          </p:nvPr>
        </p:nvSpPr>
        <p:spPr/>
        <p:txBody>
          <a:bodyPr/>
          <a:lstStyle/>
          <a:p>
            <a:fld id="{E68B653D-31D8-48BA-9185-60A8F7AC0655}" type="slidenum">
              <a:rPr lang="en-US" smtClean="0"/>
              <a:pPr/>
              <a:t>27</a:t>
            </a:fld>
            <a:endParaRPr lang="en-US"/>
          </a:p>
        </p:txBody>
      </p:sp>
      <p:pic>
        <p:nvPicPr>
          <p:cNvPr id="4098" name="Picture 2" descr="C:\Users\Owner\Pictures\2009-01-02\004.jpg"/>
          <p:cNvPicPr>
            <a:picLocks noChangeAspect="1" noChangeArrowheads="1"/>
          </p:cNvPicPr>
          <p:nvPr/>
        </p:nvPicPr>
        <p:blipFill>
          <a:blip r:embed="rId3" cstate="print"/>
          <a:srcRect l="24000" t="7778" r="30118" b="62222"/>
          <a:stretch>
            <a:fillRect/>
          </a:stretch>
        </p:blipFill>
        <p:spPr bwMode="auto">
          <a:xfrm>
            <a:off x="1828800" y="609600"/>
            <a:ext cx="5249333" cy="4724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0" name="Picture 2" descr="C:\Documents and Settings\Ben\Local Settings\Temporary Internet Files\Content.IE5\TR3MVP71\MCj02860480000[1].wmf"/>
          <p:cNvPicPr>
            <a:picLocks noChangeAspect="1" noChangeArrowheads="1"/>
          </p:cNvPicPr>
          <p:nvPr/>
        </p:nvPicPr>
        <p:blipFill>
          <a:blip r:embed="rId4" cstate="print"/>
          <a:srcRect/>
          <a:stretch>
            <a:fillRect/>
          </a:stretch>
        </p:blipFill>
        <p:spPr bwMode="auto">
          <a:xfrm>
            <a:off x="7623175" y="4041775"/>
            <a:ext cx="919163" cy="766763"/>
          </a:xfrm>
          <a:prstGeom prst="rect">
            <a:avLst/>
          </a:prstGeom>
          <a:noFill/>
        </p:spPr>
      </p:pic>
      <p:pic>
        <p:nvPicPr>
          <p:cNvPr id="15361" name="Picture 1" descr="C:\Documents and Settings\Ben\Local Settings\Temporary Internet Files\Content.IE5\TR3MVP71\MCj04349310000[1].wmf"/>
          <p:cNvPicPr>
            <a:picLocks noChangeAspect="1" noChangeArrowheads="1"/>
          </p:cNvPicPr>
          <p:nvPr/>
        </p:nvPicPr>
        <p:blipFill>
          <a:blip r:embed="rId5" cstate="print"/>
          <a:srcRect/>
          <a:stretch>
            <a:fillRect/>
          </a:stretch>
        </p:blipFill>
        <p:spPr bwMode="auto">
          <a:xfrm>
            <a:off x="213932" y="1295401"/>
            <a:ext cx="1308765" cy="99060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5638800"/>
            <a:ext cx="6781800" cy="76200"/>
          </a:xfrm>
        </p:spPr>
        <p:txBody>
          <a:bodyPr>
            <a:normAutofit fontScale="90000"/>
          </a:bodyPr>
          <a:lstStyle/>
          <a:p>
            <a:endParaRPr lang="en-US" sz="2200" dirty="0"/>
          </a:p>
        </p:txBody>
      </p:sp>
      <p:sp>
        <p:nvSpPr>
          <p:cNvPr id="3" name="Picture Placeholder 2"/>
          <p:cNvSpPr>
            <a:spLocks noGrp="1"/>
          </p:cNvSpPr>
          <p:nvPr>
            <p:ph type="pic" idx="1"/>
          </p:nvPr>
        </p:nvSpPr>
        <p:spPr/>
      </p:sp>
      <p:sp>
        <p:nvSpPr>
          <p:cNvPr id="5" name="Slide Number Placeholder 4"/>
          <p:cNvSpPr>
            <a:spLocks noGrp="1"/>
          </p:cNvSpPr>
          <p:nvPr>
            <p:ph type="sldNum" sz="quarter" idx="12"/>
          </p:nvPr>
        </p:nvSpPr>
        <p:spPr>
          <a:xfrm>
            <a:off x="7467600" y="5715000"/>
            <a:ext cx="2133600" cy="365125"/>
          </a:xfrm>
        </p:spPr>
        <p:txBody>
          <a:bodyPr/>
          <a:lstStyle/>
          <a:p>
            <a:fld id="{E68B653D-31D8-48BA-9185-60A8F7AC0655}" type="slidenum">
              <a:rPr lang="en-US" smtClean="0"/>
              <a:pPr/>
              <a:t>28</a:t>
            </a:fld>
            <a:endParaRPr lang="en-US"/>
          </a:p>
        </p:txBody>
      </p:sp>
      <p:pic>
        <p:nvPicPr>
          <p:cNvPr id="5122" name="Picture 2" descr="C:\Users\Owner\Pictures\2009-01-02\005.jpg"/>
          <p:cNvPicPr>
            <a:picLocks noChangeAspect="1" noChangeArrowheads="1"/>
          </p:cNvPicPr>
          <p:nvPr/>
        </p:nvPicPr>
        <p:blipFill>
          <a:blip r:embed="rId3" cstate="print"/>
          <a:srcRect l="31647" t="4444" r="22471" b="52222"/>
          <a:stretch>
            <a:fillRect/>
          </a:stretch>
        </p:blipFill>
        <p:spPr bwMode="auto">
          <a:xfrm>
            <a:off x="2420815" y="289560"/>
            <a:ext cx="3827585" cy="49758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194" name="Picture 2" descr="C:\Documents and Settings\Ben\Local Settings\Temporary Internet Files\Content.IE5\V7AL6RC0\j0433889[1].png"/>
          <p:cNvPicPr>
            <a:picLocks noChangeAspect="1" noChangeArrowheads="1"/>
          </p:cNvPicPr>
          <p:nvPr/>
        </p:nvPicPr>
        <p:blipFill>
          <a:blip r:embed="rId4" cstate="print"/>
          <a:srcRect/>
          <a:stretch>
            <a:fillRect/>
          </a:stretch>
        </p:blipFill>
        <p:spPr bwMode="auto">
          <a:xfrm>
            <a:off x="204788" y="354013"/>
            <a:ext cx="1714500" cy="1714500"/>
          </a:xfrm>
          <a:prstGeom prst="rect">
            <a:avLst/>
          </a:prstGeom>
          <a:noFill/>
        </p:spPr>
      </p:pic>
      <p:pic>
        <p:nvPicPr>
          <p:cNvPr id="13313" name="Picture 1" descr="C:\Documents and Settings\Ben\Local Settings\Temporary Internet Files\Content.IE5\CGYG1ZEI\MCPE02046_0000[1].wmf"/>
          <p:cNvPicPr>
            <a:picLocks noChangeAspect="1" noChangeArrowheads="1"/>
          </p:cNvPicPr>
          <p:nvPr/>
        </p:nvPicPr>
        <p:blipFill>
          <a:blip r:embed="rId5" cstate="print"/>
          <a:srcRect/>
          <a:stretch>
            <a:fillRect/>
          </a:stretch>
        </p:blipFill>
        <p:spPr bwMode="auto">
          <a:xfrm>
            <a:off x="6629400" y="3886200"/>
            <a:ext cx="1806929" cy="1286819"/>
          </a:xfrm>
          <a:prstGeom prst="rect">
            <a:avLst/>
          </a:prstGeom>
          <a:noFill/>
        </p:spPr>
      </p:pic>
      <p:sp>
        <p:nvSpPr>
          <p:cNvPr id="9" name="Text Placeholder 8"/>
          <p:cNvSpPr>
            <a:spLocks noGrp="1"/>
          </p:cNvSpPr>
          <p:nvPr>
            <p:ph type="body" sz="half" idx="2"/>
          </p:nvPr>
        </p:nvSpPr>
        <p:spPr>
          <a:xfrm>
            <a:off x="1066800" y="5715000"/>
            <a:ext cx="6934200" cy="914400"/>
          </a:xfrm>
        </p:spPr>
        <p:txBody>
          <a:bodyPr>
            <a:normAutofit/>
          </a:bodyPr>
          <a:lstStyle/>
          <a:p>
            <a:r>
              <a:rPr lang="en-US" sz="2000" dirty="0"/>
              <a:t>“</a:t>
            </a:r>
            <a:r>
              <a:rPr lang="en-US" sz="2000" dirty="0" err="1"/>
              <a:t>Noch</a:t>
            </a:r>
            <a:r>
              <a:rPr lang="en-US" sz="2000" dirty="0"/>
              <a:t> </a:t>
            </a:r>
            <a:r>
              <a:rPr lang="en-US" sz="2000" dirty="0" err="1"/>
              <a:t>eins</a:t>
            </a:r>
            <a:r>
              <a:rPr lang="en-US" sz="2000" dirty="0"/>
              <a:t>, Herr Pilot:  </a:t>
            </a:r>
            <a:r>
              <a:rPr lang="en-US" sz="2000" dirty="0" err="1"/>
              <a:t>Fliegen</a:t>
            </a:r>
            <a:r>
              <a:rPr lang="en-US" sz="2000" dirty="0"/>
              <a:t> </a:t>
            </a:r>
            <a:r>
              <a:rPr lang="en-US" sz="2000" dirty="0" err="1"/>
              <a:t>Sie</a:t>
            </a:r>
            <a:r>
              <a:rPr lang="en-US" sz="2000" dirty="0"/>
              <a:t> </a:t>
            </a:r>
            <a:r>
              <a:rPr lang="en-US" sz="2000" dirty="0" err="1"/>
              <a:t>bitte</a:t>
            </a:r>
            <a:r>
              <a:rPr lang="en-US" sz="2000" dirty="0"/>
              <a:t> </a:t>
            </a:r>
            <a:r>
              <a:rPr lang="en-US" sz="2000" dirty="0" err="1"/>
              <a:t>nicht</a:t>
            </a:r>
            <a:r>
              <a:rPr lang="en-US" sz="2000" dirty="0"/>
              <a:t> </a:t>
            </a:r>
            <a:r>
              <a:rPr lang="en-US" sz="2000" dirty="0" err="1"/>
              <a:t>schneller</a:t>
            </a:r>
            <a:r>
              <a:rPr lang="en-US" sz="2000" dirty="0"/>
              <a:t> </a:t>
            </a:r>
            <a:r>
              <a:rPr lang="en-US" sz="2000" dirty="0" err="1"/>
              <a:t>als</a:t>
            </a:r>
            <a:r>
              <a:rPr lang="en-US" sz="2000" dirty="0"/>
              <a:t> </a:t>
            </a:r>
            <a:r>
              <a:rPr lang="en-US" sz="2000" dirty="0" err="1"/>
              <a:t>der</a:t>
            </a:r>
            <a:r>
              <a:rPr lang="en-US" sz="2000" dirty="0"/>
              <a:t> </a:t>
            </a:r>
            <a:r>
              <a:rPr lang="en-US" sz="2000" dirty="0" err="1"/>
              <a:t>Schall</a:t>
            </a:r>
            <a:r>
              <a:rPr lang="en-US" sz="2000" dirty="0"/>
              <a:t>; </a:t>
            </a:r>
            <a:r>
              <a:rPr lang="en-US" sz="2000" dirty="0" err="1"/>
              <a:t>ich</a:t>
            </a:r>
            <a:r>
              <a:rPr lang="en-US" sz="2000" dirty="0"/>
              <a:t> </a:t>
            </a:r>
            <a:r>
              <a:rPr lang="en-US" sz="2000" dirty="0" err="1"/>
              <a:t>möchte</a:t>
            </a:r>
            <a:r>
              <a:rPr lang="en-US" sz="2000" dirty="0"/>
              <a:t> </a:t>
            </a:r>
            <a:r>
              <a:rPr lang="en-US" sz="2000" dirty="0" err="1"/>
              <a:t>unterwegs</a:t>
            </a:r>
            <a:r>
              <a:rPr lang="en-US" sz="2000" dirty="0"/>
              <a:t> </a:t>
            </a:r>
            <a:r>
              <a:rPr lang="en-US" sz="2000" dirty="0" err="1"/>
              <a:t>mit</a:t>
            </a:r>
            <a:r>
              <a:rPr lang="en-US" sz="2000" dirty="0"/>
              <a:t> </a:t>
            </a:r>
            <a:r>
              <a:rPr lang="en-US" sz="2000" dirty="0" err="1"/>
              <a:t>Wilhelmine</a:t>
            </a:r>
            <a:r>
              <a:rPr lang="en-US" sz="2000" dirty="0"/>
              <a:t> </a:t>
            </a:r>
            <a:r>
              <a:rPr lang="en-US" sz="2000" dirty="0" err="1"/>
              <a:t>plaudern</a:t>
            </a:r>
            <a:r>
              <a:rPr lang="en-US" sz="2000" dirty="0"/>
              <a:t> </a:t>
            </a:r>
            <a:r>
              <a:rPr lang="en-US" sz="2000" dirty="0" err="1"/>
              <a:t>können</a:t>
            </a:r>
            <a:r>
              <a:rPr lang="en-US" sz="2000" dirty="0"/>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5943600" y="533400"/>
            <a:ext cx="3200400" cy="5334000"/>
          </a:xfrm>
        </p:spPr>
        <p:txBody>
          <a:bodyPr>
            <a:noAutofit/>
          </a:bodyPr>
          <a:lstStyle/>
          <a:p>
            <a:pPr algn="ctr"/>
            <a:r>
              <a:rPr lang="en-US" sz="2400" dirty="0"/>
              <a:t>“Fast </a:t>
            </a:r>
            <a:r>
              <a:rPr lang="en-US" sz="2400" dirty="0" err="1"/>
              <a:t>unvorstellbar</a:t>
            </a:r>
            <a:r>
              <a:rPr lang="en-US" sz="2400" dirty="0"/>
              <a:t>, </a:t>
            </a:r>
            <a:r>
              <a:rPr lang="en-US" sz="2400" dirty="0" err="1"/>
              <a:t>da</a:t>
            </a:r>
            <a:r>
              <a:rPr lang="en-US" sz="2400" dirty="0"/>
              <a:t> man </a:t>
            </a:r>
            <a:r>
              <a:rPr lang="en-US" sz="2400" dirty="0" err="1"/>
              <a:t>mit</a:t>
            </a:r>
            <a:r>
              <a:rPr lang="en-US" sz="2400" dirty="0"/>
              <a:t> so </a:t>
            </a:r>
            <a:r>
              <a:rPr lang="en-US" sz="2400" dirty="0" err="1"/>
              <a:t>einem</a:t>
            </a:r>
            <a:r>
              <a:rPr lang="en-US" sz="2400" dirty="0"/>
              <a:t> </a:t>
            </a:r>
            <a:r>
              <a:rPr lang="en-US" sz="2400" dirty="0" err="1"/>
              <a:t>kleine</a:t>
            </a:r>
            <a:r>
              <a:rPr lang="en-US" sz="2400" dirty="0"/>
              <a:t> </a:t>
            </a:r>
            <a:r>
              <a:rPr lang="en-US" sz="2400" dirty="0" err="1"/>
              <a:t>Gerät</a:t>
            </a:r>
            <a:r>
              <a:rPr lang="en-US" sz="2400" dirty="0"/>
              <a:t> so </a:t>
            </a:r>
            <a:r>
              <a:rPr lang="en-US" sz="2400" dirty="0" err="1"/>
              <a:t>große</a:t>
            </a:r>
            <a:r>
              <a:rPr lang="en-US" sz="2400" dirty="0"/>
              <a:t> </a:t>
            </a:r>
            <a:r>
              <a:rPr lang="en-US" sz="2400" dirty="0" err="1"/>
              <a:t>Dinge</a:t>
            </a:r>
            <a:r>
              <a:rPr lang="en-US" sz="2400" dirty="0"/>
              <a:t> </a:t>
            </a:r>
            <a:r>
              <a:rPr lang="en-US" sz="2400" dirty="0" err="1"/>
              <a:t>wie</a:t>
            </a:r>
            <a:r>
              <a:rPr lang="en-US" sz="2400" dirty="0"/>
              <a:t> </a:t>
            </a:r>
            <a:r>
              <a:rPr lang="en-US" sz="2400" dirty="0" err="1"/>
              <a:t>beispielsweise</a:t>
            </a:r>
            <a:r>
              <a:rPr lang="en-US" sz="2400" dirty="0"/>
              <a:t> </a:t>
            </a:r>
            <a:r>
              <a:rPr lang="en-US" sz="2400" dirty="0" err="1"/>
              <a:t>einen</a:t>
            </a:r>
            <a:r>
              <a:rPr lang="en-US" sz="2400" dirty="0"/>
              <a:t> </a:t>
            </a:r>
            <a:r>
              <a:rPr lang="en-US" sz="2400" dirty="0" err="1"/>
              <a:t>Elefanten</a:t>
            </a:r>
            <a:r>
              <a:rPr lang="en-US" sz="2400" dirty="0"/>
              <a:t> </a:t>
            </a:r>
            <a:r>
              <a:rPr lang="en-US" sz="2400" dirty="0" err="1"/>
              <a:t>aufnehmen</a:t>
            </a:r>
            <a:r>
              <a:rPr lang="en-US" sz="2400" dirty="0"/>
              <a:t> </a:t>
            </a:r>
            <a:r>
              <a:rPr lang="en-US" sz="2400" dirty="0" err="1"/>
              <a:t>kann</a:t>
            </a:r>
            <a:r>
              <a:rPr lang="en-US" sz="2400" dirty="0"/>
              <a:t>!”</a:t>
            </a:r>
          </a:p>
        </p:txBody>
      </p:sp>
      <p:sp>
        <p:nvSpPr>
          <p:cNvPr id="5" name="Slide Number Placeholder 4"/>
          <p:cNvSpPr>
            <a:spLocks noGrp="1"/>
          </p:cNvSpPr>
          <p:nvPr>
            <p:ph type="sldNum" sz="quarter" idx="12"/>
          </p:nvPr>
        </p:nvSpPr>
        <p:spPr/>
        <p:txBody>
          <a:bodyPr/>
          <a:lstStyle/>
          <a:p>
            <a:fld id="{E68B653D-31D8-48BA-9185-60A8F7AC0655}" type="slidenum">
              <a:rPr lang="en-US" smtClean="0"/>
              <a:pPr/>
              <a:t>29</a:t>
            </a:fld>
            <a:endParaRPr lang="en-US"/>
          </a:p>
        </p:txBody>
      </p:sp>
      <p:pic>
        <p:nvPicPr>
          <p:cNvPr id="6146" name="Picture 2" descr="C:\Users\Owner\Pictures\2009-01-02\006.jpg"/>
          <p:cNvPicPr>
            <a:picLocks noChangeAspect="1" noChangeArrowheads="1"/>
          </p:cNvPicPr>
          <p:nvPr/>
        </p:nvPicPr>
        <p:blipFill>
          <a:blip r:embed="rId3" cstate="print"/>
          <a:srcRect l="28588" t="4444" r="24000" b="51111"/>
          <a:stretch>
            <a:fillRect/>
          </a:stretch>
        </p:blipFill>
        <p:spPr bwMode="auto">
          <a:xfrm>
            <a:off x="609600" y="0"/>
            <a:ext cx="5078730" cy="6553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265" name="Picture 1" descr="C:\Documents and Settings\Ben\Local Settings\Temporary Internet Files\Content.IE5\DYZCUB96\MCj01577390000[1].wmf"/>
          <p:cNvPicPr>
            <a:picLocks noChangeAspect="1" noChangeArrowheads="1"/>
          </p:cNvPicPr>
          <p:nvPr/>
        </p:nvPicPr>
        <p:blipFill>
          <a:blip r:embed="rId4" cstate="print"/>
          <a:srcRect/>
          <a:stretch>
            <a:fillRect/>
          </a:stretch>
        </p:blipFill>
        <p:spPr bwMode="auto">
          <a:xfrm>
            <a:off x="5927449" y="3821979"/>
            <a:ext cx="2911751" cy="189302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733800"/>
            <a:ext cx="5486400" cy="566738"/>
          </a:xfrm>
        </p:spPr>
        <p:txBody>
          <a:bodyPr/>
          <a:lstStyle/>
          <a:p>
            <a:endParaRPr lang="en-US" dirty="0"/>
          </a:p>
        </p:txBody>
      </p:sp>
      <p:sp>
        <p:nvSpPr>
          <p:cNvPr id="3" name="Picture Placeholder 2"/>
          <p:cNvSpPr>
            <a:spLocks noGrp="1"/>
          </p:cNvSpPr>
          <p:nvPr>
            <p:ph type="pic" idx="1"/>
          </p:nvPr>
        </p:nvSpPr>
        <p:spPr>
          <a:xfrm>
            <a:off x="2057400" y="762000"/>
            <a:ext cx="5486400" cy="3581400"/>
          </a:xfrm>
        </p:spPr>
      </p:sp>
      <p:sp>
        <p:nvSpPr>
          <p:cNvPr id="4" name="Text Placeholder 3"/>
          <p:cNvSpPr>
            <a:spLocks noGrp="1"/>
          </p:cNvSpPr>
          <p:nvPr>
            <p:ph type="body" sz="half" idx="2"/>
          </p:nvPr>
        </p:nvSpPr>
        <p:spPr>
          <a:xfrm>
            <a:off x="152400" y="4114800"/>
            <a:ext cx="8763000" cy="1981200"/>
          </a:xfrm>
        </p:spPr>
        <p:txBody>
          <a:bodyPr>
            <a:noAutofit/>
          </a:bodyPr>
          <a:lstStyle/>
          <a:p>
            <a:pPr algn="just"/>
            <a:r>
              <a:rPr lang="en-US" sz="2000" dirty="0"/>
              <a:t>Heinrich </a:t>
            </a:r>
            <a:r>
              <a:rPr lang="en-US" sz="2000" dirty="0" err="1"/>
              <a:t>Lübke</a:t>
            </a:r>
            <a:r>
              <a:rPr lang="en-US" sz="2000" dirty="0"/>
              <a:t> </a:t>
            </a:r>
            <a:r>
              <a:rPr lang="en-US" sz="2000" dirty="0" err="1"/>
              <a:t>wurde</a:t>
            </a:r>
            <a:r>
              <a:rPr lang="en-US" sz="2000" dirty="0"/>
              <a:t> in 1894 in </a:t>
            </a:r>
            <a:r>
              <a:rPr lang="en-US" sz="2000" dirty="0" err="1"/>
              <a:t>Enkhausen</a:t>
            </a:r>
            <a:r>
              <a:rPr lang="en-US" sz="2000" dirty="0"/>
              <a:t> </a:t>
            </a:r>
            <a:r>
              <a:rPr lang="en-US" sz="2000" dirty="0" err="1"/>
              <a:t>geboren</a:t>
            </a:r>
            <a:r>
              <a:rPr lang="en-US" sz="2000" dirty="0"/>
              <a:t>.  </a:t>
            </a:r>
            <a:r>
              <a:rPr lang="en-US" sz="2000" dirty="0" err="1"/>
              <a:t>Sein</a:t>
            </a:r>
            <a:r>
              <a:rPr lang="en-US" sz="2000" dirty="0"/>
              <a:t> </a:t>
            </a:r>
            <a:r>
              <a:rPr lang="en-US" sz="2000" dirty="0" err="1"/>
              <a:t>Vater</a:t>
            </a:r>
            <a:r>
              <a:rPr lang="en-US" sz="2000" dirty="0"/>
              <a:t> war Schumacher und </a:t>
            </a:r>
            <a:r>
              <a:rPr lang="en-US" sz="2000" dirty="0" err="1"/>
              <a:t>betrieb</a:t>
            </a:r>
            <a:r>
              <a:rPr lang="en-US" sz="2000" dirty="0"/>
              <a:t> </a:t>
            </a:r>
            <a:r>
              <a:rPr lang="en-US" sz="2000" dirty="0" err="1"/>
              <a:t>nebenbei</a:t>
            </a:r>
            <a:r>
              <a:rPr lang="en-US" sz="2000" dirty="0"/>
              <a:t> </a:t>
            </a:r>
            <a:r>
              <a:rPr lang="en-US" sz="2000" dirty="0" err="1"/>
              <a:t>eine</a:t>
            </a:r>
            <a:r>
              <a:rPr lang="en-US" sz="2000" dirty="0"/>
              <a:t> </a:t>
            </a:r>
            <a:r>
              <a:rPr lang="en-US" sz="2000" dirty="0" err="1"/>
              <a:t>kleine</a:t>
            </a:r>
            <a:r>
              <a:rPr lang="en-US" sz="2000" dirty="0"/>
              <a:t> </a:t>
            </a:r>
            <a:r>
              <a:rPr lang="en-US" sz="2000" dirty="0" err="1"/>
              <a:t>Landwirtschaft</a:t>
            </a:r>
            <a:r>
              <a:rPr lang="en-US" sz="2000" dirty="0"/>
              <a:t>.  </a:t>
            </a:r>
            <a:r>
              <a:rPr lang="en-US" sz="2000" dirty="0" err="1"/>
              <a:t>Nach</a:t>
            </a:r>
            <a:r>
              <a:rPr lang="en-US" sz="2000" dirty="0"/>
              <a:t> </a:t>
            </a:r>
            <a:r>
              <a:rPr lang="en-US" sz="2000" dirty="0" err="1"/>
              <a:t>dem</a:t>
            </a:r>
            <a:r>
              <a:rPr lang="en-US" sz="2000" dirty="0"/>
              <a:t> </a:t>
            </a:r>
            <a:r>
              <a:rPr lang="en-US" sz="2000" dirty="0" err="1"/>
              <a:t>Abitur</a:t>
            </a:r>
            <a:r>
              <a:rPr lang="en-US" sz="2000" dirty="0"/>
              <a:t> 1913 </a:t>
            </a:r>
            <a:r>
              <a:rPr lang="en-US" sz="2000" dirty="0" err="1"/>
              <a:t>studierte</a:t>
            </a:r>
            <a:r>
              <a:rPr lang="en-US" sz="2000" dirty="0"/>
              <a:t> </a:t>
            </a:r>
            <a:r>
              <a:rPr lang="en-US" sz="2000" dirty="0" err="1"/>
              <a:t>er</a:t>
            </a:r>
            <a:r>
              <a:rPr lang="en-US" sz="2000" dirty="0"/>
              <a:t> </a:t>
            </a:r>
            <a:r>
              <a:rPr lang="en-US" sz="2000" dirty="0" err="1"/>
              <a:t>Geodsie</a:t>
            </a:r>
            <a:r>
              <a:rPr lang="en-US" sz="2000" dirty="0"/>
              <a:t>, </a:t>
            </a:r>
            <a:r>
              <a:rPr lang="en-US" sz="2000" dirty="0" err="1"/>
              <a:t>Kulturbautechnik</a:t>
            </a:r>
            <a:r>
              <a:rPr lang="en-US" sz="2000" dirty="0"/>
              <a:t>, </a:t>
            </a:r>
            <a:r>
              <a:rPr lang="en-US" sz="2000" dirty="0" err="1"/>
              <a:t>Landwirtschaft</a:t>
            </a:r>
            <a:r>
              <a:rPr lang="en-US" sz="2000" dirty="0"/>
              <a:t>, </a:t>
            </a:r>
            <a:r>
              <a:rPr lang="en-US" sz="2000" dirty="0" err="1"/>
              <a:t>Volkswirtschaft</a:t>
            </a:r>
            <a:r>
              <a:rPr lang="en-US" sz="2000" dirty="0"/>
              <a:t>, </a:t>
            </a:r>
            <a:r>
              <a:rPr lang="en-US" sz="2000" dirty="0" err="1"/>
              <a:t>Verwaltungsrecht</a:t>
            </a:r>
            <a:r>
              <a:rPr lang="en-US" sz="2000" dirty="0"/>
              <a:t> und </a:t>
            </a:r>
            <a:r>
              <a:rPr lang="en-US" sz="2000" dirty="0" err="1"/>
              <a:t>Philosphie</a:t>
            </a:r>
            <a:r>
              <a:rPr lang="en-US" sz="2000" dirty="0"/>
              <a:t> in Bonn, Berlin und </a:t>
            </a:r>
            <a:r>
              <a:rPr lang="en-US" sz="2000" dirty="0" err="1"/>
              <a:t>Münster</a:t>
            </a:r>
            <a:r>
              <a:rPr lang="en-US" sz="2000" dirty="0"/>
              <a:t>.  </a:t>
            </a:r>
          </a:p>
          <a:p>
            <a:pPr algn="just"/>
            <a:endParaRPr lang="en-US" sz="2000" dirty="0"/>
          </a:p>
          <a:p>
            <a:pPr algn="just"/>
            <a:r>
              <a:rPr lang="en-US" sz="2000" dirty="0" err="1"/>
              <a:t>Der</a:t>
            </a:r>
            <a:r>
              <a:rPr lang="en-US" sz="2000" dirty="0"/>
              <a:t> </a:t>
            </a:r>
            <a:r>
              <a:rPr lang="en-US" sz="2000" dirty="0" err="1"/>
              <a:t>erste</a:t>
            </a:r>
            <a:r>
              <a:rPr lang="en-US" sz="2000" dirty="0"/>
              <a:t> </a:t>
            </a:r>
            <a:r>
              <a:rPr lang="en-US" sz="2000" dirty="0" err="1"/>
              <a:t>Weltkrieg</a:t>
            </a:r>
            <a:r>
              <a:rPr lang="en-US" sz="2000" dirty="0"/>
              <a:t> </a:t>
            </a:r>
            <a:r>
              <a:rPr lang="en-US" sz="2000" dirty="0" err="1"/>
              <a:t>unterbrach</a:t>
            </a:r>
            <a:r>
              <a:rPr lang="en-US" sz="2000" dirty="0"/>
              <a:t> </a:t>
            </a:r>
            <a:r>
              <a:rPr lang="en-US" sz="2000" dirty="0" err="1"/>
              <a:t>diese</a:t>
            </a:r>
            <a:r>
              <a:rPr lang="en-US" sz="2000" dirty="0"/>
              <a:t> </a:t>
            </a:r>
            <a:r>
              <a:rPr lang="en-US" sz="2000" dirty="0" err="1"/>
              <a:t>Studien</a:t>
            </a:r>
            <a:r>
              <a:rPr lang="en-US" sz="2000" dirty="0"/>
              <a:t>.  </a:t>
            </a:r>
            <a:r>
              <a:rPr lang="en-US" sz="2000" dirty="0" err="1"/>
              <a:t>Vom</a:t>
            </a:r>
            <a:r>
              <a:rPr lang="en-US" sz="2000" dirty="0"/>
              <a:t> 1. August 1914 </a:t>
            </a:r>
            <a:r>
              <a:rPr lang="en-US" sz="2000" dirty="0" err="1"/>
              <a:t>bis</a:t>
            </a:r>
            <a:r>
              <a:rPr lang="en-US" sz="2000" dirty="0"/>
              <a:t> </a:t>
            </a:r>
            <a:r>
              <a:rPr lang="en-US" sz="2000" dirty="0" err="1"/>
              <a:t>Dezember</a:t>
            </a:r>
            <a:r>
              <a:rPr lang="en-US" sz="2000" dirty="0"/>
              <a:t> 1918 war </a:t>
            </a:r>
            <a:r>
              <a:rPr lang="en-US" sz="2000" dirty="0" err="1"/>
              <a:t>er</a:t>
            </a:r>
            <a:r>
              <a:rPr lang="en-US" sz="2000" dirty="0"/>
              <a:t> </a:t>
            </a:r>
            <a:r>
              <a:rPr lang="en-US" sz="2000" dirty="0" err="1"/>
              <a:t>Soldat</a:t>
            </a:r>
            <a:r>
              <a:rPr lang="en-US" sz="2000" dirty="0"/>
              <a:t>, </a:t>
            </a:r>
            <a:r>
              <a:rPr lang="en-US" sz="2000" dirty="0" err="1"/>
              <a:t>wurde</a:t>
            </a:r>
            <a:r>
              <a:rPr lang="en-US" sz="2000" dirty="0"/>
              <a:t> </a:t>
            </a:r>
            <a:r>
              <a:rPr lang="en-US" sz="2000" dirty="0" err="1"/>
              <a:t>mit</a:t>
            </a:r>
            <a:r>
              <a:rPr lang="en-US" sz="2000" dirty="0"/>
              <a:t> </a:t>
            </a:r>
            <a:r>
              <a:rPr lang="en-US" sz="2000" dirty="0" err="1"/>
              <a:t>dem</a:t>
            </a:r>
            <a:r>
              <a:rPr lang="en-US" sz="2000" dirty="0"/>
              <a:t> </a:t>
            </a:r>
            <a:r>
              <a:rPr lang="en-US" sz="2000" dirty="0" err="1"/>
              <a:t>Eisenen</a:t>
            </a:r>
            <a:r>
              <a:rPr lang="en-US" sz="2000" dirty="0"/>
              <a:t> </a:t>
            </a:r>
            <a:r>
              <a:rPr lang="en-US" sz="2000" dirty="0" err="1"/>
              <a:t>Kreuz</a:t>
            </a:r>
            <a:r>
              <a:rPr lang="en-US" sz="2000" dirty="0"/>
              <a:t> I. und II. </a:t>
            </a:r>
            <a:r>
              <a:rPr lang="en-US" sz="2000" dirty="0" err="1"/>
              <a:t>Klasse</a:t>
            </a:r>
            <a:r>
              <a:rPr lang="en-US" sz="2000" dirty="0"/>
              <a:t> </a:t>
            </a:r>
            <a:r>
              <a:rPr lang="en-US" sz="2000" dirty="0" err="1"/>
              <a:t>ausgezeichnet</a:t>
            </a:r>
            <a:r>
              <a:rPr lang="en-US" sz="2000" dirty="0"/>
              <a:t> und </a:t>
            </a:r>
            <a:r>
              <a:rPr lang="en-US" sz="2000" dirty="0" err="1"/>
              <a:t>schied</a:t>
            </a:r>
            <a:r>
              <a:rPr lang="en-US" sz="2000" dirty="0"/>
              <a:t> </a:t>
            </a:r>
            <a:r>
              <a:rPr lang="en-US" sz="2000" dirty="0" err="1"/>
              <a:t>als</a:t>
            </a:r>
            <a:r>
              <a:rPr lang="en-US" sz="2000" dirty="0"/>
              <a:t> </a:t>
            </a:r>
            <a:r>
              <a:rPr lang="en-US" sz="2000" dirty="0" err="1"/>
              <a:t>Leutnant</a:t>
            </a:r>
            <a:r>
              <a:rPr lang="en-US" sz="2000" dirty="0"/>
              <a:t> </a:t>
            </a:r>
            <a:r>
              <a:rPr lang="en-US" sz="2000" dirty="0" err="1"/>
              <a:t>der</a:t>
            </a:r>
            <a:r>
              <a:rPr lang="en-US" sz="2000" dirty="0"/>
              <a:t> Reserve </a:t>
            </a:r>
            <a:r>
              <a:rPr lang="en-US" sz="2000" dirty="0" err="1"/>
              <a:t>aus</a:t>
            </a:r>
            <a:r>
              <a:rPr lang="en-US" sz="2000" dirty="0"/>
              <a:t> </a:t>
            </a:r>
            <a:r>
              <a:rPr lang="en-US" sz="2000" dirty="0" err="1"/>
              <a:t>dem</a:t>
            </a:r>
            <a:r>
              <a:rPr lang="en-US" sz="2000" dirty="0"/>
              <a:t> </a:t>
            </a:r>
            <a:r>
              <a:rPr lang="en-US" sz="2000" dirty="0" err="1"/>
              <a:t>Militärdienst</a:t>
            </a:r>
            <a:r>
              <a:rPr lang="en-US" sz="2000" dirty="0"/>
              <a:t> </a:t>
            </a:r>
            <a:r>
              <a:rPr lang="en-US" sz="2000" dirty="0" err="1"/>
              <a:t>aus</a:t>
            </a:r>
            <a:r>
              <a:rPr lang="en-US" sz="2000" dirty="0"/>
              <a:t>.  </a:t>
            </a:r>
          </a:p>
        </p:txBody>
      </p:sp>
      <p:sp>
        <p:nvSpPr>
          <p:cNvPr id="5" name="Slide Number Placeholder 4"/>
          <p:cNvSpPr>
            <a:spLocks noGrp="1"/>
          </p:cNvSpPr>
          <p:nvPr>
            <p:ph type="sldNum" sz="quarter" idx="12"/>
          </p:nvPr>
        </p:nvSpPr>
        <p:spPr/>
        <p:txBody>
          <a:bodyPr/>
          <a:lstStyle/>
          <a:p>
            <a:fld id="{E68B653D-31D8-48BA-9185-60A8F7AC0655}" type="slidenum">
              <a:rPr lang="en-US" smtClean="0"/>
              <a:pPr/>
              <a:t>3</a:t>
            </a:fld>
            <a:endParaRPr lang="en-US"/>
          </a:p>
        </p:txBody>
      </p:sp>
      <p:pic>
        <p:nvPicPr>
          <p:cNvPr id="1026" name="Picture 2" descr="Enkhausen"/>
          <p:cNvPicPr>
            <a:picLocks noChangeAspect="1" noChangeArrowheads="1"/>
          </p:cNvPicPr>
          <p:nvPr/>
        </p:nvPicPr>
        <p:blipFill>
          <a:blip r:embed="rId3" cstate="print"/>
          <a:srcRect/>
          <a:stretch>
            <a:fillRect/>
          </a:stretch>
        </p:blipFill>
        <p:spPr bwMode="auto">
          <a:xfrm>
            <a:off x="1371600" y="533400"/>
            <a:ext cx="6457950" cy="29841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Rectangle 6"/>
          <p:cNvSpPr/>
          <p:nvPr/>
        </p:nvSpPr>
        <p:spPr>
          <a:xfrm>
            <a:off x="3124200" y="3567946"/>
            <a:ext cx="2743200" cy="523220"/>
          </a:xfrm>
          <a:prstGeom prst="rect">
            <a:avLst/>
          </a:prstGeom>
        </p:spPr>
        <p:txBody>
          <a:bodyPr wrap="square">
            <a:spAutoFit/>
          </a:bodyPr>
          <a:lstStyle/>
          <a:p>
            <a:pPr algn="ctr"/>
            <a:r>
              <a:rPr lang="en-US" sz="2800" dirty="0"/>
              <a:t>ENKHAUSEN</a:t>
            </a:r>
          </a:p>
        </p:txBody>
      </p:sp>
      <p:pic>
        <p:nvPicPr>
          <p:cNvPr id="2050" name="Picture 2"/>
          <p:cNvPicPr>
            <a:picLocks noChangeAspect="1" noChangeArrowheads="1"/>
          </p:cNvPicPr>
          <p:nvPr/>
        </p:nvPicPr>
        <p:blipFill>
          <a:blip r:embed="rId4" cstate="print"/>
          <a:srcRect/>
          <a:stretch>
            <a:fillRect/>
          </a:stretch>
        </p:blipFill>
        <p:spPr bwMode="auto">
          <a:xfrm>
            <a:off x="304800" y="533400"/>
            <a:ext cx="802904" cy="2819400"/>
          </a:xfrm>
          <a:prstGeom prst="rect">
            <a:avLst/>
          </a:prstGeom>
          <a:noFill/>
          <a:ln w="9525">
            <a:noFill/>
            <a:miter lim="800000"/>
            <a:headEnd/>
            <a:tailEnd/>
          </a:ln>
          <a:effectLst/>
        </p:spPr>
      </p:pic>
      <p:pic>
        <p:nvPicPr>
          <p:cNvPr id="2053" name="Picture 5" descr="C:\Documents and Settings\Ben\Local Settings\Temporary Internet Files\Content.IE5\TR3MVP71\j0415244[1].wmf"/>
          <p:cNvPicPr>
            <a:picLocks noChangeAspect="1" noChangeArrowheads="1"/>
          </p:cNvPicPr>
          <p:nvPr/>
        </p:nvPicPr>
        <p:blipFill>
          <a:blip r:embed="rId5" cstate="print"/>
          <a:srcRect/>
          <a:stretch>
            <a:fillRect/>
          </a:stretch>
        </p:blipFill>
        <p:spPr bwMode="auto">
          <a:xfrm>
            <a:off x="7315200" y="5105400"/>
            <a:ext cx="1044520" cy="699471"/>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762000" y="609600"/>
            <a:ext cx="2362200" cy="4995862"/>
          </a:xfrm>
        </p:spPr>
        <p:txBody>
          <a:bodyPr>
            <a:noAutofit/>
          </a:bodyPr>
          <a:lstStyle/>
          <a:p>
            <a:pPr algn="ctr"/>
            <a:r>
              <a:rPr lang="en-US" sz="2400" dirty="0"/>
              <a:t>“</a:t>
            </a:r>
            <a:r>
              <a:rPr lang="en-US" sz="2400" dirty="0" err="1"/>
              <a:t>Wenn</a:t>
            </a:r>
            <a:r>
              <a:rPr lang="en-US" sz="2400" dirty="0"/>
              <a:t> </a:t>
            </a:r>
            <a:r>
              <a:rPr lang="en-US" sz="2400" dirty="0" err="1"/>
              <a:t>Sie</a:t>
            </a:r>
            <a:r>
              <a:rPr lang="en-US" sz="2400" dirty="0"/>
              <a:t> </a:t>
            </a:r>
            <a:r>
              <a:rPr lang="en-US" sz="2400" dirty="0" err="1"/>
              <a:t>unbedingt</a:t>
            </a:r>
            <a:r>
              <a:rPr lang="en-US" sz="2400" dirty="0"/>
              <a:t> </a:t>
            </a:r>
            <a:r>
              <a:rPr lang="en-US" sz="2400" dirty="0" err="1"/>
              <a:t>wollen</a:t>
            </a:r>
            <a:r>
              <a:rPr lang="en-US" sz="2400" dirty="0"/>
              <a:t>, </a:t>
            </a:r>
            <a:r>
              <a:rPr lang="en-US" sz="2400" dirty="0" err="1"/>
              <a:t>bitte</a:t>
            </a:r>
            <a:r>
              <a:rPr lang="en-US" sz="2400" dirty="0"/>
              <a:t> … </a:t>
            </a:r>
            <a:r>
              <a:rPr lang="en-US" sz="2400" dirty="0" err="1"/>
              <a:t>spielen</a:t>
            </a:r>
            <a:r>
              <a:rPr lang="en-US" sz="2400" dirty="0"/>
              <a:t> </a:t>
            </a:r>
            <a:r>
              <a:rPr lang="en-US" sz="2400" dirty="0" err="1"/>
              <a:t>Sie</a:t>
            </a:r>
            <a:r>
              <a:rPr lang="en-US" sz="2400" dirty="0"/>
              <a:t> </a:t>
            </a:r>
            <a:r>
              <a:rPr lang="en-US" sz="2400" dirty="0" err="1"/>
              <a:t>vielleicht</a:t>
            </a:r>
            <a:r>
              <a:rPr lang="en-US" sz="2400" dirty="0"/>
              <a:t> </a:t>
            </a:r>
            <a:r>
              <a:rPr lang="en-US" sz="2400" dirty="0" err="1"/>
              <a:t>ein</a:t>
            </a:r>
            <a:r>
              <a:rPr lang="en-US" sz="2400" dirty="0"/>
              <a:t> </a:t>
            </a:r>
            <a:r>
              <a:rPr lang="en-US" sz="2400" dirty="0" err="1"/>
              <a:t>Stückchen</a:t>
            </a:r>
            <a:r>
              <a:rPr lang="en-US" sz="2400" dirty="0"/>
              <a:t> </a:t>
            </a:r>
            <a:r>
              <a:rPr lang="en-US" sz="2400" dirty="0" err="1"/>
              <a:t>aus</a:t>
            </a:r>
            <a:r>
              <a:rPr lang="en-US" sz="2400" dirty="0"/>
              <a:t> </a:t>
            </a:r>
            <a:r>
              <a:rPr lang="en-US" sz="2400" dirty="0" err="1"/>
              <a:t>dem</a:t>
            </a:r>
            <a:r>
              <a:rPr lang="en-US" sz="2400" dirty="0"/>
              <a:t> Friseur von </a:t>
            </a:r>
            <a:r>
              <a:rPr lang="en-US" sz="2400" dirty="0" err="1"/>
              <a:t>Sevilla</a:t>
            </a:r>
            <a:r>
              <a:rPr lang="en-US" sz="2400" dirty="0"/>
              <a:t>!”</a:t>
            </a:r>
          </a:p>
        </p:txBody>
      </p:sp>
      <p:sp>
        <p:nvSpPr>
          <p:cNvPr id="5" name="Slide Number Placeholder 4"/>
          <p:cNvSpPr>
            <a:spLocks noGrp="1"/>
          </p:cNvSpPr>
          <p:nvPr>
            <p:ph type="sldNum" sz="quarter" idx="12"/>
          </p:nvPr>
        </p:nvSpPr>
        <p:spPr/>
        <p:txBody>
          <a:bodyPr/>
          <a:lstStyle/>
          <a:p>
            <a:fld id="{E68B653D-31D8-48BA-9185-60A8F7AC0655}" type="slidenum">
              <a:rPr lang="en-US" smtClean="0"/>
              <a:pPr/>
              <a:t>30</a:t>
            </a:fld>
            <a:endParaRPr lang="en-US"/>
          </a:p>
        </p:txBody>
      </p:sp>
      <p:pic>
        <p:nvPicPr>
          <p:cNvPr id="7170" name="Picture 2" descr="C:\Users\Owner\Pictures\2009-01-02\007.jpg"/>
          <p:cNvPicPr>
            <a:picLocks noChangeAspect="1" noChangeArrowheads="1"/>
          </p:cNvPicPr>
          <p:nvPr/>
        </p:nvPicPr>
        <p:blipFill>
          <a:blip r:embed="rId3" cstate="print"/>
          <a:srcRect l="27059" t="4444" r="27059" b="51111"/>
          <a:stretch>
            <a:fillRect/>
          </a:stretch>
        </p:blipFill>
        <p:spPr bwMode="auto">
          <a:xfrm>
            <a:off x="3276600" y="381000"/>
            <a:ext cx="4495800" cy="6223000"/>
          </a:xfrm>
          <a:prstGeom prst="rect">
            <a:avLst/>
          </a:prstGeom>
          <a:noFill/>
        </p:spPr>
      </p:pic>
      <p:pic>
        <p:nvPicPr>
          <p:cNvPr id="4098" name="Picture 2" descr="C:\Documents and Settings\Ben\Local Settings\Temporary Internet Files\Content.IE5\8RUJBCRT\MCj02806960000[1].wmf"/>
          <p:cNvPicPr>
            <a:picLocks noChangeAspect="1" noChangeArrowheads="1"/>
          </p:cNvPicPr>
          <p:nvPr/>
        </p:nvPicPr>
        <p:blipFill>
          <a:blip r:embed="rId4" cstate="print"/>
          <a:srcRect/>
          <a:stretch>
            <a:fillRect/>
          </a:stretch>
        </p:blipFill>
        <p:spPr bwMode="auto">
          <a:xfrm>
            <a:off x="534988" y="4046538"/>
            <a:ext cx="2490787" cy="2038350"/>
          </a:xfrm>
          <a:prstGeom prst="rect">
            <a:avLst/>
          </a:prstGeom>
          <a:noFill/>
        </p:spPr>
      </p:pic>
      <p:pic>
        <p:nvPicPr>
          <p:cNvPr id="8" name="Picture 2" descr="C:\Documents and Settings\Ben\Local Settings\Temporary Internet Files\Content.IE5\8RUJBCRT\j0424694[1].wmf"/>
          <p:cNvPicPr>
            <a:picLocks noChangeAspect="1" noChangeArrowheads="1"/>
          </p:cNvPicPr>
          <p:nvPr/>
        </p:nvPicPr>
        <p:blipFill>
          <a:blip r:embed="rId5" cstate="print"/>
          <a:srcRect r="47458" b="83333"/>
          <a:stretch>
            <a:fillRect/>
          </a:stretch>
        </p:blipFill>
        <p:spPr bwMode="auto">
          <a:xfrm>
            <a:off x="8229600" y="5715000"/>
            <a:ext cx="590550" cy="1143000"/>
          </a:xfrm>
          <a:prstGeom prst="rect">
            <a:avLst/>
          </a:prstGeom>
          <a:noFill/>
        </p:spPr>
      </p:pic>
      <p:pic>
        <p:nvPicPr>
          <p:cNvPr id="9" name="Picture 2" descr="C:\Documents and Settings\Ben\Local Settings\Temporary Internet Files\Content.IE5\8RUJBCRT\j0424694[1].wmf"/>
          <p:cNvPicPr>
            <a:picLocks noChangeAspect="1" noChangeArrowheads="1"/>
          </p:cNvPicPr>
          <p:nvPr/>
        </p:nvPicPr>
        <p:blipFill>
          <a:blip r:embed="rId5" cstate="print"/>
          <a:srcRect r="40678" b="82222"/>
          <a:stretch>
            <a:fillRect/>
          </a:stretch>
        </p:blipFill>
        <p:spPr bwMode="auto">
          <a:xfrm>
            <a:off x="8477250" y="5638800"/>
            <a:ext cx="666750" cy="121920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sp>
        <p:nvSpPr>
          <p:cNvPr id="5" name="Slide Number Placeholder 4"/>
          <p:cNvSpPr>
            <a:spLocks noGrp="1"/>
          </p:cNvSpPr>
          <p:nvPr>
            <p:ph type="sldNum" sz="quarter" idx="12"/>
          </p:nvPr>
        </p:nvSpPr>
        <p:spPr/>
        <p:txBody>
          <a:bodyPr/>
          <a:lstStyle/>
          <a:p>
            <a:fld id="{E68B653D-31D8-48BA-9185-60A8F7AC0655}" type="slidenum">
              <a:rPr lang="en-US" smtClean="0"/>
              <a:pPr/>
              <a:t>31</a:t>
            </a:fld>
            <a:endParaRPr lang="en-US"/>
          </a:p>
        </p:txBody>
      </p:sp>
      <p:pic>
        <p:nvPicPr>
          <p:cNvPr id="6" name="Picture 2" descr="C:\Documents and Settings\Ben\Local Settings\Temporary Internet Files\Content.IE5\8RUJBCRT\j0424694[1].wmf"/>
          <p:cNvPicPr>
            <a:picLocks noChangeAspect="1" noChangeArrowheads="1"/>
          </p:cNvPicPr>
          <p:nvPr/>
        </p:nvPicPr>
        <p:blipFill>
          <a:blip r:embed="rId3" cstate="print"/>
          <a:srcRect t="14445" r="40678" b="71111"/>
          <a:stretch>
            <a:fillRect/>
          </a:stretch>
        </p:blipFill>
        <p:spPr bwMode="auto">
          <a:xfrm>
            <a:off x="7391400" y="0"/>
            <a:ext cx="666750" cy="2438400"/>
          </a:xfrm>
          <a:prstGeom prst="rect">
            <a:avLst/>
          </a:prstGeom>
          <a:noFill/>
        </p:spPr>
      </p:pic>
      <p:pic>
        <p:nvPicPr>
          <p:cNvPr id="7" name="Picture 2" descr="C:\Documents and Settings\Ben\Local Settings\Temporary Internet Files\Content.IE5\8RUJBCRT\j0424694[1].wmf"/>
          <p:cNvPicPr>
            <a:picLocks noChangeAspect="1" noChangeArrowheads="1"/>
          </p:cNvPicPr>
          <p:nvPr/>
        </p:nvPicPr>
        <p:blipFill>
          <a:blip r:embed="rId3" cstate="print"/>
          <a:srcRect t="14444" r="33899" b="65557"/>
          <a:stretch>
            <a:fillRect/>
          </a:stretch>
        </p:blipFill>
        <p:spPr bwMode="auto">
          <a:xfrm>
            <a:off x="8077200" y="0"/>
            <a:ext cx="742950" cy="6858000"/>
          </a:xfrm>
          <a:prstGeom prst="rect">
            <a:avLst/>
          </a:prstGeom>
          <a:noFill/>
        </p:spPr>
      </p:pic>
      <p:pic>
        <p:nvPicPr>
          <p:cNvPr id="8" name="Picture 2" descr="C:\Documents and Settings\Ben\Local Settings\Temporary Internet Files\Content.IE5\8RUJBCRT\j0424694[1].wmf"/>
          <p:cNvPicPr>
            <a:picLocks noChangeAspect="1" noChangeArrowheads="1"/>
          </p:cNvPicPr>
          <p:nvPr/>
        </p:nvPicPr>
        <p:blipFill>
          <a:blip r:embed="rId3" cstate="print"/>
          <a:srcRect t="15556" r="-15254" b="57776"/>
          <a:stretch>
            <a:fillRect/>
          </a:stretch>
        </p:blipFill>
        <p:spPr bwMode="auto">
          <a:xfrm>
            <a:off x="7391400" y="0"/>
            <a:ext cx="1295400" cy="685800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533400" y="5367338"/>
            <a:ext cx="7924800" cy="804862"/>
          </a:xfrm>
        </p:spPr>
        <p:txBody>
          <a:bodyPr>
            <a:noAutofit/>
          </a:bodyPr>
          <a:lstStyle/>
          <a:p>
            <a:pPr algn="just"/>
            <a:r>
              <a:rPr lang="en-US" sz="2000" dirty="0"/>
              <a:t>“</a:t>
            </a:r>
            <a:r>
              <a:rPr lang="en-US" sz="2000" dirty="0" err="1"/>
              <a:t>Besonderes</a:t>
            </a:r>
            <a:r>
              <a:rPr lang="en-US" sz="2000" dirty="0"/>
              <a:t> </a:t>
            </a:r>
            <a:r>
              <a:rPr lang="en-US" sz="2000" dirty="0" err="1"/>
              <a:t>interssieren</a:t>
            </a:r>
            <a:r>
              <a:rPr lang="en-US" sz="2000" dirty="0"/>
              <a:t> </a:t>
            </a:r>
            <a:r>
              <a:rPr lang="en-US" sz="2000" dirty="0" err="1"/>
              <a:t>mich</a:t>
            </a:r>
            <a:r>
              <a:rPr lang="en-US" sz="2000" dirty="0"/>
              <a:t> </a:t>
            </a:r>
            <a:r>
              <a:rPr lang="en-US" sz="2000" dirty="0" err="1"/>
              <a:t>hierzulande</a:t>
            </a:r>
            <a:r>
              <a:rPr lang="en-US" sz="2000" dirty="0"/>
              <a:t> die </a:t>
            </a:r>
            <a:r>
              <a:rPr lang="en-US" sz="2000" dirty="0" err="1"/>
              <a:t>Giraffen</a:t>
            </a:r>
            <a:r>
              <a:rPr lang="en-US" sz="2000" dirty="0"/>
              <a:t>, die </a:t>
            </a:r>
            <a:r>
              <a:rPr lang="en-US" sz="2000" dirty="0" err="1"/>
              <a:t>ja</a:t>
            </a:r>
            <a:r>
              <a:rPr lang="en-US" sz="2000" dirty="0"/>
              <a:t> </a:t>
            </a:r>
            <a:r>
              <a:rPr lang="en-US" sz="2000" dirty="0" err="1"/>
              <a:t>einen</a:t>
            </a:r>
            <a:r>
              <a:rPr lang="en-US" sz="2000" dirty="0"/>
              <a:t> </a:t>
            </a:r>
            <a:r>
              <a:rPr lang="en-US" sz="2000" dirty="0" err="1"/>
              <a:t>bemerkenswert</a:t>
            </a:r>
            <a:r>
              <a:rPr lang="en-US" sz="2000" dirty="0"/>
              <a:t> </a:t>
            </a:r>
            <a:r>
              <a:rPr lang="en-US" sz="2000" dirty="0" err="1"/>
              <a:t>langen</a:t>
            </a:r>
            <a:r>
              <a:rPr lang="en-US" sz="2000" dirty="0"/>
              <a:t> Hals </a:t>
            </a:r>
            <a:r>
              <a:rPr lang="en-US" sz="2000" dirty="0" err="1"/>
              <a:t>haben</a:t>
            </a:r>
            <a:r>
              <a:rPr lang="en-US" sz="2000" dirty="0"/>
              <a:t> … </a:t>
            </a:r>
            <a:r>
              <a:rPr lang="en-US" sz="2000" dirty="0" err="1"/>
              <a:t>aber</a:t>
            </a:r>
            <a:r>
              <a:rPr lang="en-US" sz="2000" dirty="0"/>
              <a:t> das </a:t>
            </a:r>
            <a:r>
              <a:rPr lang="en-US" sz="2000" dirty="0" err="1"/>
              <a:t>muß</a:t>
            </a:r>
            <a:r>
              <a:rPr lang="en-US" sz="2000" dirty="0"/>
              <a:t> </a:t>
            </a:r>
            <a:r>
              <a:rPr lang="en-US" sz="2000" dirty="0" err="1"/>
              <a:t>wohl</a:t>
            </a:r>
            <a:r>
              <a:rPr lang="en-US" sz="2000" dirty="0"/>
              <a:t> so </a:t>
            </a:r>
            <a:r>
              <a:rPr lang="en-US" sz="2000" dirty="0" err="1"/>
              <a:t>sein</a:t>
            </a:r>
            <a:r>
              <a:rPr lang="en-US" sz="2000" dirty="0"/>
              <a:t>, </a:t>
            </a:r>
            <a:r>
              <a:rPr lang="en-US" sz="2000" dirty="0" err="1"/>
              <a:t>weil</a:t>
            </a:r>
            <a:r>
              <a:rPr lang="en-US" sz="2000" dirty="0"/>
              <a:t> </a:t>
            </a:r>
            <a:r>
              <a:rPr lang="en-US" sz="2000" dirty="0" err="1"/>
              <a:t>der</a:t>
            </a:r>
            <a:r>
              <a:rPr lang="en-US" sz="2000" dirty="0"/>
              <a:t> Kopf </a:t>
            </a:r>
            <a:r>
              <a:rPr lang="en-US" sz="2000" dirty="0" err="1"/>
              <a:t>der</a:t>
            </a:r>
            <a:r>
              <a:rPr lang="en-US" sz="2000" dirty="0"/>
              <a:t> </a:t>
            </a:r>
            <a:r>
              <a:rPr lang="en-US" sz="2000" dirty="0" err="1"/>
              <a:t>Tiere</a:t>
            </a:r>
            <a:r>
              <a:rPr lang="en-US" sz="2000" dirty="0"/>
              <a:t> </a:t>
            </a:r>
            <a:r>
              <a:rPr lang="en-US" sz="2000" dirty="0" err="1"/>
              <a:t>sehr</a:t>
            </a:r>
            <a:r>
              <a:rPr lang="en-US" sz="2000" dirty="0"/>
              <a:t> </a:t>
            </a:r>
            <a:r>
              <a:rPr lang="en-US" sz="2000" dirty="0" err="1"/>
              <a:t>weit</a:t>
            </a:r>
            <a:r>
              <a:rPr lang="en-US" sz="2000" dirty="0"/>
              <a:t> </a:t>
            </a:r>
            <a:r>
              <a:rPr lang="en-US" sz="2000" dirty="0" err="1"/>
              <a:t>vom</a:t>
            </a:r>
            <a:r>
              <a:rPr lang="en-US" sz="2000" dirty="0"/>
              <a:t> </a:t>
            </a:r>
            <a:r>
              <a:rPr lang="en-US" sz="2000" dirty="0" err="1"/>
              <a:t>Rumpfe</a:t>
            </a:r>
            <a:r>
              <a:rPr lang="en-US" sz="2000" dirty="0"/>
              <a:t> </a:t>
            </a:r>
            <a:r>
              <a:rPr lang="en-US" sz="2000" dirty="0" err="1"/>
              <a:t>derselben</a:t>
            </a:r>
            <a:r>
              <a:rPr lang="en-US" sz="2000" dirty="0"/>
              <a:t> </a:t>
            </a:r>
            <a:r>
              <a:rPr lang="en-US" sz="2000" dirty="0" err="1"/>
              <a:t>entfert</a:t>
            </a:r>
            <a:r>
              <a:rPr lang="en-US" sz="2000" dirty="0"/>
              <a:t> </a:t>
            </a:r>
            <a:r>
              <a:rPr lang="en-US" sz="2000" dirty="0" err="1"/>
              <a:t>ist</a:t>
            </a:r>
            <a:r>
              <a:rPr lang="en-US" sz="2000" dirty="0"/>
              <a:t>.”</a:t>
            </a:r>
          </a:p>
        </p:txBody>
      </p:sp>
      <p:sp>
        <p:nvSpPr>
          <p:cNvPr id="5" name="Slide Number Placeholder 4"/>
          <p:cNvSpPr>
            <a:spLocks noGrp="1"/>
          </p:cNvSpPr>
          <p:nvPr>
            <p:ph type="sldNum" sz="quarter" idx="12"/>
          </p:nvPr>
        </p:nvSpPr>
        <p:spPr/>
        <p:txBody>
          <a:bodyPr/>
          <a:lstStyle/>
          <a:p>
            <a:fld id="{E68B653D-31D8-48BA-9185-60A8F7AC0655}" type="slidenum">
              <a:rPr lang="en-US" smtClean="0"/>
              <a:pPr/>
              <a:t>32</a:t>
            </a:fld>
            <a:endParaRPr lang="en-US"/>
          </a:p>
        </p:txBody>
      </p:sp>
      <p:pic>
        <p:nvPicPr>
          <p:cNvPr id="9218" name="Picture 2" descr="C:\Users\Owner\Pictures\2009-01-02\009.jpg"/>
          <p:cNvPicPr>
            <a:picLocks noChangeAspect="1" noChangeArrowheads="1"/>
          </p:cNvPicPr>
          <p:nvPr/>
        </p:nvPicPr>
        <p:blipFill>
          <a:blip r:embed="rId3" cstate="print"/>
          <a:srcRect l="34706" t="3333" r="20941" b="65556"/>
          <a:stretch>
            <a:fillRect/>
          </a:stretch>
        </p:blipFill>
        <p:spPr bwMode="auto">
          <a:xfrm>
            <a:off x="1905000" y="228600"/>
            <a:ext cx="5050971" cy="4876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2" descr="C:\Documents and Settings\Ben\Local Settings\Temporary Internet Files\Content.IE5\8RUJBCRT\j0424694[1].wmf"/>
          <p:cNvPicPr>
            <a:picLocks noChangeAspect="1" noChangeArrowheads="1"/>
          </p:cNvPicPr>
          <p:nvPr/>
        </p:nvPicPr>
        <p:blipFill>
          <a:blip r:embed="rId4" cstate="print"/>
          <a:srcRect t="30000"/>
          <a:stretch>
            <a:fillRect/>
          </a:stretch>
        </p:blipFill>
        <p:spPr bwMode="auto">
          <a:xfrm>
            <a:off x="8020050" y="0"/>
            <a:ext cx="1123950" cy="6858000"/>
          </a:xfrm>
          <a:prstGeom prst="rect">
            <a:avLst/>
          </a:prstGeom>
          <a:noFill/>
        </p:spPr>
      </p:pic>
      <p:pic>
        <p:nvPicPr>
          <p:cNvPr id="9219" name="Picture 3" descr="C:\Documents and Settings\Ben\Local Settings\Temporary Internet Files\Content.IE5\CW7ZGAX1\j0282881[1].gif"/>
          <p:cNvPicPr>
            <a:picLocks noChangeAspect="1" noChangeArrowheads="1" noCrop="1"/>
          </p:cNvPicPr>
          <p:nvPr/>
        </p:nvPicPr>
        <p:blipFill>
          <a:blip r:embed="rId5" cstate="print"/>
          <a:srcRect/>
          <a:stretch>
            <a:fillRect/>
          </a:stretch>
        </p:blipFill>
        <p:spPr bwMode="auto">
          <a:xfrm>
            <a:off x="247650" y="2495550"/>
            <a:ext cx="1219200" cy="952500"/>
          </a:xfrm>
          <a:prstGeom prst="rect">
            <a:avLst/>
          </a:prstGeom>
          <a:noFill/>
        </p:spPr>
      </p:pic>
      <p:pic>
        <p:nvPicPr>
          <p:cNvPr id="9" name="Picture 2" descr="C:\Documents and Settings\Ben\Local Settings\Temporary Internet Files\Content.IE5\8RUJBCRT\j0424694[1].wmf"/>
          <p:cNvPicPr>
            <a:picLocks noChangeAspect="1" noChangeArrowheads="1"/>
          </p:cNvPicPr>
          <p:nvPr/>
        </p:nvPicPr>
        <p:blipFill>
          <a:blip r:embed="rId4" cstate="print"/>
          <a:srcRect t="36986"/>
          <a:stretch>
            <a:fillRect/>
          </a:stretch>
        </p:blipFill>
        <p:spPr bwMode="auto">
          <a:xfrm>
            <a:off x="7543800" y="0"/>
            <a:ext cx="724323" cy="556260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990600" y="5638800"/>
            <a:ext cx="7239000" cy="914400"/>
          </a:xfrm>
        </p:spPr>
        <p:txBody>
          <a:bodyPr>
            <a:normAutofit/>
          </a:bodyPr>
          <a:lstStyle/>
          <a:p>
            <a:r>
              <a:rPr lang="en-US" sz="2000" dirty="0"/>
              <a:t>“</a:t>
            </a:r>
            <a:r>
              <a:rPr lang="en-US" sz="2000" dirty="0" err="1"/>
              <a:t>Ist</a:t>
            </a:r>
            <a:r>
              <a:rPr lang="en-US" sz="2000" dirty="0"/>
              <a:t> </a:t>
            </a:r>
            <a:r>
              <a:rPr lang="en-US" sz="2000" dirty="0" err="1"/>
              <a:t>es</a:t>
            </a:r>
            <a:r>
              <a:rPr lang="en-US" sz="2000" dirty="0"/>
              <a:t> </a:t>
            </a:r>
            <a:r>
              <a:rPr lang="en-US" sz="2000" dirty="0" err="1"/>
              <a:t>nicht</a:t>
            </a:r>
            <a:r>
              <a:rPr lang="en-US" sz="2000" dirty="0"/>
              <a:t> </a:t>
            </a:r>
            <a:r>
              <a:rPr lang="en-US" sz="2000" dirty="0" err="1"/>
              <a:t>gefährlich</a:t>
            </a:r>
            <a:r>
              <a:rPr lang="en-US" sz="2000" dirty="0"/>
              <a:t>, </a:t>
            </a:r>
            <a:r>
              <a:rPr lang="en-US" sz="2000" dirty="0" err="1"/>
              <a:t>Schweizer</a:t>
            </a:r>
            <a:r>
              <a:rPr lang="en-US" sz="2000" dirty="0"/>
              <a:t> </a:t>
            </a:r>
            <a:r>
              <a:rPr lang="en-US" sz="2000" dirty="0" err="1"/>
              <a:t>Käse</a:t>
            </a:r>
            <a:r>
              <a:rPr lang="en-US" sz="2000" dirty="0"/>
              <a:t> </a:t>
            </a:r>
            <a:r>
              <a:rPr lang="en-US" sz="2000" dirty="0" err="1"/>
              <a:t>zu</a:t>
            </a:r>
            <a:r>
              <a:rPr lang="en-US" sz="2000" dirty="0"/>
              <a:t> </a:t>
            </a:r>
            <a:r>
              <a:rPr lang="en-US" sz="2000" dirty="0" err="1"/>
              <a:t>essen</a:t>
            </a:r>
            <a:r>
              <a:rPr lang="en-US" sz="2000" dirty="0"/>
              <a:t>?  In den </a:t>
            </a:r>
            <a:r>
              <a:rPr lang="en-US" sz="2000" dirty="0" err="1"/>
              <a:t>Löchern</a:t>
            </a:r>
            <a:r>
              <a:rPr lang="en-US" sz="2000" dirty="0"/>
              <a:t> </a:t>
            </a:r>
            <a:r>
              <a:rPr lang="en-US" sz="2000" dirty="0" err="1"/>
              <a:t>ist</a:t>
            </a:r>
            <a:r>
              <a:rPr lang="en-US" sz="2000" dirty="0"/>
              <a:t> </a:t>
            </a:r>
            <a:r>
              <a:rPr lang="en-US" sz="2000" dirty="0" err="1"/>
              <a:t>doch</a:t>
            </a:r>
            <a:r>
              <a:rPr lang="en-US" sz="2000" dirty="0"/>
              <a:t> </a:t>
            </a:r>
            <a:r>
              <a:rPr lang="en-US" sz="2000" dirty="0" err="1"/>
              <a:t>Gebirgsluft</a:t>
            </a:r>
            <a:r>
              <a:rPr lang="en-US" sz="2000" dirty="0"/>
              <a:t> und die </a:t>
            </a:r>
            <a:r>
              <a:rPr lang="en-US" sz="2000" dirty="0" err="1"/>
              <a:t>ist</a:t>
            </a:r>
            <a:r>
              <a:rPr lang="en-US" sz="2000" dirty="0"/>
              <a:t> </a:t>
            </a:r>
            <a:r>
              <a:rPr lang="en-US" sz="2000" dirty="0" err="1"/>
              <a:t>schon</a:t>
            </a:r>
            <a:r>
              <a:rPr lang="en-US" sz="2000" dirty="0"/>
              <a:t> </a:t>
            </a:r>
            <a:r>
              <a:rPr lang="en-US" sz="2000" dirty="0" err="1"/>
              <a:t>manchem</a:t>
            </a:r>
            <a:r>
              <a:rPr lang="en-US" sz="2000" dirty="0"/>
              <a:t> </a:t>
            </a:r>
            <a:r>
              <a:rPr lang="en-US" sz="2000" dirty="0" err="1"/>
              <a:t>nicht</a:t>
            </a:r>
            <a:r>
              <a:rPr lang="en-US" sz="2000" dirty="0"/>
              <a:t> </a:t>
            </a:r>
            <a:r>
              <a:rPr lang="en-US" sz="2000" dirty="0" err="1"/>
              <a:t>bekommen</a:t>
            </a:r>
            <a:r>
              <a:rPr lang="en-US" sz="2000" dirty="0"/>
              <a:t>.”</a:t>
            </a:r>
          </a:p>
        </p:txBody>
      </p:sp>
      <p:sp>
        <p:nvSpPr>
          <p:cNvPr id="5" name="Slide Number Placeholder 4"/>
          <p:cNvSpPr>
            <a:spLocks noGrp="1"/>
          </p:cNvSpPr>
          <p:nvPr>
            <p:ph type="sldNum" sz="quarter" idx="12"/>
          </p:nvPr>
        </p:nvSpPr>
        <p:spPr/>
        <p:txBody>
          <a:bodyPr/>
          <a:lstStyle/>
          <a:p>
            <a:fld id="{E68B653D-31D8-48BA-9185-60A8F7AC0655}" type="slidenum">
              <a:rPr lang="en-US" smtClean="0"/>
              <a:pPr/>
              <a:t>33</a:t>
            </a:fld>
            <a:endParaRPr lang="en-US"/>
          </a:p>
        </p:txBody>
      </p:sp>
      <p:pic>
        <p:nvPicPr>
          <p:cNvPr id="8194" name="Picture 2" descr="C:\Users\Owner\Pictures\2009-01-02\008.jpg"/>
          <p:cNvPicPr>
            <a:picLocks noChangeAspect="1" noChangeArrowheads="1"/>
          </p:cNvPicPr>
          <p:nvPr/>
        </p:nvPicPr>
        <p:blipFill>
          <a:blip r:embed="rId3" cstate="print"/>
          <a:srcRect l="31647" t="3333" r="20941" b="51111"/>
          <a:stretch>
            <a:fillRect/>
          </a:stretch>
        </p:blipFill>
        <p:spPr bwMode="auto">
          <a:xfrm>
            <a:off x="2667000" y="228600"/>
            <a:ext cx="3886200" cy="5139813"/>
          </a:xfrm>
          <a:prstGeom prst="rect">
            <a:avLst/>
          </a:prstGeom>
          <a:noFill/>
        </p:spPr>
      </p:pic>
      <p:pic>
        <p:nvPicPr>
          <p:cNvPr id="1026" name="Picture 2" descr="C:\Documents and Settings\Ben\Local Settings\Temporary Internet Files\Content.IE5\DYZCUB96\MCj02386490000[1].wmf"/>
          <p:cNvPicPr>
            <a:picLocks noChangeAspect="1" noChangeArrowheads="1"/>
          </p:cNvPicPr>
          <p:nvPr/>
        </p:nvPicPr>
        <p:blipFill>
          <a:blip r:embed="rId4" cstate="print"/>
          <a:srcRect/>
          <a:stretch>
            <a:fillRect/>
          </a:stretch>
        </p:blipFill>
        <p:spPr bwMode="auto">
          <a:xfrm>
            <a:off x="622300" y="1776413"/>
            <a:ext cx="1768475" cy="1398587"/>
          </a:xfrm>
          <a:prstGeom prst="rect">
            <a:avLst/>
          </a:prstGeom>
          <a:noFill/>
        </p:spPr>
      </p:pic>
      <p:pic>
        <p:nvPicPr>
          <p:cNvPr id="1027" name="Picture 3" descr="C:\Documents and Settings\Ben\Local Settings\Temporary Internet Files\Content.IE5\QR0DJR66\MCj04063240000[1].wmf"/>
          <p:cNvPicPr>
            <a:picLocks noChangeAspect="1" noChangeArrowheads="1"/>
          </p:cNvPicPr>
          <p:nvPr/>
        </p:nvPicPr>
        <p:blipFill>
          <a:blip r:embed="rId5" cstate="print"/>
          <a:srcRect/>
          <a:stretch>
            <a:fillRect/>
          </a:stretch>
        </p:blipFill>
        <p:spPr bwMode="auto">
          <a:xfrm>
            <a:off x="7231063" y="2473325"/>
            <a:ext cx="1565275" cy="1831975"/>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a:xfrm>
            <a:off x="685800" y="5638800"/>
            <a:ext cx="7620000" cy="1752600"/>
          </a:xfrm>
        </p:spPr>
        <p:txBody>
          <a:bodyPr>
            <a:normAutofit/>
          </a:bodyPr>
          <a:lstStyle/>
          <a:p>
            <a:r>
              <a:rPr lang="en-US" sz="2400" b="1" dirty="0"/>
              <a:t>Heinrich </a:t>
            </a:r>
            <a:r>
              <a:rPr lang="en-US" sz="2400" b="1" dirty="0" err="1"/>
              <a:t>Lübke</a:t>
            </a:r>
            <a:r>
              <a:rPr lang="en-US" sz="2400" b="1" dirty="0"/>
              <a:t> </a:t>
            </a:r>
            <a:r>
              <a:rPr lang="en-US" sz="2400" b="1" dirty="0" err="1"/>
              <a:t>als</a:t>
            </a:r>
            <a:r>
              <a:rPr lang="en-US" sz="2400" b="1" dirty="0"/>
              <a:t> </a:t>
            </a:r>
            <a:r>
              <a:rPr lang="en-US" sz="2400" b="1" dirty="0" err="1"/>
              <a:t>Häuptling</a:t>
            </a:r>
            <a:r>
              <a:rPr lang="en-US" sz="2400" b="1" dirty="0"/>
              <a:t> des EWE-</a:t>
            </a:r>
            <a:r>
              <a:rPr lang="en-US" sz="2400" b="1" dirty="0" err="1"/>
              <a:t>Stammes</a:t>
            </a:r>
            <a:r>
              <a:rPr lang="en-US" sz="2400" b="1" dirty="0"/>
              <a:t> </a:t>
            </a:r>
            <a:r>
              <a:rPr lang="en-US" sz="2400" b="1" dirty="0" err="1"/>
              <a:t>im</a:t>
            </a:r>
            <a:r>
              <a:rPr lang="en-US" sz="2400" b="1" dirty="0"/>
              <a:t> Togo.  Von </a:t>
            </a:r>
            <a:r>
              <a:rPr lang="en-US" sz="2400" b="1" dirty="0" err="1"/>
              <a:t>einem</a:t>
            </a:r>
            <a:r>
              <a:rPr lang="en-US" sz="2400" b="1" dirty="0"/>
              <a:t> </a:t>
            </a:r>
            <a:r>
              <a:rPr lang="en-US" sz="2400" b="1" dirty="0" err="1"/>
              <a:t>einheimischen</a:t>
            </a:r>
            <a:r>
              <a:rPr lang="en-US" sz="2400" b="1" dirty="0"/>
              <a:t> </a:t>
            </a:r>
            <a:r>
              <a:rPr lang="en-US" sz="2400" b="1" dirty="0" err="1"/>
              <a:t>Maler</a:t>
            </a:r>
            <a:r>
              <a:rPr lang="en-US" sz="2400" b="1" dirty="0"/>
              <a:t> </a:t>
            </a:r>
            <a:r>
              <a:rPr lang="en-US" sz="2400" b="1" dirty="0" err="1"/>
              <a:t>dargestellt</a:t>
            </a:r>
            <a:r>
              <a:rPr lang="en-US" sz="2400" b="1" dirty="0"/>
              <a:t>.  </a:t>
            </a:r>
          </a:p>
        </p:txBody>
      </p:sp>
      <p:pic>
        <p:nvPicPr>
          <p:cNvPr id="1027" name="Picture 3" descr="C:\Users\Owner\Pictures\2008-11-15\001.jpg"/>
          <p:cNvPicPr>
            <a:picLocks noChangeAspect="1" noChangeArrowheads="1"/>
          </p:cNvPicPr>
          <p:nvPr/>
        </p:nvPicPr>
        <p:blipFill>
          <a:blip r:embed="rId3" cstate="print"/>
          <a:srcRect l="24471" r="23529" b="45556"/>
          <a:stretch>
            <a:fillRect/>
          </a:stretch>
        </p:blipFill>
        <p:spPr bwMode="auto">
          <a:xfrm>
            <a:off x="2743200" y="0"/>
            <a:ext cx="3810000" cy="5490884"/>
          </a:xfrm>
          <a:prstGeom prst="rect">
            <a:avLst/>
          </a:prstGeom>
          <a:ln w="190500" cap="sq">
            <a:solidFill>
              <a:srgbClr val="C8C6BD"/>
            </a:solidFill>
            <a:prstDash val="solid"/>
            <a:miter lim="800000"/>
          </a:ln>
          <a:effectLst>
            <a:outerShdw blurRad="50800" dist="38100" dir="5400000" algn="t" rotWithShape="0">
              <a:prstClr val="black">
                <a:alpha val="40000"/>
              </a:prst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endParaRPr lang="en-US" dirty="0"/>
          </a:p>
        </p:txBody>
      </p:sp>
      <p:sp>
        <p:nvSpPr>
          <p:cNvPr id="3" name="Content Placeholder 2"/>
          <p:cNvSpPr>
            <a:spLocks noGrp="1"/>
          </p:cNvSpPr>
          <p:nvPr>
            <p:ph idx="1"/>
          </p:nvPr>
        </p:nvSpPr>
        <p:spPr/>
        <p:txBody>
          <a:bodyPr>
            <a:normAutofit fontScale="92500" lnSpcReduction="20000"/>
          </a:bodyPr>
          <a:lstStyle/>
          <a:p>
            <a:pPr algn="just"/>
            <a:r>
              <a:rPr lang="en-US" sz="1800" dirty="0"/>
              <a:t>The term </a:t>
            </a:r>
            <a:r>
              <a:rPr lang="en-US" sz="1800" b="1" dirty="0" err="1"/>
              <a:t>Lübke</a:t>
            </a:r>
            <a:r>
              <a:rPr lang="en-US" sz="1800" b="1" dirty="0"/>
              <a:t> English </a:t>
            </a:r>
            <a:r>
              <a:rPr lang="en-US" sz="1800" dirty="0"/>
              <a:t>(or </a:t>
            </a:r>
            <a:r>
              <a:rPr lang="en-US" sz="1800" b="1" dirty="0" err="1"/>
              <a:t>Lübke</a:t>
            </a:r>
            <a:r>
              <a:rPr lang="en-US" sz="1800" b="1" dirty="0"/>
              <a:t> </a:t>
            </a:r>
            <a:r>
              <a:rPr lang="en-US" sz="1800" b="1" dirty="0" err="1"/>
              <a:t>Englisch</a:t>
            </a:r>
            <a:r>
              <a:rPr lang="en-US" sz="1800" b="1" dirty="0"/>
              <a:t>) </a:t>
            </a:r>
            <a:r>
              <a:rPr lang="en-US" sz="1800" dirty="0"/>
              <a:t>refers to nonsense English texts created by a naïve word-by-word translation of German texts that disregard differences between these languages in terms of e.g. their</a:t>
            </a:r>
          </a:p>
          <a:p>
            <a:pPr lvl="1"/>
            <a:r>
              <a:rPr lang="en-US" sz="1800" dirty="0"/>
              <a:t>syntax</a:t>
            </a:r>
          </a:p>
          <a:p>
            <a:pPr lvl="1"/>
            <a:r>
              <a:rPr lang="en-US" sz="1800" dirty="0"/>
              <a:t>context dependency of vocabulary with multiple possible meanings.</a:t>
            </a:r>
          </a:p>
          <a:p>
            <a:pPr lvl="1"/>
            <a:r>
              <a:rPr lang="en-US" sz="1800" dirty="0"/>
              <a:t>German idioms not having identical English equivalents.</a:t>
            </a:r>
          </a:p>
          <a:p>
            <a:pPr lvl="1">
              <a:buNone/>
            </a:pPr>
            <a:endParaRPr lang="en-US" sz="1800" dirty="0"/>
          </a:p>
          <a:p>
            <a:pPr lvl="1" algn="just">
              <a:buNone/>
            </a:pPr>
            <a:r>
              <a:rPr lang="en-US" sz="1800" i="1" dirty="0" err="1"/>
              <a:t>Lübke</a:t>
            </a:r>
            <a:r>
              <a:rPr lang="en-US" sz="1800" i="1" dirty="0"/>
              <a:t> </a:t>
            </a:r>
            <a:r>
              <a:rPr lang="en-US" sz="1800" i="1" dirty="0" err="1"/>
              <a:t>Englisch</a:t>
            </a:r>
            <a:r>
              <a:rPr lang="en-US" sz="1800" i="1" dirty="0"/>
              <a:t> </a:t>
            </a:r>
            <a:r>
              <a:rPr lang="en-US" sz="1800" dirty="0"/>
              <a:t>is named after… Heinrich </a:t>
            </a:r>
            <a:r>
              <a:rPr lang="en-US" sz="1800" dirty="0" err="1"/>
              <a:t>Lübke</a:t>
            </a:r>
            <a:r>
              <a:rPr lang="en-US" sz="1800" dirty="0"/>
              <a:t>, whose English language skills unfortunately suffered from the aforementioned flaws when exercised on his state visits, which caused him to become a rewarding target for German humorists of that time.</a:t>
            </a:r>
          </a:p>
          <a:p>
            <a:pPr lvl="1">
              <a:buNone/>
            </a:pPr>
            <a:endParaRPr lang="en-US" sz="1800" dirty="0"/>
          </a:p>
          <a:p>
            <a:pPr lvl="1">
              <a:buNone/>
            </a:pPr>
            <a:r>
              <a:rPr lang="en-US" sz="1800" dirty="0"/>
              <a:t>An example of </a:t>
            </a:r>
            <a:r>
              <a:rPr lang="en-US" sz="1800" i="1" dirty="0" err="1"/>
              <a:t>Lübke</a:t>
            </a:r>
            <a:r>
              <a:rPr lang="en-US" sz="1800" i="1" dirty="0"/>
              <a:t> English </a:t>
            </a:r>
            <a:r>
              <a:rPr lang="en-US" sz="1800" dirty="0"/>
              <a:t>would be:</a:t>
            </a:r>
          </a:p>
          <a:p>
            <a:pPr lvl="1">
              <a:buNone/>
            </a:pPr>
            <a:r>
              <a:rPr lang="en-US" sz="1800" dirty="0"/>
              <a:t>	-  A German sentence:  </a:t>
            </a:r>
            <a:r>
              <a:rPr lang="en-US" sz="1800" b="1" dirty="0"/>
              <a:t>“</a:t>
            </a:r>
            <a:r>
              <a:rPr lang="en-US" sz="1800" b="1" dirty="0" err="1"/>
              <a:t>Gleich</a:t>
            </a:r>
            <a:r>
              <a:rPr lang="en-US" sz="1800" b="1" dirty="0"/>
              <a:t> </a:t>
            </a:r>
            <a:r>
              <a:rPr lang="en-US" sz="1800" b="1" dirty="0" err="1"/>
              <a:t>geht</a:t>
            </a:r>
            <a:r>
              <a:rPr lang="en-US" sz="1800" b="1" dirty="0"/>
              <a:t> </a:t>
            </a:r>
            <a:r>
              <a:rPr lang="en-US" sz="1800" b="1" dirty="0" err="1"/>
              <a:t>es</a:t>
            </a:r>
            <a:r>
              <a:rPr lang="en-US" sz="1800" b="1" dirty="0"/>
              <a:t> los.”</a:t>
            </a:r>
          </a:p>
          <a:p>
            <a:pPr lvl="1">
              <a:buNone/>
            </a:pPr>
            <a:r>
              <a:rPr lang="en-US" sz="1800" dirty="0"/>
              <a:t>	-  A meaningful translation to English (example):  </a:t>
            </a:r>
            <a:r>
              <a:rPr lang="en-US" sz="1800" b="1" dirty="0"/>
              <a:t>“It’ll start very soon.”</a:t>
            </a:r>
          </a:p>
          <a:p>
            <a:pPr lvl="1">
              <a:buNone/>
            </a:pPr>
            <a:r>
              <a:rPr lang="en-US" sz="1800" dirty="0"/>
              <a:t>	-  A </a:t>
            </a:r>
            <a:r>
              <a:rPr lang="en-US" sz="1800" dirty="0" err="1"/>
              <a:t>Lübke</a:t>
            </a:r>
            <a:r>
              <a:rPr lang="en-US" sz="1800" dirty="0"/>
              <a:t> English, thus nonsense translation:  </a:t>
            </a:r>
            <a:r>
              <a:rPr lang="en-US" sz="1800" b="1" dirty="0"/>
              <a:t>“Equal goes it loose.”</a:t>
            </a:r>
          </a:p>
          <a:p>
            <a:pPr lvl="1" algn="r">
              <a:buNone/>
            </a:pPr>
            <a:r>
              <a:rPr lang="en-US" sz="1500" dirty="0"/>
              <a:t>- Wikipedia</a:t>
            </a:r>
          </a:p>
          <a:p>
            <a:pPr lvl="1">
              <a:buNone/>
            </a:pPr>
            <a:endParaRPr lang="en-US" sz="800" dirty="0"/>
          </a:p>
          <a:p>
            <a:pPr lvl="1">
              <a:buNone/>
            </a:pPr>
            <a:endParaRPr lang="en-US" sz="800" dirty="0"/>
          </a:p>
          <a:p>
            <a:pPr lvl="1">
              <a:buNone/>
            </a:pPr>
            <a:endParaRPr lang="en-US" sz="800" dirty="0"/>
          </a:p>
          <a:p>
            <a:pPr lvl="1"/>
            <a:endParaRPr lang="en-US" sz="800" dirty="0"/>
          </a:p>
          <a:p>
            <a:endParaRPr lang="en-US" sz="1200" dirty="0"/>
          </a:p>
          <a:p>
            <a:endParaRPr lang="en-US" sz="1200" dirty="0"/>
          </a:p>
        </p:txBody>
      </p:sp>
      <p:sp>
        <p:nvSpPr>
          <p:cNvPr id="4" name="Slide Number Placeholder 3"/>
          <p:cNvSpPr>
            <a:spLocks noGrp="1"/>
          </p:cNvSpPr>
          <p:nvPr>
            <p:ph type="sldNum" sz="quarter" idx="12"/>
          </p:nvPr>
        </p:nvSpPr>
        <p:spPr/>
        <p:txBody>
          <a:bodyPr/>
          <a:lstStyle/>
          <a:p>
            <a:fld id="{E68B653D-31D8-48BA-9185-60A8F7AC0655}" type="slidenum">
              <a:rPr lang="en-US" smtClean="0"/>
              <a:pPr/>
              <a:t>35</a:t>
            </a:fld>
            <a:endParaRPr lang="en-US"/>
          </a:p>
        </p:txBody>
      </p:sp>
      <p:pic>
        <p:nvPicPr>
          <p:cNvPr id="1026" name="Picture 2"/>
          <p:cNvPicPr>
            <a:picLocks noChangeAspect="1" noChangeArrowheads="1"/>
          </p:cNvPicPr>
          <p:nvPr/>
        </p:nvPicPr>
        <p:blipFill>
          <a:blip r:embed="rId5" cstate="print"/>
          <a:srcRect/>
          <a:stretch>
            <a:fillRect/>
          </a:stretch>
        </p:blipFill>
        <p:spPr bwMode="auto">
          <a:xfrm>
            <a:off x="914400" y="381000"/>
            <a:ext cx="904561" cy="1104900"/>
          </a:xfrm>
          <a:prstGeom prst="rect">
            <a:avLst/>
          </a:prstGeom>
          <a:noFill/>
          <a:ln w="9525">
            <a:noFill/>
            <a:miter lim="800000"/>
            <a:headEnd/>
            <a:tailEnd/>
          </a:ln>
          <a:effectLst/>
        </p:spPr>
      </p:pic>
      <p:pic>
        <p:nvPicPr>
          <p:cNvPr id="6" name="j038845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9525000" y="2514600"/>
            <a:ext cx="304800" cy="304800"/>
          </a:xfrm>
          <a:prstGeom prst="rect">
            <a:avLst/>
          </a:prstGeom>
        </p:spPr>
      </p:pic>
      <p:sp>
        <p:nvSpPr>
          <p:cNvPr id="7" name="Title 1"/>
          <p:cNvSpPr txBox="1">
            <a:spLocks/>
          </p:cNvSpPr>
          <p:nvPr/>
        </p:nvSpPr>
        <p:spPr>
          <a:xfrm>
            <a:off x="0" y="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tx1"/>
                </a:solidFill>
                <a:effectLst/>
                <a:uLnTx/>
                <a:uFillTx/>
                <a:latin typeface="+mj-lt"/>
                <a:ea typeface="+mj-ea"/>
                <a:cs typeface="+mj-cs"/>
              </a:rPr>
              <a:t>Lübke English</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repeatCount="indefinite"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buNone/>
            </a:pPr>
            <a:r>
              <a:rPr lang="en-US" sz="9600" dirty="0"/>
              <a:t>FINIS</a:t>
            </a:r>
          </a:p>
          <a:p>
            <a:pPr algn="ctr">
              <a:buNone/>
            </a:pPr>
            <a:endParaRPr lang="en-US" sz="9600" dirty="0"/>
          </a:p>
          <a:p>
            <a:pPr algn="ctr">
              <a:buNone/>
            </a:pPr>
            <a:r>
              <a:rPr lang="en-US" sz="2400" dirty="0"/>
              <a:t>(</a:t>
            </a:r>
            <a:r>
              <a:rPr lang="en-US" sz="2400" dirty="0" err="1"/>
              <a:t>Gott</a:t>
            </a:r>
            <a:r>
              <a:rPr lang="en-US" sz="2400" dirty="0"/>
              <a:t> </a:t>
            </a:r>
            <a:r>
              <a:rPr lang="en-US" sz="2400" dirty="0" err="1"/>
              <a:t>sei</a:t>
            </a:r>
            <a:r>
              <a:rPr lang="en-US" sz="2400" dirty="0"/>
              <a:t> Dank!)</a:t>
            </a:r>
          </a:p>
        </p:txBody>
      </p:sp>
      <p:sp>
        <p:nvSpPr>
          <p:cNvPr id="4" name="Slide Number Placeholder 3"/>
          <p:cNvSpPr>
            <a:spLocks noGrp="1"/>
          </p:cNvSpPr>
          <p:nvPr>
            <p:ph type="sldNum" sz="quarter" idx="12"/>
          </p:nvPr>
        </p:nvSpPr>
        <p:spPr/>
        <p:txBody>
          <a:bodyPr/>
          <a:lstStyle/>
          <a:p>
            <a:fld id="{E68B653D-31D8-48BA-9185-60A8F7AC0655}" type="slidenum">
              <a:rPr lang="en-US" smtClean="0"/>
              <a:pPr/>
              <a:t>36</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6200" y="1219200"/>
            <a:ext cx="4953000" cy="4754563"/>
          </a:xfrm>
        </p:spPr>
        <p:txBody>
          <a:bodyPr>
            <a:normAutofit fontScale="85000" lnSpcReduction="20000"/>
          </a:bodyPr>
          <a:lstStyle/>
          <a:p>
            <a:pPr>
              <a:buNone/>
            </a:pPr>
            <a:r>
              <a:rPr lang="de-DE" sz="2400" dirty="0"/>
              <a:t>    </a:t>
            </a:r>
          </a:p>
          <a:p>
            <a:pPr algn="ctr">
              <a:buNone/>
            </a:pPr>
            <a:r>
              <a:rPr lang="de-DE" sz="2400" dirty="0"/>
              <a:t>      </a:t>
            </a:r>
            <a:r>
              <a:rPr lang="de-DE" dirty="0"/>
              <a:t>Von 1932 bis 1933 war Heinrich Lübke für das Zentrum Mitglied des Preußischen Landtages.</a:t>
            </a:r>
          </a:p>
          <a:p>
            <a:pPr>
              <a:buNone/>
            </a:pPr>
            <a:r>
              <a:rPr lang="de-DE" dirty="0"/>
              <a:t>  </a:t>
            </a:r>
          </a:p>
          <a:p>
            <a:pPr algn="ctr">
              <a:buNone/>
            </a:pPr>
            <a:endParaRPr lang="de-DE" dirty="0"/>
          </a:p>
          <a:p>
            <a:pPr algn="ctr">
              <a:buNone/>
            </a:pPr>
            <a:r>
              <a:rPr lang="de-DE" dirty="0"/>
              <a:t>     Obwohl er bei der Landtagswahl am 5. März 1933 wiedergewählt wurde, verlor er sein Mandat, als nach der Machtergreifung der Nationalsocialisten  der Landtag aufgelöst wurde</a:t>
            </a:r>
            <a:endParaRPr lang="en-US" dirty="0"/>
          </a:p>
          <a:p>
            <a:pPr algn="ctr">
              <a:buNone/>
            </a:pPr>
            <a:endParaRPr lang="de-DE" sz="2400" dirty="0"/>
          </a:p>
          <a:p>
            <a:pPr>
              <a:buNone/>
            </a:pPr>
            <a:endParaRPr lang="de-DE" sz="2400" dirty="0"/>
          </a:p>
          <a:p>
            <a:pPr>
              <a:buNone/>
            </a:pPr>
            <a:endParaRPr lang="de-DE" sz="2400" dirty="0"/>
          </a:p>
          <a:p>
            <a:pPr>
              <a:buNone/>
            </a:pPr>
            <a:endParaRPr lang="de-DE" sz="2400" dirty="0"/>
          </a:p>
          <a:p>
            <a:pPr>
              <a:buNone/>
            </a:pPr>
            <a:endParaRPr lang="de-DE" sz="2400" dirty="0"/>
          </a:p>
        </p:txBody>
      </p:sp>
      <p:sp>
        <p:nvSpPr>
          <p:cNvPr id="1025" name="Rectangle 1"/>
          <p:cNvSpPr>
            <a:spLocks noChangeArrowheads="1"/>
          </p:cNvSpPr>
          <p:nvPr/>
        </p:nvSpPr>
        <p:spPr bwMode="auto">
          <a:xfrm>
            <a:off x="0" y="0"/>
            <a:ext cx="827471" cy="241604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charset="0"/>
              <a:hlinkClick r:id="rId3" tooltip="Bundespräsident Heinrich Lübke zu Besuch im bayerischen Kirchheim (Landkreis Unterallgäu)."/>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hlinkClick r:id="rId3" tooltip="Bundespräsident Heinrich Lübke zu Besuch im bayerischen Kirchheim (Landkreis Unterallgäu)."/>
              </a:rPr>
              <a:t>  </a:t>
            </a:r>
            <a:r>
              <a:rPr kumimoji="0" lang="en-US" sz="14000" b="0" i="0" u="none" strike="noStrike" cap="none" normalizeH="0" baseline="0" dirty="0">
                <a:ln>
                  <a:noFill/>
                </a:ln>
                <a:solidFill>
                  <a:schemeClr val="tx1"/>
                </a:solidFill>
                <a:effectLst/>
                <a:latin typeface="Arial" charset="0"/>
              </a:rPr>
              <a:t> </a:t>
            </a:r>
            <a:endParaRPr kumimoji="0" lang="en-US" sz="1800" b="0" i="0" u="none" strike="noStrike" cap="none" normalizeH="0" baseline="0" dirty="0">
              <a:ln>
                <a:noFill/>
              </a:ln>
              <a:solidFill>
                <a:schemeClr val="tx1"/>
              </a:solidFill>
              <a:effectLst/>
              <a:latin typeface="Arial" charset="0"/>
              <a:hlinkClick r:id="rId3" tooltip="vergrößern"/>
            </a:endParaRPr>
          </a:p>
        </p:txBody>
      </p:sp>
      <p:pic>
        <p:nvPicPr>
          <p:cNvPr id="1027" name="Picture 3" descr="http://upload.wikimedia.org/skins/common/images/magnify-clip.png">
            <a:hlinkClick r:id="rId3" tooltip="vergrößern"/>
          </p:cNvPr>
          <p:cNvPicPr>
            <a:picLocks noChangeAspect="1" noChangeArrowheads="1"/>
          </p:cNvPicPr>
          <p:nvPr/>
        </p:nvPicPr>
        <p:blipFill>
          <a:blip r:embed="rId4" cstate="print"/>
          <a:srcRect/>
          <a:stretch>
            <a:fillRect/>
          </a:stretch>
        </p:blipFill>
        <p:spPr bwMode="auto">
          <a:xfrm>
            <a:off x="155575" y="1281113"/>
            <a:ext cx="142875" cy="104775"/>
          </a:xfrm>
          <a:prstGeom prst="rect">
            <a:avLst/>
          </a:prstGeom>
          <a:noFill/>
        </p:spPr>
      </p:pic>
      <p:pic>
        <p:nvPicPr>
          <p:cNvPr id="1029" name="Picture 5" descr="http://upload.wikimedia.org/wikipedia/commons/thumb/f/fc/Bundespraesident_Luebke_1_5218.jpg/180px-Bundespraesident_Luebke_1_5218.jpg">
            <a:hlinkClick r:id="rId3" tooltip="Bundespräsident Heinrich Lübke zu Besuch im bayerischen Kirchheim (Landkreis Unterallgäu)."/>
          </p:cNvPr>
          <p:cNvPicPr>
            <a:picLocks noChangeAspect="1" noChangeArrowheads="1"/>
          </p:cNvPicPr>
          <p:nvPr/>
        </p:nvPicPr>
        <p:blipFill>
          <a:blip r:embed="rId5" cstate="print"/>
          <a:srcRect/>
          <a:stretch>
            <a:fillRect/>
          </a:stretch>
        </p:blipFill>
        <p:spPr bwMode="auto">
          <a:xfrm>
            <a:off x="381000" y="1219200"/>
            <a:ext cx="3642944" cy="4735830"/>
          </a:xfrm>
          <a:prstGeom prst="rect">
            <a:avLst/>
          </a:prstGeom>
          <a:ln>
            <a:noFill/>
          </a:ln>
          <a:effectLst>
            <a:outerShdw blurRad="292100" dist="139700" dir="2700000" algn="tl" rotWithShape="0">
              <a:srgbClr val="333333">
                <a:alpha val="65000"/>
              </a:srgbClr>
            </a:outerShdw>
          </a:effectLst>
        </p:spPr>
      </p:pic>
      <p:pic>
        <p:nvPicPr>
          <p:cNvPr id="1030" name="Picture 6" descr="http://upload.wikimedia.org/skins/common/images/magnify-clip.png">
            <a:hlinkClick r:id="rId3" tooltip="vergrößern"/>
          </p:cNvPr>
          <p:cNvPicPr>
            <a:picLocks noChangeAspect="1" noChangeArrowheads="1"/>
          </p:cNvPicPr>
          <p:nvPr/>
        </p:nvPicPr>
        <p:blipFill>
          <a:blip r:embed="rId4" cstate="print"/>
          <a:srcRect/>
          <a:stretch>
            <a:fillRect/>
          </a:stretch>
        </p:blipFill>
        <p:spPr bwMode="auto">
          <a:xfrm>
            <a:off x="155575" y="1281113"/>
            <a:ext cx="142875" cy="104775"/>
          </a:xfrm>
          <a:prstGeom prst="rect">
            <a:avLst/>
          </a:prstGeom>
          <a:noFill/>
        </p:spPr>
      </p:pic>
      <p:pic>
        <p:nvPicPr>
          <p:cNvPr id="1033" name="Picture 9" descr="http://upload.wikimedia.org/skins/common/images/magnify-clip.png">
            <a:hlinkClick r:id="rId3" tooltip="vergrößern"/>
          </p:cNvPr>
          <p:cNvPicPr>
            <a:picLocks noChangeAspect="1" noChangeArrowheads="1"/>
          </p:cNvPicPr>
          <p:nvPr/>
        </p:nvPicPr>
        <p:blipFill>
          <a:blip r:embed="rId4" cstate="print"/>
          <a:srcRect/>
          <a:stretch>
            <a:fillRect/>
          </a:stretch>
        </p:blipFill>
        <p:spPr bwMode="auto">
          <a:xfrm>
            <a:off x="155575" y="4735513"/>
            <a:ext cx="142875" cy="104775"/>
          </a:xfrm>
          <a:prstGeom prst="rect">
            <a:avLst/>
          </a:prstGeom>
          <a:noFill/>
        </p:spPr>
      </p:pic>
      <p:pic>
        <p:nvPicPr>
          <p:cNvPr id="1026" name="Picture 2" descr="C:\Documents and Settings\Ben\Local Settings\Temporary Internet Files\Content.IE5\8RUJBCRT\j0178249[1].gif"/>
          <p:cNvPicPr>
            <a:picLocks noChangeAspect="1" noChangeArrowheads="1" noCrop="1"/>
          </p:cNvPicPr>
          <p:nvPr/>
        </p:nvPicPr>
        <p:blipFill>
          <a:blip r:embed="rId6" cstate="print"/>
          <a:srcRect/>
          <a:stretch>
            <a:fillRect/>
          </a:stretch>
        </p:blipFill>
        <p:spPr bwMode="auto">
          <a:xfrm>
            <a:off x="5715000" y="381000"/>
            <a:ext cx="952500" cy="9525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6362"/>
          </a:xfrm>
        </p:spPr>
        <p:txBody>
          <a:bodyPr>
            <a:normAutofit fontScale="90000"/>
          </a:bodyPr>
          <a:lstStyle/>
          <a:p>
            <a:endParaRPr lang="en-US" dirty="0"/>
          </a:p>
        </p:txBody>
      </p:sp>
      <p:sp>
        <p:nvSpPr>
          <p:cNvPr id="3" name="Content Placeholder 2"/>
          <p:cNvSpPr>
            <a:spLocks noGrp="1"/>
          </p:cNvSpPr>
          <p:nvPr>
            <p:ph idx="1"/>
          </p:nvPr>
        </p:nvSpPr>
        <p:spPr>
          <a:xfrm>
            <a:off x="457200" y="685800"/>
            <a:ext cx="4343400" cy="5287963"/>
          </a:xfrm>
        </p:spPr>
        <p:txBody>
          <a:bodyPr>
            <a:noAutofit/>
          </a:bodyPr>
          <a:lstStyle/>
          <a:p>
            <a:pPr algn="ctr"/>
            <a:r>
              <a:rPr lang="de-DE" sz="2400" dirty="0"/>
              <a:t>Im Juli 1933 musste er auf Druck der Nationalsozialisten sein Amt bei der Deutschen Bauernschaft und im März 1934 auch das bei der Siedlungsgesellschaft Bauernland abgeben. Am 5. Februar 1934 wurde gegen Lübke von den Nationalsozialisten ein Ermittlungsverfahren wegen  Korruption  angestrengt. Er wurde verhaftet und nach 20 Monaten am 11. Oktober 1935 aus der Untersuchungshaft entlassen.   </a:t>
            </a:r>
            <a:endParaRPr lang="en-US" sz="2400" dirty="0"/>
          </a:p>
        </p:txBody>
      </p:sp>
      <p:pic>
        <p:nvPicPr>
          <p:cNvPr id="15362" name="Picture 2" descr="C:\Documents and Settings\Ben\Local Settings\Temporary Internet Files\Content.IE5\DRBGYYER\MCIN01055_0000[1].wmf"/>
          <p:cNvPicPr>
            <a:picLocks noChangeAspect="1" noChangeArrowheads="1"/>
          </p:cNvPicPr>
          <p:nvPr/>
        </p:nvPicPr>
        <p:blipFill>
          <a:blip r:embed="rId5" cstate="print"/>
          <a:srcRect/>
          <a:stretch>
            <a:fillRect/>
          </a:stretch>
        </p:blipFill>
        <p:spPr bwMode="auto">
          <a:xfrm>
            <a:off x="5257800" y="2667000"/>
            <a:ext cx="3488602" cy="3375434"/>
          </a:xfrm>
          <a:prstGeom prst="rect">
            <a:avLst/>
          </a:prstGeom>
          <a:noFill/>
        </p:spPr>
      </p:pic>
      <p:pic>
        <p:nvPicPr>
          <p:cNvPr id="5" name="j0388468[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9448800" y="0"/>
            <a:ext cx="304800" cy="304800"/>
          </a:xfrm>
          <a:prstGeom prst="rect">
            <a:avLst/>
          </a:prstGeom>
        </p:spPr>
      </p:pic>
      <p:pic>
        <p:nvPicPr>
          <p:cNvPr id="6" name="Picture 2" descr="File:Flag of Germany 1933.svg">
            <a:hlinkClick r:id="rId7"/>
          </p:cNvPr>
          <p:cNvPicPr>
            <a:picLocks noChangeAspect="1" noChangeArrowheads="1"/>
          </p:cNvPicPr>
          <p:nvPr/>
        </p:nvPicPr>
        <p:blipFill>
          <a:blip r:embed="rId8" cstate="print"/>
          <a:srcRect/>
          <a:stretch>
            <a:fillRect/>
          </a:stretch>
        </p:blipFill>
        <p:spPr bwMode="auto">
          <a:xfrm>
            <a:off x="6172200" y="1676400"/>
            <a:ext cx="1550458" cy="930275"/>
          </a:xfrm>
          <a:prstGeom prst="rect">
            <a:avLst/>
          </a:prstGeom>
          <a:noFill/>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22"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1200" y="457200"/>
            <a:ext cx="2971800" cy="5562600"/>
          </a:xfrm>
        </p:spPr>
        <p:txBody>
          <a:bodyPr>
            <a:normAutofit/>
          </a:bodyPr>
          <a:lstStyle/>
          <a:p>
            <a:br>
              <a:rPr lang="en-US" sz="1050" b="1"/>
            </a:br>
            <a:br>
              <a:rPr lang="en-US" sz="1050"/>
            </a:br>
            <a:br>
              <a:rPr lang="en-US" sz="1050"/>
            </a:br>
            <a:r>
              <a:rPr lang="en-US" sz="1050"/>
              <a:t>No higher resolution available.</a:t>
            </a:r>
            <a:br>
              <a:rPr lang="en-US" sz="1050"/>
            </a:br>
            <a:br>
              <a:rPr lang="en-US" sz="1050"/>
            </a:br>
            <a:r>
              <a:rPr lang="en-US" sz="1050"/>
              <a:t>No higher resolution available.</a:t>
            </a:r>
            <a:br>
              <a:rPr lang="en-US" sz="1050"/>
            </a:br>
            <a:endParaRPr lang="en-US" sz="1050" dirty="0"/>
          </a:p>
        </p:txBody>
      </p:sp>
      <p:sp>
        <p:nvSpPr>
          <p:cNvPr id="3" name="Content Placeholder 2"/>
          <p:cNvSpPr>
            <a:spLocks noGrp="1"/>
          </p:cNvSpPr>
          <p:nvPr>
            <p:ph idx="1"/>
          </p:nvPr>
        </p:nvSpPr>
        <p:spPr>
          <a:xfrm>
            <a:off x="0" y="304800"/>
            <a:ext cx="5638800" cy="5821363"/>
          </a:xfrm>
        </p:spPr>
        <p:txBody>
          <a:bodyPr>
            <a:normAutofit/>
          </a:bodyPr>
          <a:lstStyle/>
          <a:p>
            <a:r>
              <a:rPr lang="de-DE" dirty="0"/>
              <a:t>Er wurde am 1. Juli 1959 zum </a:t>
            </a:r>
            <a:r>
              <a:rPr lang="en-US" dirty="0" err="1"/>
              <a:t>Bundespräsidenten</a:t>
            </a:r>
            <a:r>
              <a:rPr lang="en-US" dirty="0"/>
              <a:t> </a:t>
            </a:r>
            <a:r>
              <a:rPr lang="de-DE" dirty="0"/>
              <a:t> gewählt.  1964 erfolgte seine Wiederwahl.</a:t>
            </a:r>
          </a:p>
          <a:p>
            <a:r>
              <a:rPr lang="de-DE" dirty="0"/>
              <a:t>Lübke machte die  Entwicklungshilfe zu einem Hauptanliegen seiner Präsidentschaft und setzte  sich 1966 für die Bildung      der  großen Koalition ein.  </a:t>
            </a:r>
          </a:p>
          <a:p>
            <a:endParaRPr lang="en-US" dirty="0"/>
          </a:p>
        </p:txBody>
      </p:sp>
      <p:pic>
        <p:nvPicPr>
          <p:cNvPr id="20484" name="Picture 4" descr="http://upload.wikimedia.org/wikipedia/commons/8/80/Heinrich_L%C3%BCbke.jpeg"/>
          <p:cNvPicPr>
            <a:picLocks noChangeAspect="1" noChangeArrowheads="1"/>
          </p:cNvPicPr>
          <p:nvPr/>
        </p:nvPicPr>
        <p:blipFill>
          <a:blip r:embed="rId3" cstate="print"/>
          <a:srcRect/>
          <a:stretch>
            <a:fillRect/>
          </a:stretch>
        </p:blipFill>
        <p:spPr bwMode="auto">
          <a:xfrm>
            <a:off x="5562600" y="533400"/>
            <a:ext cx="3295650" cy="4038600"/>
          </a:xfrm>
          <a:prstGeom prst="rect">
            <a:avLst/>
          </a:prstGeom>
          <a:noFill/>
        </p:spPr>
      </p:pic>
      <p:sp>
        <p:nvSpPr>
          <p:cNvPr id="9" name="TextBox 8"/>
          <p:cNvSpPr txBox="1"/>
          <p:nvPr/>
        </p:nvSpPr>
        <p:spPr>
          <a:xfrm>
            <a:off x="5638800" y="5029200"/>
            <a:ext cx="3156531" cy="523220"/>
          </a:xfrm>
          <a:prstGeom prst="rect">
            <a:avLst/>
          </a:prstGeom>
          <a:noFill/>
        </p:spPr>
        <p:txBody>
          <a:bodyPr wrap="square" rtlCol="0">
            <a:spAutoFit/>
          </a:bodyPr>
          <a:lstStyle/>
          <a:p>
            <a:pPr algn="ctr"/>
            <a:r>
              <a:rPr lang="en-US" sz="2800" dirty="0"/>
              <a:t>HEINRICH LÜBKE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2057400"/>
            <a:ext cx="8229600" cy="4525963"/>
          </a:xfrm>
        </p:spPr>
        <p:txBody>
          <a:bodyPr>
            <a:normAutofit fontScale="85000" lnSpcReduction="10000"/>
          </a:bodyPr>
          <a:lstStyle/>
          <a:p>
            <a:pPr algn="just">
              <a:buNone/>
            </a:pPr>
            <a:r>
              <a:rPr lang="de-DE" dirty="0"/>
              <a:t>     Seine politischen Akzente wurden jedoch vor allem in der zweiten Amtszeit von seinen bald berühmten rhetorischen Missgriffen überschattet. Wie sich später heraus stellte, litt er zu diesem Zeitpunkt bereits an rasch fortschreitender Zerebralsklerose welche die Versprecher begünstigte. Zudem ignorierte Lübke gerne vorhandene Redemanuskripte und versuchte frei zu sprechen. Diese Pannen entwickelten sich zum Politikum. Zahlreiche Journalisten begleiteten ihn oft nur deshalb auf seinen vielen Auslandsreisen, um derartige Fehlleistungen mitzubekommen.</a:t>
            </a:r>
            <a:endParaRPr lang="en-US" dirty="0"/>
          </a:p>
        </p:txBody>
      </p:sp>
      <p:pic>
        <p:nvPicPr>
          <p:cNvPr id="16386" name="Picture 2" descr="C:\Documents and Settings\Ben\Local Settings\Temporary Internet Files\Content.IE5\DRBGYYER\MCj04257860000[1].wmf"/>
          <p:cNvPicPr>
            <a:picLocks noChangeAspect="1" noChangeArrowheads="1"/>
          </p:cNvPicPr>
          <p:nvPr/>
        </p:nvPicPr>
        <p:blipFill>
          <a:blip r:embed="rId5" cstate="print"/>
          <a:srcRect/>
          <a:stretch>
            <a:fillRect/>
          </a:stretch>
        </p:blipFill>
        <p:spPr bwMode="auto">
          <a:xfrm>
            <a:off x="3787775" y="-125413"/>
            <a:ext cx="1438275" cy="1905001"/>
          </a:xfrm>
          <a:prstGeom prst="rect">
            <a:avLst/>
          </a:prstGeom>
          <a:noFill/>
        </p:spPr>
      </p:pic>
      <p:pic>
        <p:nvPicPr>
          <p:cNvPr id="5" name="ELPHRG0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9296400" y="26670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2"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DAS BUCH</a:t>
            </a:r>
          </a:p>
        </p:txBody>
      </p:sp>
      <p:pic>
        <p:nvPicPr>
          <p:cNvPr id="58370" name="Picture 2" descr="C:\Documents and Settings\Ben\Local Settings\Temporary Internet Files\Content.IE5\XPDE7CTU\MCj04247500000[1].wmf"/>
          <p:cNvPicPr>
            <a:picLocks noGrp="1" noChangeAspect="1" noChangeArrowheads="1"/>
          </p:cNvPicPr>
          <p:nvPr>
            <p:ph idx="1"/>
          </p:nvPr>
        </p:nvPicPr>
        <p:blipFill>
          <a:blip r:embed="rId3" cstate="print"/>
          <a:stretch>
            <a:fillRect/>
          </a:stretch>
        </p:blipFill>
        <p:spPr bwMode="auto">
          <a:xfrm>
            <a:off x="3597275" y="3037681"/>
            <a:ext cx="1949450" cy="1651000"/>
          </a:xfrm>
          <a:prstGeom prst="rect">
            <a:avLst/>
          </a:prstGeom>
          <a:noFill/>
        </p:spPr>
      </p:pic>
      <p:sp>
        <p:nvSpPr>
          <p:cNvPr id="4" name="Slide Number Placeholder 3"/>
          <p:cNvSpPr>
            <a:spLocks noGrp="1"/>
          </p:cNvSpPr>
          <p:nvPr>
            <p:ph type="sldNum" sz="quarter" idx="12"/>
          </p:nvPr>
        </p:nvSpPr>
        <p:spPr/>
        <p:txBody>
          <a:bodyPr/>
          <a:lstStyle/>
          <a:p>
            <a:fld id="{E68B653D-31D8-48BA-9185-60A8F7AC0655}" type="slidenum">
              <a:rPr lang="en-US" smtClean="0"/>
              <a:pPr/>
              <a:t>8</a:t>
            </a:fld>
            <a:endParaRPr lang="en-US"/>
          </a:p>
        </p:txBody>
      </p:sp>
      <p:pic>
        <p:nvPicPr>
          <p:cNvPr id="58371" name="Picture 3" descr="C:\Documents and Settings\Ben\Local Settings\Temporary Internet Files\Content.IE5\XPDE7CTU\MCj04247500000[1].wmf"/>
          <p:cNvPicPr>
            <a:picLocks noChangeAspect="1" noChangeArrowheads="1"/>
          </p:cNvPicPr>
          <p:nvPr/>
        </p:nvPicPr>
        <p:blipFill>
          <a:blip r:embed="rId3" cstate="print"/>
          <a:srcRect/>
          <a:stretch>
            <a:fillRect/>
          </a:stretch>
        </p:blipFill>
        <p:spPr bwMode="auto">
          <a:xfrm>
            <a:off x="3597275" y="2603500"/>
            <a:ext cx="1949450" cy="1651000"/>
          </a:xfrm>
          <a:prstGeom prst="rect">
            <a:avLst/>
          </a:prstGeom>
          <a:noFill/>
        </p:spPr>
      </p:pic>
      <p:pic>
        <p:nvPicPr>
          <p:cNvPr id="58372" name="Picture 4" descr="C:\Documents and Settings\Ben\Local Settings\Temporary Internet Files\Content.IE5\XPDE7CTU\MCj04247500000[1].wmf"/>
          <p:cNvPicPr>
            <a:picLocks noChangeAspect="1" noChangeArrowheads="1"/>
          </p:cNvPicPr>
          <p:nvPr/>
        </p:nvPicPr>
        <p:blipFill>
          <a:blip r:embed="rId3" cstate="print"/>
          <a:srcRect/>
          <a:stretch>
            <a:fillRect/>
          </a:stretch>
        </p:blipFill>
        <p:spPr bwMode="auto">
          <a:xfrm>
            <a:off x="3597275" y="2603500"/>
            <a:ext cx="1949450" cy="1651000"/>
          </a:xfrm>
          <a:prstGeom prst="rect">
            <a:avLst/>
          </a:prstGeom>
          <a:noFill/>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sp>
        <p:nvSpPr>
          <p:cNvPr id="6" name="Slide Number Placeholder 5"/>
          <p:cNvSpPr>
            <a:spLocks noGrp="1"/>
          </p:cNvSpPr>
          <p:nvPr>
            <p:ph type="sldNum" sz="quarter" idx="12"/>
          </p:nvPr>
        </p:nvSpPr>
        <p:spPr/>
        <p:txBody>
          <a:bodyPr/>
          <a:lstStyle/>
          <a:p>
            <a:fld id="{E68B653D-31D8-48BA-9185-60A8F7AC0655}" type="slidenum">
              <a:rPr lang="en-US" smtClean="0"/>
              <a:pPr/>
              <a:t>9</a:t>
            </a:fld>
            <a:endParaRPr lang="en-US"/>
          </a:p>
        </p:txBody>
      </p:sp>
      <p:pic>
        <p:nvPicPr>
          <p:cNvPr id="8194" name="Picture 2" descr="C:\Users\Owner\Pictures\2008-11-24\001.jpg"/>
          <p:cNvPicPr>
            <a:picLocks noChangeAspect="1" noChangeArrowheads="1"/>
          </p:cNvPicPr>
          <p:nvPr/>
        </p:nvPicPr>
        <p:blipFill>
          <a:blip r:embed="rId3" cstate="print"/>
          <a:srcRect l="22471" t="23333" r="19412" b="17778"/>
          <a:stretch>
            <a:fillRect/>
          </a:stretch>
        </p:blipFill>
        <p:spPr bwMode="auto">
          <a:xfrm>
            <a:off x="2209800" y="152400"/>
            <a:ext cx="4807789" cy="6705600"/>
          </a:xfrm>
          <a:prstGeom prst="rect">
            <a:avLst/>
          </a:prstGeom>
          <a:noFill/>
        </p:spPr>
      </p:pic>
    </p:spTree>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19342</TotalTime>
  <Words>2105</Words>
  <Application>Microsoft Office PowerPoint</Application>
  <PresentationFormat>On-screen Show (4:3)</PresentationFormat>
  <Paragraphs>179</Paragraphs>
  <Slides>36</Slides>
  <Notes>36</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Footlight MT Light</vt:lpstr>
      <vt:lpstr>Verdana</vt:lpstr>
      <vt:lpstr>Office Theme</vt:lpstr>
      <vt:lpstr> I LIKE LÜBKE  mehere fast authentische Scenen aus dem Leben und Wirken von Heinrich Lübke, Bundespräsident, aus dem Buch von  Harald Rolf Sattler                                                   Ben Raphael, 2009</vt:lpstr>
      <vt:lpstr>EINLEITUNG</vt:lpstr>
      <vt:lpstr>PowerPoint Presentation</vt:lpstr>
      <vt:lpstr>PowerPoint Presentation</vt:lpstr>
      <vt:lpstr>PowerPoint Presentation</vt:lpstr>
      <vt:lpstr>   No higher resolution available.  No higher resolution available. </vt:lpstr>
      <vt:lpstr>PowerPoint Presentation</vt:lpstr>
      <vt:lpstr>DAS BUCH</vt:lpstr>
      <vt:lpstr>PowerPoint Presentation</vt:lpstr>
      <vt:lpstr> </vt:lpstr>
      <vt:lpstr>PowerPoint Presentation</vt:lpstr>
      <vt:lpstr>“</vt:lpstr>
      <vt:lpstr>Sie sehen aber gesund und gut genährt  aus!               Kürzlich wohl wieder ‘nen Missionar im Kochtopf gehabt, wie?”</vt:lpstr>
      <vt:lpstr>PowerPoint Presentation</vt:lpstr>
      <vt:lpstr>PowerPoint Presentation</vt:lpstr>
      <vt:lpstr>PowerPoint Presentation</vt:lpstr>
      <vt:lpstr>PowerPoint Presentation</vt:lpstr>
      <vt:lpstr>PowerPoint Presentation</vt:lpstr>
      <vt:lpstr>PowerPoint Presentation</vt:lpstr>
      <vt:lpstr>      </vt:lpstr>
      <vt:lpstr>z</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Ben</dc:creator>
  <cp:lastModifiedBy>benjamin raphael</cp:lastModifiedBy>
  <cp:revision>1203</cp:revision>
  <dcterms:created xsi:type="dcterms:W3CDTF">2008-11-24T18:58:53Z</dcterms:created>
  <dcterms:modified xsi:type="dcterms:W3CDTF">2019-04-16T18:58:42Z</dcterms:modified>
</cp:coreProperties>
</file>