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2" r:id="rId8"/>
    <p:sldId id="263"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B597E6-B80A-46CE-A1DF-118834792456}" type="datetimeFigureOut">
              <a:rPr lang="en-US" smtClean="0"/>
              <a:pPr/>
              <a:t>11/26/2013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B954C0-0F04-44B0-8C70-D6E447DAD82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B597E6-B80A-46CE-A1DF-118834792456}" type="datetimeFigureOut">
              <a:rPr lang="en-US" smtClean="0"/>
              <a:pPr/>
              <a:t>11/26/2013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954C0-0F04-44B0-8C70-D6E447DAD82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German Vocabulary Project</a:t>
            </a:r>
            <a:endParaRPr lang="en-US" dirty="0"/>
          </a:p>
        </p:txBody>
      </p:sp>
      <p:sp>
        <p:nvSpPr>
          <p:cNvPr id="3" name="Subtitle 2"/>
          <p:cNvSpPr>
            <a:spLocks noGrp="1"/>
          </p:cNvSpPr>
          <p:nvPr>
            <p:ph type="subTitle" idx="1"/>
          </p:nvPr>
        </p:nvSpPr>
        <p:spPr/>
        <p:txBody>
          <a:bodyPr/>
          <a:lstStyle/>
          <a:p>
            <a:r>
              <a:rPr lang="en-US" dirty="0" smtClean="0"/>
              <a:t>Interim Report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Completed Word Lists</a:t>
            </a:r>
            <a:endParaRPr lang="en-US" dirty="0"/>
          </a:p>
        </p:txBody>
      </p:sp>
      <p:sp>
        <p:nvSpPr>
          <p:cNvPr id="3" name="Content Placeholder 2"/>
          <p:cNvSpPr>
            <a:spLocks noGrp="1"/>
          </p:cNvSpPr>
          <p:nvPr>
            <p:ph idx="1"/>
          </p:nvPr>
        </p:nvSpPr>
        <p:spPr/>
        <p:txBody>
          <a:bodyPr/>
          <a:lstStyle/>
          <a:p>
            <a:r>
              <a:rPr lang="en-US" dirty="0" smtClean="0"/>
              <a:t>11 </a:t>
            </a:r>
            <a:r>
              <a:rPr lang="en-US" dirty="0" smtClean="0"/>
              <a:t>completions</a:t>
            </a:r>
          </a:p>
          <a:p>
            <a:r>
              <a:rPr lang="en-US" dirty="0" smtClean="0"/>
              <a:t>Hope for 20 completions by year end</a:t>
            </a:r>
          </a:p>
          <a:p>
            <a:r>
              <a:rPr lang="en-US" dirty="0" smtClean="0"/>
              <a:t>4</a:t>
            </a:r>
            <a:r>
              <a:rPr lang="en-US" dirty="0" smtClean="0"/>
              <a:t> </a:t>
            </a:r>
            <a:r>
              <a:rPr lang="en-US" dirty="0" smtClean="0"/>
              <a:t>distinct categories of scores</a:t>
            </a:r>
          </a:p>
          <a:p>
            <a:pPr lvl="1"/>
            <a:r>
              <a:rPr lang="en-US" dirty="0" smtClean="0"/>
              <a:t>3 “</a:t>
            </a:r>
            <a:r>
              <a:rPr lang="en-US" dirty="0" err="1" smtClean="0"/>
              <a:t>Bellringers</a:t>
            </a:r>
            <a:r>
              <a:rPr lang="en-US" dirty="0" smtClean="0"/>
              <a:t>” at 99+% words known</a:t>
            </a:r>
          </a:p>
          <a:p>
            <a:pPr lvl="1"/>
            <a:r>
              <a:rPr lang="en-US" dirty="0"/>
              <a:t>2</a:t>
            </a:r>
            <a:r>
              <a:rPr lang="en-US" dirty="0" smtClean="0"/>
              <a:t> upper intermediates between 80% and 89%</a:t>
            </a:r>
          </a:p>
          <a:p>
            <a:pPr lvl="1"/>
            <a:r>
              <a:rPr lang="en-US" dirty="0"/>
              <a:t>5</a:t>
            </a:r>
            <a:r>
              <a:rPr lang="en-US" dirty="0" smtClean="0"/>
              <a:t> intermediates grouped between 54% and 68</a:t>
            </a:r>
            <a:r>
              <a:rPr lang="en-US" dirty="0" smtClean="0"/>
              <a:t>%</a:t>
            </a:r>
          </a:p>
          <a:p>
            <a:pPr lvl="1"/>
            <a:r>
              <a:rPr lang="en-US" dirty="0" smtClean="0"/>
              <a:t>1 new learner with 12%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Aware and Remember…</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Tschirner</a:t>
            </a:r>
            <a:r>
              <a:rPr lang="en-US" dirty="0" smtClean="0"/>
              <a:t>  frequency list covers only about 80% of all the words we encounter in simple reading.</a:t>
            </a:r>
          </a:p>
          <a:p>
            <a:r>
              <a:rPr lang="en-US" dirty="0" smtClean="0"/>
              <a:t>About 20% of the words we commonly encounter are even less frequent than the words in the </a:t>
            </a:r>
            <a:r>
              <a:rPr lang="en-US" dirty="0" err="1" smtClean="0"/>
              <a:t>Tschirner</a:t>
            </a:r>
            <a:r>
              <a:rPr lang="en-US" dirty="0" smtClean="0"/>
              <a:t> list.</a:t>
            </a:r>
          </a:p>
          <a:p>
            <a:r>
              <a:rPr lang="en-US" dirty="0" smtClean="0"/>
              <a:t>Probably all of us know some words that didn’t even make the </a:t>
            </a:r>
            <a:r>
              <a:rPr lang="en-US" dirty="0" err="1" smtClean="0"/>
              <a:t>Tschirner</a:t>
            </a:r>
            <a:r>
              <a:rPr lang="en-US" dirty="0" smtClean="0"/>
              <a:t> list.  Such is the odd way we pick up words.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High Frequency, Hard Words</a:t>
            </a:r>
            <a:br>
              <a:rPr lang="en-US" dirty="0" smtClean="0"/>
            </a:br>
            <a:r>
              <a:rPr lang="en-US" sz="2000" dirty="0" smtClean="0"/>
              <a:t>Only the </a:t>
            </a:r>
            <a:r>
              <a:rPr lang="en-US" sz="2000" dirty="0" err="1" smtClean="0"/>
              <a:t>Bellringers</a:t>
            </a:r>
            <a:r>
              <a:rPr lang="en-US" sz="2000" dirty="0" smtClean="0"/>
              <a:t> know these words</a:t>
            </a:r>
            <a:endParaRPr lang="en-US" dirty="0"/>
          </a:p>
        </p:txBody>
      </p:sp>
      <p:sp>
        <p:nvSpPr>
          <p:cNvPr id="3" name="Content Placeholder 2"/>
          <p:cNvSpPr>
            <a:spLocks noGrp="1"/>
          </p:cNvSpPr>
          <p:nvPr>
            <p:ph sz="half" idx="1"/>
          </p:nvPr>
        </p:nvSpPr>
        <p:spPr/>
        <p:txBody>
          <a:bodyPr>
            <a:noAutofit/>
          </a:bodyPr>
          <a:lstStyle/>
          <a:p>
            <a:r>
              <a:rPr lang="de-DE" sz="1400" dirty="0">
                <a:solidFill>
                  <a:srgbClr val="FF0000"/>
                </a:solidFill>
              </a:rPr>
              <a:t>281</a:t>
            </a:r>
            <a:r>
              <a:rPr lang="de-DE" sz="1400" dirty="0" smtClean="0">
                <a:solidFill>
                  <a:srgbClr val="FF0000"/>
                </a:solidFill>
              </a:rPr>
              <a:t> </a:t>
            </a:r>
            <a:r>
              <a:rPr lang="de-DE" sz="1400" dirty="0">
                <a:solidFill>
                  <a:srgbClr val="FF0000"/>
                </a:solidFill>
              </a:rPr>
              <a:t>entstand</a:t>
            </a:r>
            <a:r>
              <a:rPr lang="de-DE" sz="1400" dirty="0" smtClean="0">
                <a:solidFill>
                  <a:srgbClr val="FF0000"/>
                </a:solidFill>
              </a:rPr>
              <a:t> </a:t>
            </a:r>
            <a:r>
              <a:rPr lang="de-DE" sz="1400" dirty="0">
                <a:solidFill>
                  <a:srgbClr val="FF0000"/>
                </a:solidFill>
              </a:rPr>
              <a:t>281</a:t>
            </a:r>
            <a:r>
              <a:rPr lang="de-DE" sz="1400" dirty="0" smtClean="0">
                <a:solidFill>
                  <a:srgbClr val="FF0000"/>
                </a:solidFill>
              </a:rPr>
              <a:t> </a:t>
            </a:r>
            <a:r>
              <a:rPr lang="de-DE" sz="1400" dirty="0">
                <a:solidFill>
                  <a:srgbClr val="FF0000"/>
                </a:solidFill>
              </a:rPr>
              <a:t>entstanden</a:t>
            </a:r>
            <a:r>
              <a:rPr lang="de-DE" sz="1400" dirty="0" smtClean="0">
                <a:solidFill>
                  <a:srgbClr val="FF0000"/>
                </a:solidFill>
              </a:rPr>
              <a:t> </a:t>
            </a:r>
            <a:r>
              <a:rPr lang="de-DE" sz="1400" dirty="0">
                <a:solidFill>
                  <a:srgbClr val="FF0000"/>
                </a:solidFill>
              </a:rPr>
              <a:t>281</a:t>
            </a:r>
            <a:r>
              <a:rPr lang="de-DE" sz="1400" dirty="0" smtClean="0">
                <a:solidFill>
                  <a:srgbClr val="FF0000"/>
                </a:solidFill>
              </a:rPr>
              <a:t> </a:t>
            </a:r>
            <a:r>
              <a:rPr lang="de-DE" sz="1400" dirty="0">
                <a:solidFill>
                  <a:srgbClr val="FF0000"/>
                </a:solidFill>
              </a:rPr>
              <a:t>entstandene</a:t>
            </a:r>
            <a:r>
              <a:rPr lang="de-DE" sz="1400" dirty="0" smtClean="0">
                <a:solidFill>
                  <a:srgbClr val="FF0000"/>
                </a:solidFill>
              </a:rPr>
              <a:t> </a:t>
            </a:r>
            <a:r>
              <a:rPr lang="de-DE" sz="1400" dirty="0">
                <a:solidFill>
                  <a:srgbClr val="FF0000"/>
                </a:solidFill>
              </a:rPr>
              <a:t>281</a:t>
            </a:r>
            <a:r>
              <a:rPr lang="de-DE" sz="1400" dirty="0" smtClean="0">
                <a:solidFill>
                  <a:srgbClr val="FF0000"/>
                </a:solidFill>
              </a:rPr>
              <a:t> </a:t>
            </a:r>
            <a:r>
              <a:rPr lang="de-DE" sz="1400" dirty="0">
                <a:solidFill>
                  <a:srgbClr val="FF0000"/>
                </a:solidFill>
              </a:rPr>
              <a:t>entstandenen</a:t>
            </a:r>
            <a:r>
              <a:rPr lang="de-DE" sz="1400" dirty="0" smtClean="0">
                <a:solidFill>
                  <a:srgbClr val="FF0000"/>
                </a:solidFill>
              </a:rPr>
              <a:t> </a:t>
            </a:r>
            <a:r>
              <a:rPr lang="de-DE" sz="1400" dirty="0">
                <a:solidFill>
                  <a:srgbClr val="FF0000"/>
                </a:solidFill>
              </a:rPr>
              <a:t>281</a:t>
            </a:r>
            <a:r>
              <a:rPr lang="de-DE" sz="1400" dirty="0" smtClean="0">
                <a:solidFill>
                  <a:srgbClr val="FF0000"/>
                </a:solidFill>
              </a:rPr>
              <a:t> </a:t>
            </a:r>
            <a:r>
              <a:rPr lang="de-DE" sz="1400" dirty="0">
                <a:solidFill>
                  <a:srgbClr val="FF0000"/>
                </a:solidFill>
              </a:rPr>
              <a:t>entstehen</a:t>
            </a:r>
            <a:r>
              <a:rPr lang="de-DE" sz="1400" dirty="0" smtClean="0">
                <a:solidFill>
                  <a:srgbClr val="FF0000"/>
                </a:solidFill>
              </a:rPr>
              <a:t> </a:t>
            </a:r>
            <a:r>
              <a:rPr lang="de-DE" sz="1400" dirty="0">
                <a:solidFill>
                  <a:srgbClr val="FF0000"/>
                </a:solidFill>
              </a:rPr>
              <a:t>281</a:t>
            </a:r>
            <a:r>
              <a:rPr lang="de-DE" sz="1400" dirty="0" smtClean="0">
                <a:solidFill>
                  <a:srgbClr val="FF0000"/>
                </a:solidFill>
              </a:rPr>
              <a:t> </a:t>
            </a:r>
            <a:r>
              <a:rPr lang="de-DE" sz="1400" dirty="0">
                <a:solidFill>
                  <a:srgbClr val="FF0000"/>
                </a:solidFill>
              </a:rPr>
              <a:t>entsteht</a:t>
            </a:r>
            <a:r>
              <a:rPr lang="de-DE" sz="1400" dirty="0" smtClean="0">
                <a:solidFill>
                  <a:srgbClr val="FF0000"/>
                </a:solidFill>
              </a:rPr>
              <a:t> </a:t>
            </a:r>
            <a:r>
              <a:rPr lang="de-DE" sz="1400" dirty="0">
                <a:solidFill>
                  <a:srgbClr val="FF0000"/>
                </a:solidFill>
              </a:rPr>
              <a:t>364</a:t>
            </a:r>
            <a:r>
              <a:rPr lang="de-DE" sz="1400" dirty="0" smtClean="0">
                <a:solidFill>
                  <a:srgbClr val="FF0000"/>
                </a:solidFill>
              </a:rPr>
              <a:t> </a:t>
            </a:r>
            <a:r>
              <a:rPr lang="de-DE" sz="1400" dirty="0">
                <a:solidFill>
                  <a:srgbClr val="FF0000"/>
                </a:solidFill>
              </a:rPr>
              <a:t>Stellenwert</a:t>
            </a:r>
            <a:r>
              <a:rPr lang="de-DE" sz="1400" dirty="0" smtClean="0">
                <a:solidFill>
                  <a:srgbClr val="FF0000"/>
                </a:solidFill>
              </a:rPr>
              <a:t> </a:t>
            </a:r>
            <a:r>
              <a:rPr lang="de-DE" sz="1400" dirty="0">
                <a:solidFill>
                  <a:srgbClr val="FF0000"/>
                </a:solidFill>
              </a:rPr>
              <a:t>379</a:t>
            </a:r>
            <a:r>
              <a:rPr lang="de-DE" sz="1400" dirty="0" smtClean="0">
                <a:solidFill>
                  <a:srgbClr val="FF0000"/>
                </a:solidFill>
              </a:rPr>
              <a:t> </a:t>
            </a:r>
            <a:r>
              <a:rPr lang="de-DE" sz="1400" dirty="0">
                <a:solidFill>
                  <a:srgbClr val="FF0000"/>
                </a:solidFill>
              </a:rPr>
              <a:t>zugelegt</a:t>
            </a:r>
            <a:r>
              <a:rPr lang="de-DE" sz="1400" dirty="0" smtClean="0">
                <a:solidFill>
                  <a:srgbClr val="FF0000"/>
                </a:solidFill>
              </a:rPr>
              <a:t> </a:t>
            </a:r>
            <a:r>
              <a:rPr lang="de-DE" sz="1400" dirty="0">
                <a:solidFill>
                  <a:srgbClr val="FF0000"/>
                </a:solidFill>
              </a:rPr>
              <a:t>439</a:t>
            </a:r>
            <a:r>
              <a:rPr lang="de-DE" sz="1400" dirty="0" smtClean="0">
                <a:solidFill>
                  <a:srgbClr val="FF0000"/>
                </a:solidFill>
              </a:rPr>
              <a:t> </a:t>
            </a:r>
            <a:r>
              <a:rPr lang="de-DE" sz="1400" dirty="0">
                <a:solidFill>
                  <a:srgbClr val="FF0000"/>
                </a:solidFill>
              </a:rPr>
              <a:t>Abb.</a:t>
            </a:r>
            <a:r>
              <a:rPr lang="de-DE" sz="1400" dirty="0" smtClean="0">
                <a:solidFill>
                  <a:srgbClr val="FF0000"/>
                </a:solidFill>
              </a:rPr>
              <a:t> </a:t>
            </a:r>
            <a:r>
              <a:rPr lang="de-DE" sz="1400" dirty="0">
                <a:solidFill>
                  <a:srgbClr val="FF0000"/>
                </a:solidFill>
              </a:rPr>
              <a:t>452</a:t>
            </a:r>
            <a:r>
              <a:rPr lang="de-DE" sz="1400" dirty="0" smtClean="0">
                <a:solidFill>
                  <a:srgbClr val="FF0000"/>
                </a:solidFill>
              </a:rPr>
              <a:t> </a:t>
            </a:r>
            <a:r>
              <a:rPr lang="de-DE" sz="1400" dirty="0">
                <a:solidFill>
                  <a:srgbClr val="FF0000"/>
                </a:solidFill>
              </a:rPr>
              <a:t>vgl</a:t>
            </a:r>
            <a:r>
              <a:rPr lang="de-DE" sz="1400" dirty="0" smtClean="0">
                <a:solidFill>
                  <a:srgbClr val="FF0000"/>
                </a:solidFill>
              </a:rPr>
              <a:t> </a:t>
            </a:r>
            <a:r>
              <a:rPr lang="de-DE" sz="1400" dirty="0">
                <a:solidFill>
                  <a:srgbClr val="FF0000"/>
                </a:solidFill>
              </a:rPr>
              <a:t>468</a:t>
            </a:r>
            <a:r>
              <a:rPr lang="de-DE" sz="1400" dirty="0" smtClean="0">
                <a:solidFill>
                  <a:srgbClr val="FF0000"/>
                </a:solidFill>
              </a:rPr>
              <a:t> </a:t>
            </a:r>
            <a:r>
              <a:rPr lang="de-DE" sz="1400" dirty="0">
                <a:solidFill>
                  <a:srgbClr val="FF0000"/>
                </a:solidFill>
              </a:rPr>
              <a:t>geringe</a:t>
            </a:r>
            <a:r>
              <a:rPr lang="de-DE" sz="1400" dirty="0" smtClean="0">
                <a:solidFill>
                  <a:srgbClr val="FF0000"/>
                </a:solidFill>
              </a:rPr>
              <a:t> </a:t>
            </a:r>
            <a:r>
              <a:rPr lang="de-DE" sz="1400" dirty="0">
                <a:solidFill>
                  <a:srgbClr val="FF0000"/>
                </a:solidFill>
              </a:rPr>
              <a:t>487</a:t>
            </a:r>
            <a:r>
              <a:rPr lang="de-DE" sz="1400" dirty="0" smtClean="0">
                <a:solidFill>
                  <a:srgbClr val="FF0000"/>
                </a:solidFill>
              </a:rPr>
              <a:t> </a:t>
            </a:r>
            <a:r>
              <a:rPr lang="de-DE" sz="1400" dirty="0">
                <a:solidFill>
                  <a:srgbClr val="FF0000"/>
                </a:solidFill>
              </a:rPr>
              <a:t>Abs.</a:t>
            </a:r>
            <a:r>
              <a:rPr lang="de-DE" sz="1400" dirty="0" smtClean="0">
                <a:solidFill>
                  <a:srgbClr val="FF0000"/>
                </a:solidFill>
              </a:rPr>
              <a:t> </a:t>
            </a:r>
            <a:r>
              <a:rPr lang="de-DE" sz="1400" dirty="0">
                <a:solidFill>
                  <a:srgbClr val="FF0000"/>
                </a:solidFill>
              </a:rPr>
              <a:t>518</a:t>
            </a:r>
            <a:r>
              <a:rPr lang="de-DE" sz="1400" dirty="0" smtClean="0">
                <a:solidFill>
                  <a:srgbClr val="FF0000"/>
                </a:solidFill>
              </a:rPr>
              <a:t> </a:t>
            </a:r>
            <a:r>
              <a:rPr lang="de-DE" sz="1400" dirty="0">
                <a:solidFill>
                  <a:srgbClr val="FF0000"/>
                </a:solidFill>
              </a:rPr>
              <a:t>zusätzlich</a:t>
            </a:r>
            <a:r>
              <a:rPr lang="de-DE" sz="1400" dirty="0" smtClean="0">
                <a:solidFill>
                  <a:srgbClr val="FF0000"/>
                </a:solidFill>
              </a:rPr>
              <a:t> </a:t>
            </a:r>
            <a:r>
              <a:rPr lang="de-DE" sz="1400" dirty="0">
                <a:solidFill>
                  <a:srgbClr val="FF0000"/>
                </a:solidFill>
              </a:rPr>
              <a:t>518</a:t>
            </a:r>
            <a:r>
              <a:rPr lang="de-DE" sz="1400" dirty="0" smtClean="0">
                <a:solidFill>
                  <a:srgbClr val="FF0000"/>
                </a:solidFill>
              </a:rPr>
              <a:t> </a:t>
            </a:r>
            <a:r>
              <a:rPr lang="de-DE" sz="1400" dirty="0">
                <a:solidFill>
                  <a:srgbClr val="FF0000"/>
                </a:solidFill>
              </a:rPr>
              <a:t>zusätzliche</a:t>
            </a:r>
            <a:r>
              <a:rPr lang="de-DE" sz="1400" dirty="0" smtClean="0">
                <a:solidFill>
                  <a:srgbClr val="FF0000"/>
                </a:solidFill>
              </a:rPr>
              <a:t> </a:t>
            </a:r>
            <a:r>
              <a:rPr lang="de-DE" sz="1400" dirty="0">
                <a:solidFill>
                  <a:srgbClr val="FF0000"/>
                </a:solidFill>
              </a:rPr>
              <a:t>518</a:t>
            </a:r>
            <a:r>
              <a:rPr lang="de-DE" sz="1400" dirty="0" smtClean="0">
                <a:solidFill>
                  <a:srgbClr val="FF0000"/>
                </a:solidFill>
              </a:rPr>
              <a:t> </a:t>
            </a:r>
            <a:r>
              <a:rPr lang="de-DE" sz="1400" dirty="0">
                <a:solidFill>
                  <a:srgbClr val="FF0000"/>
                </a:solidFill>
              </a:rPr>
              <a:t>zusätzlichen</a:t>
            </a:r>
            <a:r>
              <a:rPr lang="de-DE" sz="1400" dirty="0" smtClean="0">
                <a:solidFill>
                  <a:srgbClr val="FF0000"/>
                </a:solidFill>
              </a:rPr>
              <a:t> </a:t>
            </a:r>
            <a:r>
              <a:rPr lang="de-DE" sz="1400" dirty="0">
                <a:solidFill>
                  <a:srgbClr val="FF0000"/>
                </a:solidFill>
              </a:rPr>
              <a:t>518</a:t>
            </a:r>
            <a:r>
              <a:rPr lang="de-DE" sz="1400" dirty="0" smtClean="0">
                <a:solidFill>
                  <a:srgbClr val="FF0000"/>
                </a:solidFill>
              </a:rPr>
              <a:t> </a:t>
            </a:r>
            <a:r>
              <a:rPr lang="de-DE" sz="1400" dirty="0">
                <a:solidFill>
                  <a:srgbClr val="FF0000"/>
                </a:solidFill>
              </a:rPr>
              <a:t>zusätzlicher</a:t>
            </a:r>
            <a:r>
              <a:rPr lang="de-DE" sz="1400" dirty="0" smtClean="0">
                <a:solidFill>
                  <a:srgbClr val="FF0000"/>
                </a:solidFill>
              </a:rPr>
              <a:t> </a:t>
            </a:r>
            <a:r>
              <a:rPr lang="de-DE" sz="1400" dirty="0">
                <a:solidFill>
                  <a:srgbClr val="FF0000"/>
                </a:solidFill>
              </a:rPr>
              <a:t>731</a:t>
            </a:r>
            <a:r>
              <a:rPr lang="de-DE" sz="1400" dirty="0" smtClean="0">
                <a:solidFill>
                  <a:srgbClr val="FF0000"/>
                </a:solidFill>
              </a:rPr>
              <a:t> </a:t>
            </a:r>
            <a:r>
              <a:rPr lang="de-DE" sz="1400" dirty="0">
                <a:solidFill>
                  <a:srgbClr val="FF0000"/>
                </a:solidFill>
              </a:rPr>
              <a:t>vorhanden</a:t>
            </a:r>
            <a:r>
              <a:rPr lang="de-DE" sz="1400" dirty="0" smtClean="0">
                <a:solidFill>
                  <a:srgbClr val="FF0000"/>
                </a:solidFill>
              </a:rPr>
              <a:t> </a:t>
            </a:r>
            <a:r>
              <a:rPr lang="de-DE" sz="1400" dirty="0">
                <a:solidFill>
                  <a:srgbClr val="FF0000"/>
                </a:solidFill>
              </a:rPr>
              <a:t>731</a:t>
            </a:r>
            <a:r>
              <a:rPr lang="de-DE" sz="1400" dirty="0" smtClean="0">
                <a:solidFill>
                  <a:srgbClr val="FF0000"/>
                </a:solidFill>
              </a:rPr>
              <a:t> </a:t>
            </a:r>
            <a:r>
              <a:rPr lang="de-DE" sz="1400" dirty="0">
                <a:solidFill>
                  <a:srgbClr val="FF0000"/>
                </a:solidFill>
              </a:rPr>
              <a:t>vorhandene</a:t>
            </a:r>
            <a:r>
              <a:rPr lang="de-DE" sz="1400" dirty="0" smtClean="0">
                <a:solidFill>
                  <a:srgbClr val="FF0000"/>
                </a:solidFill>
              </a:rPr>
              <a:t> </a:t>
            </a:r>
            <a:r>
              <a:rPr lang="de-DE" sz="1400" dirty="0">
                <a:solidFill>
                  <a:srgbClr val="FF0000"/>
                </a:solidFill>
              </a:rPr>
              <a:t>731</a:t>
            </a:r>
            <a:r>
              <a:rPr lang="de-DE" sz="1400" dirty="0" smtClean="0">
                <a:solidFill>
                  <a:srgbClr val="FF0000"/>
                </a:solidFill>
              </a:rPr>
              <a:t> </a:t>
            </a:r>
            <a:r>
              <a:rPr lang="de-DE" sz="1400" dirty="0">
                <a:solidFill>
                  <a:srgbClr val="FF0000"/>
                </a:solidFill>
              </a:rPr>
              <a:t>vorhandenen</a:t>
            </a:r>
            <a:r>
              <a:rPr lang="de-DE" sz="1400" dirty="0" smtClean="0">
                <a:solidFill>
                  <a:srgbClr val="FF0000"/>
                </a:solidFill>
              </a:rPr>
              <a:t> </a:t>
            </a:r>
            <a:r>
              <a:rPr lang="de-DE" sz="1400" dirty="0">
                <a:solidFill>
                  <a:srgbClr val="FF0000"/>
                </a:solidFill>
              </a:rPr>
              <a:t>743</a:t>
            </a:r>
            <a:r>
              <a:rPr lang="de-DE" sz="1400" dirty="0" smtClean="0">
                <a:solidFill>
                  <a:srgbClr val="FF0000"/>
                </a:solidFill>
              </a:rPr>
              <a:t> </a:t>
            </a:r>
            <a:r>
              <a:rPr lang="de-DE" sz="1400" dirty="0">
                <a:solidFill>
                  <a:srgbClr val="FF0000"/>
                </a:solidFill>
              </a:rPr>
              <a:t>Verfahrens</a:t>
            </a:r>
            <a:r>
              <a:rPr lang="de-DE" sz="1400" dirty="0" smtClean="0">
                <a:solidFill>
                  <a:srgbClr val="FF0000"/>
                </a:solidFill>
              </a:rPr>
              <a:t> </a:t>
            </a:r>
            <a:r>
              <a:rPr lang="de-DE" sz="1400" dirty="0">
                <a:solidFill>
                  <a:srgbClr val="FF0000"/>
                </a:solidFill>
              </a:rPr>
              <a:t>871</a:t>
            </a:r>
            <a:r>
              <a:rPr lang="de-DE" sz="1400" dirty="0" smtClean="0">
                <a:solidFill>
                  <a:srgbClr val="FF0000"/>
                </a:solidFill>
              </a:rPr>
              <a:t> </a:t>
            </a:r>
            <a:r>
              <a:rPr lang="de-DE" sz="1400" dirty="0">
                <a:solidFill>
                  <a:srgbClr val="FF0000"/>
                </a:solidFill>
              </a:rPr>
              <a:t>Voraussetzung</a:t>
            </a:r>
            <a:r>
              <a:rPr lang="de-DE" sz="1400" dirty="0" smtClean="0">
                <a:solidFill>
                  <a:srgbClr val="FF0000"/>
                </a:solidFill>
              </a:rPr>
              <a:t> </a:t>
            </a:r>
            <a:r>
              <a:rPr lang="de-DE" sz="1400" dirty="0">
                <a:solidFill>
                  <a:srgbClr val="FF0000"/>
                </a:solidFill>
              </a:rPr>
              <a:t>871</a:t>
            </a:r>
            <a:r>
              <a:rPr lang="de-DE" sz="1400" dirty="0" smtClean="0">
                <a:solidFill>
                  <a:srgbClr val="FF0000"/>
                </a:solidFill>
              </a:rPr>
              <a:t> </a:t>
            </a:r>
            <a:r>
              <a:rPr lang="de-DE" sz="1400" dirty="0">
                <a:solidFill>
                  <a:srgbClr val="FF0000"/>
                </a:solidFill>
              </a:rPr>
              <a:t>Voraussetzungen</a:t>
            </a:r>
            <a:r>
              <a:rPr lang="de-DE" sz="1400" dirty="0" smtClean="0">
                <a:solidFill>
                  <a:srgbClr val="FF0000"/>
                </a:solidFill>
              </a:rPr>
              <a:t> </a:t>
            </a:r>
            <a:r>
              <a:rPr lang="de-DE" sz="1400" dirty="0">
                <a:solidFill>
                  <a:srgbClr val="FF0000"/>
                </a:solidFill>
              </a:rPr>
              <a:t>891</a:t>
            </a:r>
            <a:r>
              <a:rPr lang="de-DE" sz="1400" dirty="0" smtClean="0">
                <a:solidFill>
                  <a:srgbClr val="FF0000"/>
                </a:solidFill>
              </a:rPr>
              <a:t> </a:t>
            </a:r>
            <a:r>
              <a:rPr lang="de-DE" sz="1400" dirty="0">
                <a:solidFill>
                  <a:srgbClr val="FF0000"/>
                </a:solidFill>
              </a:rPr>
              <a:t>erforderliche</a:t>
            </a:r>
            <a:r>
              <a:rPr lang="de-DE" sz="1400" dirty="0" smtClean="0">
                <a:solidFill>
                  <a:srgbClr val="FF0000"/>
                </a:solidFill>
              </a:rPr>
              <a:t> </a:t>
            </a:r>
            <a:r>
              <a:rPr lang="de-DE" sz="1400" dirty="0">
                <a:solidFill>
                  <a:srgbClr val="FF0000"/>
                </a:solidFill>
              </a:rPr>
              <a:t>891</a:t>
            </a:r>
            <a:r>
              <a:rPr lang="de-DE" sz="1400" dirty="0" smtClean="0">
                <a:solidFill>
                  <a:srgbClr val="FF0000"/>
                </a:solidFill>
              </a:rPr>
              <a:t> </a:t>
            </a:r>
            <a:r>
              <a:rPr lang="de-DE" sz="1400" dirty="0">
                <a:solidFill>
                  <a:srgbClr val="FF0000"/>
                </a:solidFill>
              </a:rPr>
              <a:t>erforderlichen</a:t>
            </a:r>
            <a:r>
              <a:rPr lang="de-DE" sz="1400" dirty="0" smtClean="0">
                <a:solidFill>
                  <a:srgbClr val="FF0000"/>
                </a:solidFill>
              </a:rPr>
              <a:t> </a:t>
            </a:r>
            <a:r>
              <a:rPr lang="de-DE" sz="1400" dirty="0">
                <a:solidFill>
                  <a:srgbClr val="FF0000"/>
                </a:solidFill>
              </a:rPr>
              <a:t>926</a:t>
            </a:r>
            <a:r>
              <a:rPr lang="de-DE" sz="1400" dirty="0" smtClean="0">
                <a:solidFill>
                  <a:srgbClr val="FF0000"/>
                </a:solidFill>
              </a:rPr>
              <a:t> </a:t>
            </a:r>
            <a:r>
              <a:rPr lang="de-DE" sz="1400" dirty="0">
                <a:solidFill>
                  <a:srgbClr val="FF0000"/>
                </a:solidFill>
              </a:rPr>
              <a:t>betreiben</a:t>
            </a:r>
            <a:r>
              <a:rPr lang="de-DE" sz="1400" dirty="0" smtClean="0">
                <a:solidFill>
                  <a:srgbClr val="FF0000"/>
                </a:solidFill>
              </a:rPr>
              <a:t> </a:t>
            </a:r>
            <a:r>
              <a:rPr lang="de-DE" sz="1400" dirty="0">
                <a:solidFill>
                  <a:srgbClr val="FF0000"/>
                </a:solidFill>
              </a:rPr>
              <a:t>926</a:t>
            </a:r>
            <a:r>
              <a:rPr lang="de-DE" sz="1400" dirty="0" smtClean="0">
                <a:solidFill>
                  <a:srgbClr val="FF0000"/>
                </a:solidFill>
              </a:rPr>
              <a:t> </a:t>
            </a:r>
            <a:r>
              <a:rPr lang="de-DE" sz="1400" dirty="0">
                <a:solidFill>
                  <a:srgbClr val="FF0000"/>
                </a:solidFill>
              </a:rPr>
              <a:t>Betreiber</a:t>
            </a:r>
            <a:r>
              <a:rPr lang="de-DE" sz="1400" dirty="0" smtClean="0">
                <a:solidFill>
                  <a:srgbClr val="FF0000"/>
                </a:solidFill>
              </a:rPr>
              <a:t> </a:t>
            </a:r>
            <a:r>
              <a:rPr lang="de-DE" sz="1400" dirty="0">
                <a:solidFill>
                  <a:srgbClr val="FF0000"/>
                </a:solidFill>
              </a:rPr>
              <a:t>926</a:t>
            </a:r>
            <a:r>
              <a:rPr lang="de-DE" sz="1400" dirty="0" smtClean="0">
                <a:solidFill>
                  <a:srgbClr val="FF0000"/>
                </a:solidFill>
              </a:rPr>
              <a:t> </a:t>
            </a:r>
            <a:r>
              <a:rPr lang="de-DE" sz="1400" dirty="0">
                <a:solidFill>
                  <a:srgbClr val="FF0000"/>
                </a:solidFill>
              </a:rPr>
              <a:t>betreibt</a:t>
            </a:r>
            <a:r>
              <a:rPr lang="de-DE" sz="1400" dirty="0" smtClean="0">
                <a:solidFill>
                  <a:srgbClr val="FF0000"/>
                </a:solidFill>
              </a:rPr>
              <a:t> </a:t>
            </a:r>
            <a:r>
              <a:rPr lang="de-DE" sz="1400" dirty="0">
                <a:solidFill>
                  <a:srgbClr val="FF0000"/>
                </a:solidFill>
              </a:rPr>
              <a:t>926</a:t>
            </a:r>
            <a:r>
              <a:rPr lang="de-DE" sz="1400" dirty="0" smtClean="0">
                <a:solidFill>
                  <a:srgbClr val="FF0000"/>
                </a:solidFill>
              </a:rPr>
              <a:t> </a:t>
            </a:r>
            <a:r>
              <a:rPr lang="de-DE" sz="1400" dirty="0">
                <a:solidFill>
                  <a:srgbClr val="FF0000"/>
                </a:solidFill>
              </a:rPr>
              <a:t>betrieben</a:t>
            </a:r>
            <a:r>
              <a:rPr lang="de-DE" sz="1400" dirty="0" smtClean="0">
                <a:solidFill>
                  <a:srgbClr val="FF0000"/>
                </a:solidFill>
              </a:rPr>
              <a:t> </a:t>
            </a:r>
            <a:r>
              <a:rPr lang="de-DE" sz="1400" dirty="0">
                <a:solidFill>
                  <a:srgbClr val="FF0000"/>
                </a:solidFill>
              </a:rPr>
              <a:t>995</a:t>
            </a:r>
            <a:r>
              <a:rPr lang="de-DE" sz="1400" dirty="0" smtClean="0">
                <a:solidFill>
                  <a:srgbClr val="FF0000"/>
                </a:solidFill>
              </a:rPr>
              <a:t> </a:t>
            </a:r>
            <a:r>
              <a:rPr lang="de-DE" sz="1400" dirty="0">
                <a:solidFill>
                  <a:srgbClr val="FF0000"/>
                </a:solidFill>
              </a:rPr>
              <a:t>Auftrag</a:t>
            </a:r>
            <a:r>
              <a:rPr lang="de-DE" sz="1400" dirty="0" smtClean="0">
                <a:solidFill>
                  <a:srgbClr val="FF0000"/>
                </a:solidFill>
              </a:rPr>
              <a:t> </a:t>
            </a:r>
            <a:r>
              <a:rPr lang="de-DE" sz="1400" dirty="0">
                <a:solidFill>
                  <a:srgbClr val="FF0000"/>
                </a:solidFill>
              </a:rPr>
              <a:t>995</a:t>
            </a:r>
            <a:r>
              <a:rPr lang="de-DE" sz="1400" dirty="0" smtClean="0">
                <a:solidFill>
                  <a:srgbClr val="FF0000"/>
                </a:solidFill>
              </a:rPr>
              <a:t> </a:t>
            </a:r>
            <a:r>
              <a:rPr lang="de-DE" sz="1400" dirty="0">
                <a:solidFill>
                  <a:srgbClr val="FF0000"/>
                </a:solidFill>
              </a:rPr>
              <a:t>Aufträge</a:t>
            </a:r>
            <a:r>
              <a:rPr lang="de-DE" sz="1400" dirty="0" smtClean="0">
                <a:solidFill>
                  <a:srgbClr val="FF0000"/>
                </a:solidFill>
              </a:rPr>
              <a:t> </a:t>
            </a:r>
            <a:r>
              <a:rPr lang="de-DE" sz="1400" dirty="0">
                <a:solidFill>
                  <a:srgbClr val="FF0000"/>
                </a:solidFill>
              </a:rPr>
              <a:t>995</a:t>
            </a:r>
            <a:r>
              <a:rPr lang="de-DE" sz="1400" dirty="0" smtClean="0">
                <a:solidFill>
                  <a:srgbClr val="FF0000"/>
                </a:solidFill>
              </a:rPr>
              <a:t> </a:t>
            </a:r>
            <a:r>
              <a:rPr lang="de-DE" sz="1400" dirty="0">
                <a:solidFill>
                  <a:srgbClr val="FF0000"/>
                </a:solidFill>
              </a:rPr>
              <a:t>Aufträgen</a:t>
            </a:r>
            <a:r>
              <a:rPr lang="de-DE" sz="1400" dirty="0" smtClean="0">
                <a:solidFill>
                  <a:srgbClr val="FF0000"/>
                </a:solidFill>
              </a:rPr>
              <a:t> </a:t>
            </a:r>
            <a:r>
              <a:rPr lang="de-DE" sz="1400" dirty="0">
                <a:solidFill>
                  <a:srgbClr val="FF0000"/>
                </a:solidFill>
              </a:rPr>
              <a:t>995</a:t>
            </a:r>
            <a:r>
              <a:rPr lang="de-DE" sz="1400" dirty="0" smtClean="0">
                <a:solidFill>
                  <a:srgbClr val="FF0000"/>
                </a:solidFill>
              </a:rPr>
              <a:t> </a:t>
            </a:r>
            <a:r>
              <a:rPr lang="de-DE" sz="1400" dirty="0">
                <a:solidFill>
                  <a:srgbClr val="FF0000"/>
                </a:solidFill>
              </a:rPr>
              <a:t>Auftraggeber</a:t>
            </a:r>
            <a:r>
              <a:rPr lang="de-DE" sz="1400" dirty="0" smtClean="0">
                <a:solidFill>
                  <a:srgbClr val="FF0000"/>
                </a:solidFill>
              </a:rPr>
              <a:t> </a:t>
            </a:r>
            <a:r>
              <a:rPr lang="de-DE" sz="1400" dirty="0">
                <a:solidFill>
                  <a:srgbClr val="FF0000"/>
                </a:solidFill>
              </a:rPr>
              <a:t>997</a:t>
            </a:r>
            <a:r>
              <a:rPr lang="de-DE" sz="1400" dirty="0" smtClean="0">
                <a:solidFill>
                  <a:srgbClr val="FF0000"/>
                </a:solidFill>
              </a:rPr>
              <a:t> </a:t>
            </a:r>
            <a:r>
              <a:rPr lang="de-DE" sz="1400" dirty="0">
                <a:solidFill>
                  <a:srgbClr val="FF0000"/>
                </a:solidFill>
              </a:rPr>
              <a:t>betragen</a:t>
            </a:r>
            <a:r>
              <a:rPr lang="de-DE" sz="1400" dirty="0" smtClean="0">
                <a:solidFill>
                  <a:srgbClr val="FF0000"/>
                </a:solidFill>
              </a:rPr>
              <a:t> </a:t>
            </a:r>
            <a:r>
              <a:rPr lang="de-DE" sz="1400" dirty="0">
                <a:solidFill>
                  <a:srgbClr val="FF0000"/>
                </a:solidFill>
              </a:rPr>
              <a:t>997</a:t>
            </a:r>
            <a:r>
              <a:rPr lang="de-DE" sz="1400" dirty="0" smtClean="0"/>
              <a:t> </a:t>
            </a:r>
            <a:r>
              <a:rPr lang="de-DE" sz="1400" dirty="0"/>
              <a:t>betrug</a:t>
            </a:r>
            <a:r>
              <a:rPr lang="de-DE" sz="1400" dirty="0" smtClean="0"/>
              <a:t> </a:t>
            </a:r>
            <a:r>
              <a:rPr lang="de-DE" sz="1400" dirty="0"/>
              <a:t>1021</a:t>
            </a:r>
            <a:r>
              <a:rPr lang="de-DE" sz="1400" dirty="0" smtClean="0"/>
              <a:t> </a:t>
            </a:r>
            <a:r>
              <a:rPr lang="de-DE" sz="1400" dirty="0"/>
              <a:t>geriet</a:t>
            </a:r>
            <a:r>
              <a:rPr lang="de-DE" sz="1400" dirty="0" smtClean="0"/>
              <a:t> </a:t>
            </a:r>
            <a:r>
              <a:rPr lang="de-DE" sz="1400" dirty="0"/>
              <a:t>1021</a:t>
            </a:r>
            <a:r>
              <a:rPr lang="de-DE" sz="1400" dirty="0" smtClean="0"/>
              <a:t> </a:t>
            </a:r>
            <a:r>
              <a:rPr lang="de-DE" sz="1400" dirty="0"/>
              <a:t>gerieten</a:t>
            </a:r>
            <a:r>
              <a:rPr lang="de-DE" sz="1400" dirty="0" smtClean="0"/>
              <a:t> </a:t>
            </a:r>
            <a:r>
              <a:rPr lang="de-DE" sz="1400" dirty="0"/>
              <a:t>1067</a:t>
            </a:r>
            <a:r>
              <a:rPr lang="de-DE" sz="1400" dirty="0" smtClean="0"/>
              <a:t> </a:t>
            </a:r>
            <a:r>
              <a:rPr lang="de-DE" sz="1400" dirty="0"/>
              <a:t>berücksichtigen</a:t>
            </a:r>
            <a:r>
              <a:rPr lang="de-DE" sz="1400" dirty="0" smtClean="0"/>
              <a:t> </a:t>
            </a:r>
            <a:r>
              <a:rPr lang="de-DE" sz="1400" dirty="0"/>
              <a:t>1067</a:t>
            </a:r>
            <a:r>
              <a:rPr lang="de-DE" sz="1400" dirty="0" smtClean="0"/>
              <a:t> </a:t>
            </a:r>
            <a:r>
              <a:rPr lang="de-DE" sz="1400" dirty="0"/>
              <a:t>berücksichtigt</a:t>
            </a:r>
            <a:r>
              <a:rPr lang="de-DE" sz="1400" dirty="0" smtClean="0"/>
              <a:t> </a:t>
            </a:r>
            <a:r>
              <a:rPr lang="de-DE" sz="1400" dirty="0"/>
              <a:t>1097</a:t>
            </a:r>
            <a:r>
              <a:rPr lang="de-DE" sz="1400" dirty="0" smtClean="0"/>
              <a:t> </a:t>
            </a:r>
            <a:r>
              <a:rPr lang="de-DE" sz="1400" dirty="0"/>
              <a:t>Anteil</a:t>
            </a:r>
            <a:r>
              <a:rPr lang="de-DE" sz="1400" dirty="0" smtClean="0"/>
              <a:t> </a:t>
            </a:r>
            <a:r>
              <a:rPr lang="de-DE" sz="1400" dirty="0"/>
              <a:t>1097</a:t>
            </a:r>
            <a:r>
              <a:rPr lang="de-DE" sz="1400" dirty="0" smtClean="0"/>
              <a:t> </a:t>
            </a:r>
            <a:r>
              <a:rPr lang="de-DE" sz="1400" dirty="0"/>
              <a:t>Anteile</a:t>
            </a:r>
            <a:r>
              <a:rPr lang="de-DE" sz="1400" dirty="0" smtClean="0"/>
              <a:t> </a:t>
            </a:r>
            <a:r>
              <a:rPr lang="de-DE" sz="1400" dirty="0"/>
              <a:t>1102</a:t>
            </a:r>
            <a:r>
              <a:rPr lang="de-DE" sz="1400" dirty="0" smtClean="0"/>
              <a:t> </a:t>
            </a:r>
            <a:r>
              <a:rPr lang="de-DE" sz="1400" dirty="0"/>
              <a:t>Erhebung</a:t>
            </a:r>
            <a:r>
              <a:rPr lang="de-DE" sz="1400" dirty="0" smtClean="0"/>
              <a:t> </a:t>
            </a:r>
            <a:r>
              <a:rPr lang="de-DE" sz="1400" dirty="0"/>
              <a:t>1116</a:t>
            </a:r>
            <a:r>
              <a:rPr lang="de-DE" sz="1400" dirty="0" smtClean="0"/>
              <a:t> </a:t>
            </a:r>
            <a:r>
              <a:rPr lang="de-DE" sz="1400" dirty="0"/>
              <a:t>angewandt</a:t>
            </a:r>
            <a:r>
              <a:rPr lang="de-DE" sz="1400" dirty="0" smtClean="0"/>
              <a:t> </a:t>
            </a:r>
            <a:r>
              <a:rPr lang="de-DE" sz="1400" dirty="0"/>
              <a:t>1116</a:t>
            </a:r>
            <a:r>
              <a:rPr lang="de-DE" sz="1400" dirty="0" smtClean="0"/>
              <a:t> </a:t>
            </a:r>
            <a:r>
              <a:rPr lang="de-DE" sz="1400" dirty="0"/>
              <a:t>angewendet</a:t>
            </a:r>
            <a:r>
              <a:rPr lang="de-DE" sz="1400" dirty="0" smtClean="0"/>
              <a:t> </a:t>
            </a:r>
            <a:r>
              <a:rPr lang="de-DE" sz="1400" dirty="0"/>
              <a:t>1116</a:t>
            </a:r>
            <a:r>
              <a:rPr lang="de-DE" sz="1400" dirty="0" smtClean="0"/>
              <a:t> </a:t>
            </a:r>
            <a:r>
              <a:rPr lang="de-DE" sz="1400" dirty="0"/>
              <a:t>anwenden</a:t>
            </a:r>
            <a:r>
              <a:rPr lang="de-DE" sz="1400" dirty="0" smtClean="0"/>
              <a:t> </a:t>
            </a:r>
            <a:r>
              <a:rPr lang="de-DE" sz="1400" dirty="0"/>
              <a:t>1116</a:t>
            </a:r>
            <a:r>
              <a:rPr lang="de-DE" sz="1400" dirty="0" smtClean="0"/>
              <a:t> </a:t>
            </a:r>
            <a:r>
              <a:rPr lang="de-DE" sz="1400" dirty="0"/>
              <a:t>Anwender</a:t>
            </a:r>
            <a:r>
              <a:rPr lang="de-DE" sz="1400" dirty="0" smtClean="0"/>
              <a:t> </a:t>
            </a:r>
            <a:r>
              <a:rPr lang="de-DE" sz="1400" dirty="0"/>
              <a:t>1116</a:t>
            </a:r>
            <a:r>
              <a:rPr lang="de-DE" sz="1400" dirty="0" smtClean="0"/>
              <a:t> </a:t>
            </a:r>
            <a:r>
              <a:rPr lang="de-DE" sz="1400" dirty="0"/>
              <a:t>Anwendungen</a:t>
            </a:r>
            <a:r>
              <a:rPr lang="de-DE" sz="1400" dirty="0" smtClean="0"/>
              <a:t> </a:t>
            </a:r>
            <a:r>
              <a:rPr lang="de-DE" sz="1400" dirty="0"/>
              <a:t>1127</a:t>
            </a:r>
            <a:r>
              <a:rPr lang="de-DE" sz="1400" dirty="0" smtClean="0"/>
              <a:t> </a:t>
            </a:r>
            <a:r>
              <a:rPr lang="de-DE" sz="1400" dirty="0"/>
              <a:t>fördern</a:t>
            </a:r>
            <a:r>
              <a:rPr lang="de-DE" sz="1400" dirty="0" smtClean="0"/>
              <a:t> </a:t>
            </a:r>
            <a:r>
              <a:rPr lang="de-DE" sz="1400" dirty="0"/>
              <a:t>1127</a:t>
            </a:r>
            <a:r>
              <a:rPr lang="de-DE" sz="1400" dirty="0" smtClean="0"/>
              <a:t> </a:t>
            </a:r>
            <a:r>
              <a:rPr lang="de-DE" sz="1400" dirty="0"/>
              <a:t>gefördert</a:t>
            </a:r>
            <a:r>
              <a:rPr lang="de-DE" sz="1400" dirty="0" smtClean="0"/>
              <a:t> </a:t>
            </a:r>
            <a:r>
              <a:rPr lang="de-DE" sz="1400" dirty="0"/>
              <a:t>1143</a:t>
            </a:r>
            <a:r>
              <a:rPr lang="de-DE" sz="1400" dirty="0" smtClean="0"/>
              <a:t> </a:t>
            </a:r>
            <a:r>
              <a:rPr lang="de-DE" sz="1400" dirty="0"/>
              <a:t>bereitgestellt</a:t>
            </a:r>
            <a:r>
              <a:rPr lang="de-DE" sz="1400" dirty="0" smtClean="0"/>
              <a:t> </a:t>
            </a:r>
            <a:r>
              <a:rPr lang="de-DE" sz="1400" dirty="0"/>
              <a:t>1146</a:t>
            </a:r>
            <a:r>
              <a:rPr lang="de-DE" sz="1400" dirty="0" smtClean="0"/>
              <a:t> </a:t>
            </a:r>
            <a:r>
              <a:rPr lang="de-DE" sz="1400" dirty="0"/>
              <a:t>angesichts</a:t>
            </a:r>
            <a:r>
              <a:rPr lang="de-DE" sz="1400" dirty="0" smtClean="0"/>
              <a:t> </a:t>
            </a:r>
            <a:r>
              <a:rPr lang="de-DE" sz="1400" dirty="0"/>
              <a:t>1172</a:t>
            </a:r>
            <a:r>
              <a:rPr lang="de-DE" sz="1400" dirty="0" smtClean="0"/>
              <a:t> </a:t>
            </a:r>
            <a:r>
              <a:rPr lang="de-DE" sz="1400" dirty="0"/>
              <a:t>angekündigt</a:t>
            </a:r>
            <a:r>
              <a:rPr lang="de-DE" sz="1400" dirty="0" smtClean="0"/>
              <a:t> </a:t>
            </a:r>
            <a:r>
              <a:rPr lang="de-DE" sz="1400" dirty="0"/>
              <a:t>1172</a:t>
            </a:r>
            <a:r>
              <a:rPr lang="de-DE" sz="1400" dirty="0" smtClean="0"/>
              <a:t> </a:t>
            </a:r>
            <a:r>
              <a:rPr lang="de-DE" sz="1400" dirty="0"/>
              <a:t>angekündigte</a:t>
            </a:r>
            <a:r>
              <a:rPr lang="de-DE" sz="1400" dirty="0" smtClean="0"/>
              <a:t> </a:t>
            </a:r>
            <a:r>
              <a:rPr lang="de-DE" sz="1400" dirty="0"/>
              <a:t>1172</a:t>
            </a:r>
            <a:r>
              <a:rPr lang="de-DE" sz="1400" dirty="0" smtClean="0"/>
              <a:t> </a:t>
            </a:r>
            <a:r>
              <a:rPr lang="de-DE" sz="1400" dirty="0"/>
              <a:t>angekündigten</a:t>
            </a:r>
            <a:r>
              <a:rPr lang="de-DE" sz="1400" dirty="0" smtClean="0"/>
              <a:t> </a:t>
            </a:r>
            <a:r>
              <a:rPr lang="de-DE" sz="1400" dirty="0"/>
              <a:t>1172</a:t>
            </a:r>
            <a:r>
              <a:rPr lang="de-DE" sz="1400" dirty="0" smtClean="0"/>
              <a:t> </a:t>
            </a:r>
            <a:r>
              <a:rPr lang="de-DE" sz="1400" dirty="0"/>
              <a:t>ankündigen</a:t>
            </a:r>
            <a:r>
              <a:rPr lang="de-DE" sz="1400" dirty="0" smtClean="0"/>
              <a:t> </a:t>
            </a:r>
            <a:r>
              <a:rPr lang="de-DE" sz="1400" dirty="0"/>
              <a:t>1172</a:t>
            </a:r>
            <a:r>
              <a:rPr lang="de-DE" sz="1400" dirty="0" smtClean="0"/>
              <a:t> </a:t>
            </a:r>
            <a:r>
              <a:rPr lang="de-DE" sz="1400" dirty="0"/>
              <a:t>Ankündigung</a:t>
            </a:r>
            <a:r>
              <a:rPr lang="de-DE" sz="1400" dirty="0" smtClean="0"/>
              <a:t> </a:t>
            </a:r>
            <a:r>
              <a:rPr lang="de-DE" sz="1400" dirty="0"/>
              <a:t>1173</a:t>
            </a:r>
            <a:r>
              <a:rPr lang="de-DE" sz="1400" dirty="0" smtClean="0"/>
              <a:t> </a:t>
            </a:r>
            <a:r>
              <a:rPr lang="de-DE" sz="1400" dirty="0"/>
              <a:t>anschließend</a:t>
            </a:r>
            <a:r>
              <a:rPr lang="de-DE" sz="1400" dirty="0" smtClean="0"/>
              <a:t> </a:t>
            </a:r>
            <a:r>
              <a:rPr lang="de-DE" sz="1400" dirty="0"/>
              <a:t>1211</a:t>
            </a:r>
            <a:r>
              <a:rPr lang="de-DE" sz="1400" dirty="0" smtClean="0"/>
              <a:t> </a:t>
            </a:r>
            <a:r>
              <a:rPr lang="de-DE" sz="1400" dirty="0"/>
              <a:t>anlegen</a:t>
            </a:r>
            <a:r>
              <a:rPr lang="de-DE" sz="1400" dirty="0" smtClean="0"/>
              <a:t> </a:t>
            </a:r>
            <a:r>
              <a:rPr lang="de-DE" sz="1400" dirty="0"/>
              <a:t>1211</a:t>
            </a:r>
            <a:r>
              <a:rPr lang="de-DE" sz="1400" dirty="0" smtClean="0"/>
              <a:t> Anleger</a:t>
            </a:r>
            <a:endParaRPr lang="en-US" sz="1400" dirty="0"/>
          </a:p>
        </p:txBody>
      </p:sp>
      <p:sp>
        <p:nvSpPr>
          <p:cNvPr id="4" name="Content Placeholder 3"/>
          <p:cNvSpPr>
            <a:spLocks noGrp="1"/>
          </p:cNvSpPr>
          <p:nvPr>
            <p:ph sz="half" idx="2"/>
          </p:nvPr>
        </p:nvSpPr>
        <p:spPr/>
        <p:txBody>
          <a:bodyPr>
            <a:normAutofit fontScale="55000" lnSpcReduction="20000"/>
          </a:bodyPr>
          <a:lstStyle/>
          <a:p>
            <a:r>
              <a:rPr lang="de-DE" dirty="0" smtClean="0"/>
              <a:t>1211 Anlegern 1211 anzulegen 1214 beschließen 1214 beschließt 1214 beschloß 1214 beschlossen 1214 beschlossene 1214 beschlossenen 1215 Bezüge 1215 Bezug 1215 bezug 1215 Bezug 1293 aufweisen 1295 dassel 1363 charfen 1457 erweisen 1457 erweist 1457 erwies 1457 erwiesen 1496 erwarb 1496 Erwerb 1496 erwerben 1496 erworben 1533 behält 1540 Anlass 1540 anläßlich 1568 Bundestrainer 1573 angefordert 1574 abgesehen 1574 absehbarer 1574 absehen 1574 abzusehen 1669 angeblich 1669 angebliche 1669 angeblichen 1688 nachgewiesen 1698 Jahresumsatz 1698 Konzernumsatz 1698 Umsatz 1698 Umsätze 1698 Umsatzes 1701 verursachen 1701 verursacht 1741 überwiegend 1752 ausgerichtet 1752 ausrichten 1777 starren 1805 verwalten 1805 verwaltet 1805 Verwaltung 1805 Verwaltungsgericht 1884 angezeigt 1884 anzeigen 1905 gestützt 1920 angesetzt 1920 ansetzen 1950 Auftritt 1950 Auftritte 1955 bevorzugen 1955 bevorzugt </a:t>
            </a:r>
            <a:endParaRPr lang="en-US" dirty="0" smtClean="0"/>
          </a:p>
          <a:p>
            <a:endParaRPr lang="en-US" dirty="0"/>
          </a:p>
        </p:txBody>
      </p:sp>
      <p:sp>
        <p:nvSpPr>
          <p:cNvPr id="5" name="TextBox 4"/>
          <p:cNvSpPr txBox="1"/>
          <p:nvPr/>
        </p:nvSpPr>
        <p:spPr>
          <a:xfrm>
            <a:off x="4343400" y="6211669"/>
            <a:ext cx="4259499" cy="584775"/>
          </a:xfrm>
          <a:prstGeom prst="rect">
            <a:avLst/>
          </a:prstGeom>
          <a:noFill/>
        </p:spPr>
        <p:txBody>
          <a:bodyPr wrap="none" rtlCol="0">
            <a:spAutoFit/>
          </a:bodyPr>
          <a:lstStyle/>
          <a:p>
            <a:r>
              <a:rPr lang="en-US" sz="1600" dirty="0" smtClean="0">
                <a:solidFill>
                  <a:srgbClr val="FF0000"/>
                </a:solidFill>
              </a:rPr>
              <a:t>Note: Numbers are </a:t>
            </a:r>
            <a:r>
              <a:rPr lang="en-US" sz="1600" dirty="0" err="1" smtClean="0">
                <a:solidFill>
                  <a:srgbClr val="FF0000"/>
                </a:solidFill>
              </a:rPr>
              <a:t>Tschirner</a:t>
            </a:r>
            <a:r>
              <a:rPr lang="en-US" sz="1600" dirty="0" smtClean="0">
                <a:solidFill>
                  <a:srgbClr val="FF0000"/>
                </a:solidFill>
              </a:rPr>
              <a:t> sequence numbers.</a:t>
            </a:r>
          </a:p>
          <a:p>
            <a:r>
              <a:rPr lang="en-US" sz="1600" dirty="0" smtClean="0">
                <a:solidFill>
                  <a:srgbClr val="FF0000"/>
                </a:solidFill>
              </a:rPr>
              <a:t>1 = most frequent.  4034 = least frequent.</a:t>
            </a:r>
            <a:endParaRPr lang="en-US" sz="16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Really Hard Words!</a:t>
            </a:r>
            <a:br>
              <a:rPr lang="en-US" dirty="0" smtClean="0"/>
            </a:br>
            <a:r>
              <a:rPr lang="en-US" sz="1800" dirty="0" smtClean="0"/>
              <a:t>Not even all the </a:t>
            </a:r>
            <a:r>
              <a:rPr lang="en-US" sz="1800" dirty="0" err="1" smtClean="0"/>
              <a:t>Bellringers</a:t>
            </a:r>
            <a:r>
              <a:rPr lang="en-US" sz="1800" dirty="0" smtClean="0"/>
              <a:t> know these words</a:t>
            </a:r>
            <a:endParaRPr lang="en-US" dirty="0"/>
          </a:p>
        </p:txBody>
      </p:sp>
      <p:sp>
        <p:nvSpPr>
          <p:cNvPr id="6" name="Content Placeholder 5"/>
          <p:cNvSpPr>
            <a:spLocks noGrp="1"/>
          </p:cNvSpPr>
          <p:nvPr>
            <p:ph idx="1"/>
          </p:nvPr>
        </p:nvSpPr>
        <p:spPr/>
        <p:txBody>
          <a:bodyPr>
            <a:normAutofit/>
          </a:bodyPr>
          <a:lstStyle/>
          <a:p>
            <a:r>
              <a:rPr lang="de-DE" sz="2000" dirty="0"/>
              <a:t>1091</a:t>
            </a:r>
            <a:r>
              <a:rPr lang="de-DE" sz="2000" dirty="0" smtClean="0"/>
              <a:t> </a:t>
            </a:r>
            <a:r>
              <a:rPr lang="de-DE" sz="2000" dirty="0"/>
              <a:t>Mi.</a:t>
            </a:r>
            <a:r>
              <a:rPr lang="de-DE" sz="2000" dirty="0" smtClean="0"/>
              <a:t> </a:t>
            </a:r>
            <a:r>
              <a:rPr lang="de-DE" sz="2000" dirty="0"/>
              <a:t>1315</a:t>
            </a:r>
            <a:r>
              <a:rPr lang="de-DE" sz="2000" dirty="0" smtClean="0"/>
              <a:t> </a:t>
            </a:r>
            <a:r>
              <a:rPr lang="de-DE" sz="2000" dirty="0"/>
              <a:t>dasj</a:t>
            </a:r>
            <a:r>
              <a:rPr lang="de-DE" sz="2000" dirty="0" smtClean="0"/>
              <a:t> </a:t>
            </a:r>
            <a:r>
              <a:rPr lang="de-DE" sz="2000" dirty="0"/>
              <a:t>1435</a:t>
            </a:r>
            <a:r>
              <a:rPr lang="de-DE" sz="2000" dirty="0" smtClean="0"/>
              <a:t> </a:t>
            </a:r>
            <a:r>
              <a:rPr lang="de-DE" sz="2000" dirty="0"/>
              <a:t>BGB</a:t>
            </a:r>
            <a:r>
              <a:rPr lang="de-DE" sz="2000" dirty="0" smtClean="0"/>
              <a:t> </a:t>
            </a:r>
            <a:r>
              <a:rPr lang="de-DE" sz="2000" dirty="0"/>
              <a:t>1435</a:t>
            </a:r>
            <a:r>
              <a:rPr lang="de-DE" sz="2000" dirty="0" smtClean="0"/>
              <a:t> </a:t>
            </a:r>
            <a:r>
              <a:rPr lang="de-DE" sz="2000" dirty="0"/>
              <a:t>BGB</a:t>
            </a:r>
            <a:r>
              <a:rPr lang="de-DE" sz="2000" dirty="0" smtClean="0"/>
              <a:t> </a:t>
            </a:r>
            <a:r>
              <a:rPr lang="de-DE" sz="2000" dirty="0"/>
              <a:t>1438</a:t>
            </a:r>
            <a:r>
              <a:rPr lang="de-DE" sz="2000" dirty="0" smtClean="0"/>
              <a:t> </a:t>
            </a:r>
            <a:r>
              <a:rPr lang="de-DE" sz="2000" dirty="0"/>
              <a:t>fr.</a:t>
            </a:r>
            <a:r>
              <a:rPr lang="de-DE" sz="2000" dirty="0" smtClean="0"/>
              <a:t> </a:t>
            </a:r>
            <a:r>
              <a:rPr lang="de-DE" sz="2000" dirty="0"/>
              <a:t>1810</a:t>
            </a:r>
            <a:r>
              <a:rPr lang="de-DE" sz="2000" dirty="0" smtClean="0"/>
              <a:t> </a:t>
            </a:r>
            <a:r>
              <a:rPr lang="de-DE" sz="2000" dirty="0"/>
              <a:t>angestrebt</a:t>
            </a:r>
            <a:r>
              <a:rPr lang="de-DE" sz="2000" dirty="0" smtClean="0"/>
              <a:t> </a:t>
            </a:r>
            <a:r>
              <a:rPr lang="de-DE" sz="2000" dirty="0"/>
              <a:t>1810</a:t>
            </a:r>
            <a:r>
              <a:rPr lang="de-DE" sz="2000" dirty="0" smtClean="0"/>
              <a:t> </a:t>
            </a:r>
            <a:r>
              <a:rPr lang="de-DE" sz="2000" dirty="0"/>
              <a:t>angestrebte</a:t>
            </a:r>
            <a:r>
              <a:rPr lang="de-DE" sz="2000" dirty="0" smtClean="0"/>
              <a:t> </a:t>
            </a:r>
            <a:r>
              <a:rPr lang="de-DE" sz="2000" dirty="0"/>
              <a:t>1810</a:t>
            </a:r>
            <a:r>
              <a:rPr lang="de-DE" sz="2000" dirty="0" smtClean="0"/>
              <a:t> </a:t>
            </a:r>
            <a:r>
              <a:rPr lang="de-DE" sz="2000" dirty="0"/>
              <a:t>angestrebten</a:t>
            </a:r>
            <a:r>
              <a:rPr lang="de-DE" sz="2000" dirty="0" smtClean="0"/>
              <a:t> </a:t>
            </a:r>
            <a:r>
              <a:rPr lang="de-DE" sz="2000" dirty="0"/>
              <a:t>1810</a:t>
            </a:r>
            <a:r>
              <a:rPr lang="de-DE" sz="2000" dirty="0" smtClean="0"/>
              <a:t> </a:t>
            </a:r>
            <a:r>
              <a:rPr lang="de-DE" sz="2000" dirty="0"/>
              <a:t>anstreben</a:t>
            </a:r>
            <a:r>
              <a:rPr lang="de-DE" sz="2000" dirty="0" smtClean="0"/>
              <a:t> </a:t>
            </a:r>
            <a:r>
              <a:rPr lang="de-DE" sz="2000" dirty="0"/>
              <a:t>1917</a:t>
            </a:r>
            <a:r>
              <a:rPr lang="de-DE" sz="2000" dirty="0" smtClean="0"/>
              <a:t> </a:t>
            </a:r>
            <a:r>
              <a:rPr lang="de-DE" sz="2000" dirty="0"/>
              <a:t>Abgeordnetenhaus</a:t>
            </a:r>
            <a:r>
              <a:rPr lang="de-DE" sz="2000" dirty="0" smtClean="0"/>
              <a:t> </a:t>
            </a:r>
            <a:r>
              <a:rPr lang="de-DE" sz="2000" dirty="0"/>
              <a:t>2001</a:t>
            </a:r>
            <a:r>
              <a:rPr lang="de-DE" sz="2000" dirty="0" smtClean="0"/>
              <a:t> </a:t>
            </a:r>
            <a:r>
              <a:rPr lang="de-DE" sz="2000" dirty="0"/>
              <a:t>HGB</a:t>
            </a:r>
            <a:r>
              <a:rPr lang="de-DE" sz="2000" dirty="0" smtClean="0"/>
              <a:t> </a:t>
            </a:r>
            <a:r>
              <a:rPr lang="de-DE" sz="2000" dirty="0"/>
              <a:t>2068</a:t>
            </a:r>
            <a:r>
              <a:rPr lang="de-DE" sz="2000" dirty="0" smtClean="0"/>
              <a:t> </a:t>
            </a:r>
            <a:r>
              <a:rPr lang="de-DE" sz="2000" dirty="0"/>
              <a:t>ggf.</a:t>
            </a:r>
            <a:r>
              <a:rPr lang="de-DE" sz="2000" dirty="0" smtClean="0"/>
              <a:t> </a:t>
            </a:r>
            <a:r>
              <a:rPr lang="de-DE" sz="2000" dirty="0"/>
              <a:t>2517</a:t>
            </a:r>
            <a:r>
              <a:rPr lang="de-DE" sz="2000" dirty="0" smtClean="0"/>
              <a:t> </a:t>
            </a:r>
            <a:r>
              <a:rPr lang="de-DE" sz="2000" dirty="0"/>
              <a:t>Einstiegsbild</a:t>
            </a:r>
            <a:r>
              <a:rPr lang="de-DE" sz="2000" dirty="0" smtClean="0"/>
              <a:t> </a:t>
            </a:r>
            <a:r>
              <a:rPr lang="de-DE" sz="2000" dirty="0"/>
              <a:t>3271</a:t>
            </a:r>
            <a:r>
              <a:rPr lang="de-DE" sz="2000" dirty="0" smtClean="0"/>
              <a:t> </a:t>
            </a:r>
            <a:r>
              <a:rPr lang="de-DE" sz="2000" dirty="0"/>
              <a:t>beinhalten</a:t>
            </a:r>
            <a:r>
              <a:rPr lang="de-DE" sz="2000" dirty="0" smtClean="0"/>
              <a:t> </a:t>
            </a:r>
            <a:r>
              <a:rPr lang="de-DE" sz="2000" dirty="0"/>
              <a:t>3271</a:t>
            </a:r>
            <a:r>
              <a:rPr lang="de-DE" sz="2000" dirty="0" smtClean="0"/>
              <a:t> </a:t>
            </a:r>
            <a:r>
              <a:rPr lang="de-DE" sz="2000" dirty="0"/>
              <a:t>beinhaltet</a:t>
            </a:r>
            <a:r>
              <a:rPr lang="de-DE" sz="2000" dirty="0" smtClean="0"/>
              <a:t> </a:t>
            </a:r>
            <a:r>
              <a:rPr lang="de-DE" sz="2000" dirty="0"/>
              <a:t>3535</a:t>
            </a:r>
            <a:r>
              <a:rPr lang="de-DE" sz="2000" dirty="0" smtClean="0"/>
              <a:t> </a:t>
            </a:r>
            <a:r>
              <a:rPr lang="de-DE" sz="2000" dirty="0"/>
              <a:t>Anschein</a:t>
            </a:r>
            <a:r>
              <a:rPr lang="de-DE" sz="2000" dirty="0" smtClean="0"/>
              <a:t> </a:t>
            </a:r>
            <a:r>
              <a:rPr lang="de-DE" sz="2000" dirty="0"/>
              <a:t>3740</a:t>
            </a:r>
            <a:r>
              <a:rPr lang="de-DE" sz="2000" dirty="0" smtClean="0"/>
              <a:t> </a:t>
            </a:r>
            <a:r>
              <a:rPr lang="de-DE" sz="2000" dirty="0"/>
              <a:t>Gremium</a:t>
            </a:r>
            <a:r>
              <a:rPr lang="de-DE" sz="2000" dirty="0" smtClean="0"/>
              <a:t> </a:t>
            </a:r>
            <a:r>
              <a:rPr lang="de-DE" sz="2000" dirty="0"/>
              <a:t>3857</a:t>
            </a:r>
            <a:r>
              <a:rPr lang="de-DE" sz="2000" dirty="0" smtClean="0"/>
              <a:t> </a:t>
            </a:r>
            <a:r>
              <a:rPr lang="de-DE" sz="2000" dirty="0"/>
              <a:t>Darlehen</a:t>
            </a:r>
            <a:r>
              <a:rPr lang="de-DE" sz="2000" dirty="0" smtClean="0"/>
              <a:t> </a:t>
            </a:r>
            <a:r>
              <a:rPr lang="de-DE" sz="2000" dirty="0"/>
              <a:t>3947</a:t>
            </a:r>
            <a:r>
              <a:rPr lang="de-DE" sz="2000" dirty="0" smtClean="0"/>
              <a:t> </a:t>
            </a:r>
            <a:r>
              <a:rPr lang="de-DE" sz="2000" dirty="0"/>
              <a:t>Zuwachsraten</a:t>
            </a:r>
            <a:r>
              <a:rPr lang="de-DE" sz="2000" dirty="0" smtClean="0"/>
              <a:t> </a:t>
            </a:r>
            <a:r>
              <a:rPr lang="de-DE" sz="2000" dirty="0"/>
              <a:t>3969</a:t>
            </a:r>
            <a:r>
              <a:rPr lang="de-DE" sz="2000" dirty="0" smtClean="0"/>
              <a:t> </a:t>
            </a:r>
            <a:r>
              <a:rPr lang="de-DE" sz="2000" dirty="0"/>
              <a:t>Erfassung</a:t>
            </a:r>
            <a:r>
              <a:rPr lang="de-DE" sz="2000" dirty="0" smtClean="0"/>
              <a:t> </a:t>
            </a:r>
            <a:r>
              <a:rPr lang="de-DE" sz="2000" dirty="0">
                <a:solidFill>
                  <a:srgbClr val="FF0000"/>
                </a:solidFill>
              </a:rPr>
              <a:t>4006</a:t>
            </a:r>
            <a:r>
              <a:rPr lang="de-DE" sz="2000" dirty="0" smtClean="0">
                <a:solidFill>
                  <a:srgbClr val="FF0000"/>
                </a:solidFill>
              </a:rPr>
              <a:t> </a:t>
            </a:r>
            <a:r>
              <a:rPr lang="de-DE" sz="2000" dirty="0">
                <a:solidFill>
                  <a:srgbClr val="FF0000"/>
                </a:solidFill>
              </a:rPr>
              <a:t>Riff</a:t>
            </a:r>
            <a:r>
              <a:rPr lang="de-DE" sz="2000" dirty="0" smtClean="0">
                <a:solidFill>
                  <a:srgbClr val="FF0000"/>
                </a:solidFill>
              </a:rPr>
              <a:t> </a:t>
            </a:r>
            <a:r>
              <a:rPr lang="de-DE" sz="2000" dirty="0"/>
              <a:t>1903</a:t>
            </a:r>
            <a:r>
              <a:rPr lang="de-DE" sz="2000" dirty="0" smtClean="0"/>
              <a:t> </a:t>
            </a:r>
            <a:r>
              <a:rPr lang="de-DE" sz="2000" dirty="0"/>
              <a:t>PS</a:t>
            </a:r>
            <a:r>
              <a:rPr lang="de-DE" sz="2000" dirty="0" smtClean="0"/>
              <a:t> </a:t>
            </a:r>
            <a:r>
              <a:rPr lang="de-DE" sz="2000" dirty="0"/>
              <a:t>3740</a:t>
            </a:r>
            <a:r>
              <a:rPr lang="de-DE" sz="2000" dirty="0" smtClean="0"/>
              <a:t> </a:t>
            </a:r>
            <a:r>
              <a:rPr lang="de-DE" sz="2000" dirty="0"/>
              <a:t>Gremien</a:t>
            </a:r>
            <a:r>
              <a:rPr lang="de-DE" sz="2000" dirty="0" smtClean="0"/>
              <a:t> </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Unusually Hard for Me</a:t>
            </a:r>
            <a:br>
              <a:rPr lang="en-US" dirty="0" smtClean="0"/>
            </a:br>
            <a:r>
              <a:rPr lang="en-US" sz="2000" dirty="0" smtClean="0"/>
              <a:t>Almost everyone knows these words, except me</a:t>
            </a:r>
            <a:endParaRPr lang="en-US" dirty="0"/>
          </a:p>
        </p:txBody>
      </p:sp>
      <p:sp>
        <p:nvSpPr>
          <p:cNvPr id="3" name="Content Placeholder 2"/>
          <p:cNvSpPr>
            <a:spLocks noGrp="1"/>
          </p:cNvSpPr>
          <p:nvPr>
            <p:ph idx="1"/>
          </p:nvPr>
        </p:nvSpPr>
        <p:spPr/>
        <p:txBody>
          <a:bodyPr>
            <a:normAutofit fontScale="70000" lnSpcReduction="20000"/>
          </a:bodyPr>
          <a:lstStyle/>
          <a:p>
            <a:r>
              <a:rPr lang="de-DE" dirty="0"/>
              <a:t>442</a:t>
            </a:r>
            <a:r>
              <a:rPr lang="de-DE" dirty="0" smtClean="0"/>
              <a:t> </a:t>
            </a:r>
            <a:r>
              <a:rPr lang="de-DE" dirty="0"/>
              <a:t>verbinden</a:t>
            </a:r>
            <a:r>
              <a:rPr lang="de-DE" dirty="0" smtClean="0"/>
              <a:t> </a:t>
            </a:r>
            <a:r>
              <a:rPr lang="de-DE" dirty="0"/>
              <a:t>445</a:t>
            </a:r>
            <a:r>
              <a:rPr lang="de-DE" dirty="0" smtClean="0"/>
              <a:t> </a:t>
            </a:r>
            <a:r>
              <a:rPr lang="de-DE" dirty="0"/>
              <a:t>Böden</a:t>
            </a:r>
            <a:r>
              <a:rPr lang="de-DE" dirty="0" smtClean="0"/>
              <a:t> </a:t>
            </a:r>
            <a:r>
              <a:rPr lang="de-DE" dirty="0"/>
              <a:t>484</a:t>
            </a:r>
            <a:r>
              <a:rPr lang="de-DE" dirty="0" smtClean="0"/>
              <a:t> </a:t>
            </a:r>
            <a:r>
              <a:rPr lang="de-DE" dirty="0"/>
              <a:t>Regel</a:t>
            </a:r>
            <a:r>
              <a:rPr lang="de-DE" dirty="0" smtClean="0"/>
              <a:t> </a:t>
            </a:r>
            <a:r>
              <a:rPr lang="de-DE" dirty="0"/>
              <a:t>899</a:t>
            </a:r>
            <a:r>
              <a:rPr lang="de-DE" dirty="0" smtClean="0"/>
              <a:t> </a:t>
            </a:r>
            <a:r>
              <a:rPr lang="de-DE" dirty="0"/>
              <a:t>Schweizer</a:t>
            </a:r>
            <a:r>
              <a:rPr lang="de-DE" dirty="0" smtClean="0"/>
              <a:t> 123 </a:t>
            </a:r>
            <a:r>
              <a:rPr lang="de-DE" dirty="0"/>
              <a:t>hieß</a:t>
            </a:r>
            <a:r>
              <a:rPr lang="de-DE" dirty="0" smtClean="0"/>
              <a:t> </a:t>
            </a:r>
            <a:r>
              <a:rPr lang="de-DE" dirty="0"/>
              <a:t>268</a:t>
            </a:r>
            <a:r>
              <a:rPr lang="de-DE" dirty="0" smtClean="0"/>
              <a:t> </a:t>
            </a:r>
            <a:r>
              <a:rPr lang="de-DE" dirty="0"/>
              <a:t>bzw.</a:t>
            </a:r>
            <a:r>
              <a:rPr lang="de-DE" dirty="0" smtClean="0"/>
              <a:t> </a:t>
            </a:r>
            <a:r>
              <a:rPr lang="de-DE" dirty="0"/>
              <a:t>295</a:t>
            </a:r>
            <a:r>
              <a:rPr lang="de-DE" dirty="0" smtClean="0"/>
              <a:t> </a:t>
            </a:r>
            <a:r>
              <a:rPr lang="de-DE" dirty="0"/>
              <a:t>Buches</a:t>
            </a:r>
            <a:r>
              <a:rPr lang="de-DE" dirty="0" smtClean="0"/>
              <a:t> </a:t>
            </a:r>
            <a:r>
              <a:rPr lang="de-DE" dirty="0"/>
              <a:t>299</a:t>
            </a:r>
            <a:r>
              <a:rPr lang="de-DE" dirty="0" smtClean="0"/>
              <a:t> </a:t>
            </a:r>
            <a:r>
              <a:rPr lang="de-DE" dirty="0"/>
              <a:t>vorgestellt</a:t>
            </a:r>
            <a:r>
              <a:rPr lang="de-DE" dirty="0" smtClean="0"/>
              <a:t> </a:t>
            </a:r>
            <a:r>
              <a:rPr lang="de-DE" dirty="0"/>
              <a:t>299</a:t>
            </a:r>
            <a:r>
              <a:rPr lang="de-DE" dirty="0" smtClean="0"/>
              <a:t> </a:t>
            </a:r>
            <a:r>
              <a:rPr lang="de-DE" dirty="0"/>
              <a:t>vorstellen</a:t>
            </a:r>
            <a:r>
              <a:rPr lang="de-DE" dirty="0" smtClean="0"/>
              <a:t> </a:t>
            </a:r>
            <a:r>
              <a:rPr lang="de-DE" dirty="0"/>
              <a:t>442</a:t>
            </a:r>
            <a:r>
              <a:rPr lang="de-DE" dirty="0" smtClean="0"/>
              <a:t> </a:t>
            </a:r>
            <a:r>
              <a:rPr lang="de-DE" dirty="0"/>
              <a:t>verbindet</a:t>
            </a:r>
            <a:r>
              <a:rPr lang="de-DE" dirty="0" smtClean="0"/>
              <a:t> </a:t>
            </a:r>
            <a:r>
              <a:rPr lang="de-DE" dirty="0"/>
              <a:t>528</a:t>
            </a:r>
            <a:r>
              <a:rPr lang="de-DE" dirty="0" smtClean="0"/>
              <a:t> </a:t>
            </a:r>
            <a:r>
              <a:rPr lang="de-DE" dirty="0"/>
              <a:t>aufnehmen</a:t>
            </a:r>
            <a:r>
              <a:rPr lang="de-DE" dirty="0" smtClean="0"/>
              <a:t> </a:t>
            </a:r>
            <a:r>
              <a:rPr lang="de-DE" dirty="0"/>
              <a:t>529</a:t>
            </a:r>
            <a:r>
              <a:rPr lang="de-DE" dirty="0" smtClean="0"/>
              <a:t> </a:t>
            </a:r>
            <a:r>
              <a:rPr lang="de-DE" dirty="0"/>
              <a:t>Gedanke</a:t>
            </a:r>
            <a:r>
              <a:rPr lang="de-DE" dirty="0" smtClean="0"/>
              <a:t> </a:t>
            </a:r>
            <a:r>
              <a:rPr lang="de-DE" dirty="0"/>
              <a:t>529</a:t>
            </a:r>
            <a:r>
              <a:rPr lang="de-DE" dirty="0" smtClean="0"/>
              <a:t> </a:t>
            </a:r>
            <a:r>
              <a:rPr lang="de-DE" dirty="0"/>
              <a:t>Gedanken</a:t>
            </a:r>
            <a:r>
              <a:rPr lang="de-DE" dirty="0" smtClean="0"/>
              <a:t> </a:t>
            </a:r>
            <a:r>
              <a:rPr lang="de-DE" dirty="0"/>
              <a:t>584</a:t>
            </a:r>
            <a:r>
              <a:rPr lang="de-DE" dirty="0" smtClean="0"/>
              <a:t> </a:t>
            </a:r>
            <a:r>
              <a:rPr lang="de-DE" dirty="0"/>
              <a:t>Angebot</a:t>
            </a:r>
            <a:r>
              <a:rPr lang="de-DE" dirty="0" smtClean="0"/>
              <a:t> </a:t>
            </a:r>
            <a:r>
              <a:rPr lang="de-DE" dirty="0"/>
              <a:t>584</a:t>
            </a:r>
            <a:r>
              <a:rPr lang="de-DE" dirty="0" smtClean="0"/>
              <a:t> </a:t>
            </a:r>
            <a:r>
              <a:rPr lang="de-DE" dirty="0"/>
              <a:t>Angebote</a:t>
            </a:r>
            <a:r>
              <a:rPr lang="de-DE" dirty="0" smtClean="0"/>
              <a:t> </a:t>
            </a:r>
            <a:r>
              <a:rPr lang="de-DE" dirty="0"/>
              <a:t>584</a:t>
            </a:r>
            <a:r>
              <a:rPr lang="de-DE" dirty="0" smtClean="0"/>
              <a:t> </a:t>
            </a:r>
            <a:r>
              <a:rPr lang="de-DE" dirty="0"/>
              <a:t>angeboten</a:t>
            </a:r>
            <a:r>
              <a:rPr lang="de-DE" dirty="0" smtClean="0"/>
              <a:t> </a:t>
            </a:r>
            <a:r>
              <a:rPr lang="de-DE" dirty="0"/>
              <a:t>584</a:t>
            </a:r>
            <a:r>
              <a:rPr lang="de-DE" dirty="0" smtClean="0"/>
              <a:t> </a:t>
            </a:r>
            <a:r>
              <a:rPr lang="de-DE" dirty="0"/>
              <a:t>Angeboten</a:t>
            </a:r>
            <a:r>
              <a:rPr lang="de-DE" dirty="0" smtClean="0"/>
              <a:t> </a:t>
            </a:r>
            <a:r>
              <a:rPr lang="de-DE" dirty="0"/>
              <a:t>1084</a:t>
            </a:r>
            <a:r>
              <a:rPr lang="de-DE" dirty="0" smtClean="0"/>
              <a:t> </a:t>
            </a:r>
            <a:r>
              <a:rPr lang="de-DE" dirty="0"/>
              <a:t>ausgeschlossen</a:t>
            </a:r>
            <a:r>
              <a:rPr lang="de-DE" dirty="0" smtClean="0"/>
              <a:t> </a:t>
            </a:r>
            <a:r>
              <a:rPr lang="de-DE" dirty="0"/>
              <a:t>1084</a:t>
            </a:r>
            <a:r>
              <a:rPr lang="de-DE" dirty="0" smtClean="0"/>
              <a:t> </a:t>
            </a:r>
            <a:r>
              <a:rPr lang="de-DE" dirty="0"/>
              <a:t>ausschließen</a:t>
            </a:r>
            <a:r>
              <a:rPr lang="de-DE" dirty="0" smtClean="0"/>
              <a:t> </a:t>
            </a:r>
            <a:r>
              <a:rPr lang="de-DE" dirty="0"/>
              <a:t>1380</a:t>
            </a:r>
            <a:r>
              <a:rPr lang="de-DE" dirty="0" smtClean="0"/>
              <a:t> </a:t>
            </a:r>
            <a:r>
              <a:rPr lang="de-DE" dirty="0"/>
              <a:t>regeln</a:t>
            </a:r>
            <a:r>
              <a:rPr lang="de-DE" dirty="0" smtClean="0"/>
              <a:t> </a:t>
            </a:r>
            <a:r>
              <a:rPr lang="de-DE" dirty="0"/>
              <a:t>1710</a:t>
            </a:r>
            <a:r>
              <a:rPr lang="de-DE" dirty="0" smtClean="0"/>
              <a:t> </a:t>
            </a:r>
            <a:r>
              <a:rPr lang="de-DE" dirty="0"/>
              <a:t>ausgesprochen</a:t>
            </a:r>
            <a:r>
              <a:rPr lang="de-DE" dirty="0" smtClean="0"/>
              <a:t> </a:t>
            </a:r>
            <a:r>
              <a:rPr lang="de-DE" dirty="0"/>
              <a:t>1710</a:t>
            </a:r>
            <a:r>
              <a:rPr lang="de-DE" dirty="0" smtClean="0"/>
              <a:t> </a:t>
            </a:r>
            <a:r>
              <a:rPr lang="de-DE" dirty="0"/>
              <a:t>aussprechen</a:t>
            </a:r>
            <a:r>
              <a:rPr lang="de-DE" dirty="0" smtClean="0"/>
              <a:t> </a:t>
            </a:r>
            <a:r>
              <a:rPr lang="de-DE" dirty="0"/>
              <a:t>1808</a:t>
            </a:r>
            <a:r>
              <a:rPr lang="de-DE" dirty="0" smtClean="0"/>
              <a:t> </a:t>
            </a:r>
            <a:r>
              <a:rPr lang="de-DE" dirty="0"/>
              <a:t>zeichnen</a:t>
            </a:r>
            <a:r>
              <a:rPr lang="de-DE" dirty="0" smtClean="0"/>
              <a:t> </a:t>
            </a:r>
            <a:r>
              <a:rPr lang="de-DE" dirty="0"/>
              <a:t>1879</a:t>
            </a:r>
            <a:r>
              <a:rPr lang="de-DE" dirty="0" smtClean="0"/>
              <a:t> </a:t>
            </a:r>
            <a:r>
              <a:rPr lang="de-DE" dirty="0"/>
              <a:t>wagen</a:t>
            </a:r>
            <a:r>
              <a:rPr lang="de-DE" dirty="0" smtClean="0"/>
              <a:t> </a:t>
            </a:r>
            <a:r>
              <a:rPr lang="de-DE" dirty="0"/>
              <a:t>1946</a:t>
            </a:r>
            <a:r>
              <a:rPr lang="de-DE" dirty="0" smtClean="0"/>
              <a:t> </a:t>
            </a:r>
            <a:r>
              <a:rPr lang="de-DE" dirty="0"/>
              <a:t>zuhören</a:t>
            </a:r>
            <a:r>
              <a:rPr lang="de-DE" dirty="0" smtClean="0"/>
              <a:t> </a:t>
            </a:r>
            <a:r>
              <a:rPr lang="de-DE" dirty="0"/>
              <a:t>1975</a:t>
            </a:r>
            <a:r>
              <a:rPr lang="de-DE" dirty="0" smtClean="0"/>
              <a:t> </a:t>
            </a:r>
            <a:r>
              <a:rPr lang="de-DE" dirty="0"/>
              <a:t>Liste</a:t>
            </a:r>
            <a:r>
              <a:rPr lang="de-DE" dirty="0" smtClean="0"/>
              <a:t> </a:t>
            </a:r>
            <a:r>
              <a:rPr lang="de-DE" dirty="0"/>
              <a:t>1987</a:t>
            </a:r>
            <a:r>
              <a:rPr lang="de-DE" dirty="0" smtClean="0"/>
              <a:t> </a:t>
            </a:r>
            <a:r>
              <a:rPr lang="de-DE" dirty="0"/>
              <a:t>Abteilung</a:t>
            </a:r>
            <a:r>
              <a:rPr lang="de-DE" dirty="0" smtClean="0"/>
              <a:t> </a:t>
            </a:r>
            <a:r>
              <a:rPr lang="de-DE" dirty="0"/>
              <a:t>2161</a:t>
            </a:r>
            <a:r>
              <a:rPr lang="de-DE" dirty="0" smtClean="0"/>
              <a:t> </a:t>
            </a:r>
            <a:r>
              <a:rPr lang="de-DE" dirty="0"/>
              <a:t>Tal</a:t>
            </a:r>
            <a:r>
              <a:rPr lang="de-DE" dirty="0" smtClean="0"/>
              <a:t> </a:t>
            </a:r>
            <a:r>
              <a:rPr lang="de-DE" dirty="0"/>
              <a:t>2174</a:t>
            </a:r>
            <a:r>
              <a:rPr lang="de-DE" dirty="0" smtClean="0"/>
              <a:t> </a:t>
            </a:r>
            <a:r>
              <a:rPr lang="de-DE" dirty="0"/>
              <a:t>aufsteigen</a:t>
            </a:r>
            <a:r>
              <a:rPr lang="de-DE" dirty="0" smtClean="0"/>
              <a:t> </a:t>
            </a:r>
            <a:r>
              <a:rPr lang="de-DE" dirty="0"/>
              <a:t>2174</a:t>
            </a:r>
            <a:r>
              <a:rPr lang="de-DE" dirty="0" smtClean="0"/>
              <a:t> </a:t>
            </a:r>
            <a:r>
              <a:rPr lang="de-DE" dirty="0"/>
              <a:t>Aufsteiger</a:t>
            </a:r>
            <a:r>
              <a:rPr lang="de-DE" dirty="0" smtClean="0"/>
              <a:t> </a:t>
            </a:r>
            <a:r>
              <a:rPr lang="de-DE" dirty="0"/>
              <a:t>2208</a:t>
            </a:r>
            <a:r>
              <a:rPr lang="de-DE" dirty="0" smtClean="0"/>
              <a:t> </a:t>
            </a:r>
            <a:r>
              <a:rPr lang="de-DE" dirty="0"/>
              <a:t>statistisch</a:t>
            </a:r>
            <a:r>
              <a:rPr lang="de-DE" dirty="0" smtClean="0"/>
              <a:t> </a:t>
            </a:r>
            <a:r>
              <a:rPr lang="de-DE" dirty="0"/>
              <a:t>2370</a:t>
            </a:r>
            <a:r>
              <a:rPr lang="de-DE" dirty="0" smtClean="0"/>
              <a:t> </a:t>
            </a:r>
            <a:r>
              <a:rPr lang="de-DE" dirty="0"/>
              <a:t>Sammlung</a:t>
            </a:r>
            <a:r>
              <a:rPr lang="de-DE" dirty="0" smtClean="0"/>
              <a:t> </a:t>
            </a:r>
            <a:r>
              <a:rPr lang="de-DE" dirty="0"/>
              <a:t>2414</a:t>
            </a:r>
            <a:r>
              <a:rPr lang="de-DE" dirty="0" smtClean="0"/>
              <a:t> </a:t>
            </a:r>
            <a:r>
              <a:rPr lang="de-DE" dirty="0"/>
              <a:t>faszinieren</a:t>
            </a:r>
            <a:r>
              <a:rPr lang="de-DE" dirty="0" smtClean="0"/>
              <a:t> </a:t>
            </a:r>
            <a:r>
              <a:rPr lang="de-DE" dirty="0"/>
              <a:t>2414</a:t>
            </a:r>
            <a:r>
              <a:rPr lang="de-DE" dirty="0" smtClean="0"/>
              <a:t> </a:t>
            </a:r>
            <a:r>
              <a:rPr lang="de-DE" dirty="0"/>
              <a:t>fasziniert</a:t>
            </a:r>
            <a:r>
              <a:rPr lang="de-DE" dirty="0" smtClean="0"/>
              <a:t> </a:t>
            </a:r>
            <a:r>
              <a:rPr lang="de-DE" dirty="0"/>
              <a:t>2543</a:t>
            </a:r>
            <a:r>
              <a:rPr lang="de-DE" dirty="0" smtClean="0"/>
              <a:t> </a:t>
            </a:r>
            <a:r>
              <a:rPr lang="de-DE" dirty="0"/>
              <a:t>loben</a:t>
            </a:r>
            <a:r>
              <a:rPr lang="de-DE" dirty="0" smtClean="0"/>
              <a:t> </a:t>
            </a:r>
            <a:r>
              <a:rPr lang="de-DE" dirty="0"/>
              <a:t>2543</a:t>
            </a:r>
            <a:r>
              <a:rPr lang="de-DE" dirty="0" smtClean="0"/>
              <a:t> </a:t>
            </a:r>
            <a:r>
              <a:rPr lang="de-DE" dirty="0"/>
              <a:t>lobt</a:t>
            </a:r>
            <a:r>
              <a:rPr lang="de-DE" dirty="0" smtClean="0"/>
              <a:t> </a:t>
            </a:r>
            <a:r>
              <a:rPr lang="de-DE" dirty="0"/>
              <a:t>2543</a:t>
            </a:r>
            <a:r>
              <a:rPr lang="de-DE" dirty="0" smtClean="0"/>
              <a:t> </a:t>
            </a:r>
            <a:r>
              <a:rPr lang="de-DE" dirty="0"/>
              <a:t>lobte</a:t>
            </a:r>
            <a:r>
              <a:rPr lang="de-DE" dirty="0" smtClean="0"/>
              <a:t> </a:t>
            </a:r>
            <a:r>
              <a:rPr lang="de-DE" dirty="0"/>
              <a:t>2597</a:t>
            </a:r>
            <a:r>
              <a:rPr lang="de-DE" dirty="0" smtClean="0"/>
              <a:t> </a:t>
            </a:r>
            <a:r>
              <a:rPr lang="de-DE" dirty="0"/>
              <a:t>Besitz</a:t>
            </a:r>
            <a:r>
              <a:rPr lang="de-DE" dirty="0" smtClean="0"/>
              <a:t> </a:t>
            </a:r>
            <a:r>
              <a:rPr lang="de-DE" dirty="0"/>
              <a:t>2624</a:t>
            </a:r>
            <a:r>
              <a:rPr lang="de-DE" dirty="0" smtClean="0"/>
              <a:t> </a:t>
            </a:r>
            <a:r>
              <a:rPr lang="de-DE" dirty="0"/>
              <a:t>kürzlich</a:t>
            </a:r>
            <a:r>
              <a:rPr lang="de-DE" dirty="0" smtClean="0"/>
              <a:t> </a:t>
            </a:r>
            <a:r>
              <a:rPr lang="de-DE" dirty="0"/>
              <a:t>2634</a:t>
            </a:r>
            <a:r>
              <a:rPr lang="de-DE" dirty="0" smtClean="0"/>
              <a:t> </a:t>
            </a:r>
            <a:r>
              <a:rPr lang="de-DE" dirty="0"/>
              <a:t>Presse</a:t>
            </a:r>
            <a:r>
              <a:rPr lang="de-DE" dirty="0" smtClean="0"/>
              <a:t> </a:t>
            </a:r>
            <a:r>
              <a:rPr lang="de-DE" dirty="0"/>
              <a:t>2634</a:t>
            </a:r>
            <a:r>
              <a:rPr lang="de-DE" dirty="0" smtClean="0"/>
              <a:t> </a:t>
            </a:r>
            <a:r>
              <a:rPr lang="de-DE" dirty="0"/>
              <a:t>Pressesprecher</a:t>
            </a:r>
            <a:r>
              <a:rPr lang="de-DE" dirty="0" smtClean="0"/>
              <a:t> </a:t>
            </a:r>
            <a:r>
              <a:rPr lang="de-DE" dirty="0" smtClean="0">
                <a:solidFill>
                  <a:srgbClr val="FF0000"/>
                </a:solidFill>
              </a:rPr>
              <a:t>2726 Weihnachten </a:t>
            </a:r>
            <a:r>
              <a:rPr lang="de-DE" dirty="0" smtClean="0"/>
              <a:t>2731 </a:t>
            </a:r>
            <a:r>
              <a:rPr lang="de-DE" dirty="0"/>
              <a:t>Abhängigkeit</a:t>
            </a:r>
            <a:r>
              <a:rPr lang="de-DE" dirty="0" smtClean="0"/>
              <a:t> </a:t>
            </a:r>
            <a:r>
              <a:rPr lang="de-DE" dirty="0"/>
              <a:t>2939</a:t>
            </a:r>
            <a:r>
              <a:rPr lang="de-DE" dirty="0" smtClean="0"/>
              <a:t> </a:t>
            </a:r>
            <a:r>
              <a:rPr lang="de-DE" dirty="0"/>
              <a:t>Quadratmeter</a:t>
            </a:r>
            <a:r>
              <a:rPr lang="de-DE" dirty="0" smtClean="0"/>
              <a:t> </a:t>
            </a:r>
            <a:r>
              <a:rPr lang="de-DE" dirty="0"/>
              <a:t>2966</a:t>
            </a:r>
            <a:r>
              <a:rPr lang="de-DE" dirty="0" smtClean="0"/>
              <a:t> </a:t>
            </a:r>
            <a:r>
              <a:rPr lang="de-DE" dirty="0"/>
              <a:t>wertvoll</a:t>
            </a:r>
            <a:r>
              <a:rPr lang="de-DE" dirty="0" smtClean="0"/>
              <a:t> </a:t>
            </a:r>
            <a:r>
              <a:rPr lang="de-DE" dirty="0"/>
              <a:t>2966</a:t>
            </a:r>
            <a:r>
              <a:rPr lang="de-DE" dirty="0" smtClean="0"/>
              <a:t> </a:t>
            </a:r>
            <a:r>
              <a:rPr lang="de-DE" dirty="0"/>
              <a:t>wertvolle</a:t>
            </a:r>
            <a:r>
              <a:rPr lang="de-DE" dirty="0" smtClean="0"/>
              <a:t> </a:t>
            </a:r>
            <a:r>
              <a:rPr lang="de-DE" dirty="0"/>
              <a:t>3008</a:t>
            </a:r>
            <a:r>
              <a:rPr lang="de-DE" dirty="0" smtClean="0"/>
              <a:t> </a:t>
            </a:r>
            <a:r>
              <a:rPr lang="de-DE" dirty="0"/>
              <a:t>Herrschaft</a:t>
            </a:r>
            <a:r>
              <a:rPr lang="de-DE" dirty="0" smtClean="0"/>
              <a:t> </a:t>
            </a:r>
            <a:r>
              <a:rPr lang="de-DE" dirty="0"/>
              <a:t>3026</a:t>
            </a:r>
            <a:r>
              <a:rPr lang="de-DE" dirty="0" smtClean="0"/>
              <a:t> </a:t>
            </a:r>
            <a:r>
              <a:rPr lang="de-DE" dirty="0"/>
              <a:t>schleppen</a:t>
            </a:r>
            <a:r>
              <a:rPr lang="de-DE" dirty="0" smtClean="0"/>
              <a:t> </a:t>
            </a:r>
            <a:r>
              <a:rPr lang="de-DE" dirty="0"/>
              <a:t>3097</a:t>
            </a:r>
            <a:r>
              <a:rPr lang="de-DE" dirty="0" smtClean="0"/>
              <a:t> </a:t>
            </a:r>
            <a:r>
              <a:rPr lang="de-DE" dirty="0"/>
              <a:t>isolieren</a:t>
            </a:r>
            <a:r>
              <a:rPr lang="de-DE" dirty="0" smtClean="0"/>
              <a:t> </a:t>
            </a:r>
            <a:r>
              <a:rPr lang="de-DE" dirty="0"/>
              <a:t>3097</a:t>
            </a:r>
            <a:r>
              <a:rPr lang="de-DE" dirty="0" smtClean="0"/>
              <a:t> </a:t>
            </a:r>
            <a:r>
              <a:rPr lang="de-DE" dirty="0"/>
              <a:t>isoliert</a:t>
            </a:r>
            <a:r>
              <a:rPr lang="de-DE" dirty="0" smtClean="0"/>
              <a:t> </a:t>
            </a:r>
            <a:r>
              <a:rPr lang="de-DE" dirty="0"/>
              <a:t>3197</a:t>
            </a:r>
            <a:r>
              <a:rPr lang="de-DE" dirty="0" smtClean="0"/>
              <a:t> </a:t>
            </a:r>
            <a:r>
              <a:rPr lang="de-DE" dirty="0"/>
              <a:t>Komponist</a:t>
            </a:r>
            <a:r>
              <a:rPr lang="de-DE" dirty="0" smtClean="0"/>
              <a:t> </a:t>
            </a:r>
            <a:r>
              <a:rPr lang="de-DE" dirty="0"/>
              <a:t>3197</a:t>
            </a:r>
            <a:r>
              <a:rPr lang="de-DE" dirty="0" smtClean="0"/>
              <a:t> </a:t>
            </a:r>
            <a:r>
              <a:rPr lang="de-DE" dirty="0"/>
              <a:t>Komponisten</a:t>
            </a:r>
            <a:r>
              <a:rPr lang="de-DE" dirty="0" smtClean="0"/>
              <a:t> </a:t>
            </a:r>
            <a:r>
              <a:rPr lang="de-DE" dirty="0"/>
              <a:t>3207</a:t>
            </a:r>
            <a:r>
              <a:rPr lang="de-DE" dirty="0" smtClean="0"/>
              <a:t> </a:t>
            </a:r>
            <a:r>
              <a:rPr lang="de-DE" dirty="0"/>
              <a:t>Mittelalter</a:t>
            </a:r>
            <a:r>
              <a:rPr lang="de-DE" dirty="0" smtClean="0"/>
              <a:t> </a:t>
            </a:r>
            <a:r>
              <a:rPr lang="de-DE" dirty="0"/>
              <a:t>3422</a:t>
            </a:r>
            <a:r>
              <a:rPr lang="de-DE" dirty="0" smtClean="0"/>
              <a:t> </a:t>
            </a:r>
            <a:r>
              <a:rPr lang="de-DE" dirty="0"/>
              <a:t>Blüte</a:t>
            </a:r>
            <a:r>
              <a:rPr lang="de-DE" dirty="0" smtClean="0"/>
              <a:t> </a:t>
            </a:r>
            <a:r>
              <a:rPr lang="de-DE" dirty="0"/>
              <a:t>3422</a:t>
            </a:r>
            <a:r>
              <a:rPr lang="de-DE" dirty="0" smtClean="0"/>
              <a:t> </a:t>
            </a:r>
            <a:r>
              <a:rPr lang="de-DE" dirty="0"/>
              <a:t>Blüten</a:t>
            </a:r>
            <a:r>
              <a:rPr lang="de-DE" dirty="0" smtClean="0"/>
              <a:t> </a:t>
            </a:r>
            <a:r>
              <a:rPr lang="de-DE" dirty="0"/>
              <a:t>3799</a:t>
            </a:r>
            <a:r>
              <a:rPr lang="de-DE" dirty="0" smtClean="0"/>
              <a:t> </a:t>
            </a:r>
            <a:r>
              <a:rPr lang="de-DE" dirty="0"/>
              <a:t>Übersicht</a:t>
            </a:r>
            <a:r>
              <a:rPr lang="de-DE" dirty="0" smtClean="0"/>
              <a:t> </a:t>
            </a:r>
            <a:r>
              <a:rPr lang="de-DE" dirty="0"/>
              <a:t>4011</a:t>
            </a:r>
            <a:r>
              <a:rPr lang="de-DE" dirty="0" smtClean="0"/>
              <a:t> Selbstständigkeit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Words I Ought to Know, But Don’t</a:t>
            </a:r>
            <a:br>
              <a:rPr lang="en-US" dirty="0" smtClean="0"/>
            </a:br>
            <a:r>
              <a:rPr lang="en-US" sz="2200" dirty="0" smtClean="0"/>
              <a:t>High Frequency Words I don’t Know</a:t>
            </a:r>
            <a:endParaRPr lang="en-US" dirty="0"/>
          </a:p>
        </p:txBody>
      </p:sp>
      <p:sp>
        <p:nvSpPr>
          <p:cNvPr id="3" name="Content Placeholder 2"/>
          <p:cNvSpPr>
            <a:spLocks noGrp="1"/>
          </p:cNvSpPr>
          <p:nvPr>
            <p:ph idx="1"/>
          </p:nvPr>
        </p:nvSpPr>
        <p:spPr/>
        <p:txBody>
          <a:bodyPr>
            <a:noAutofit/>
          </a:bodyPr>
          <a:lstStyle/>
          <a:p>
            <a:r>
              <a:rPr lang="de-DE" sz="1600" dirty="0"/>
              <a:t>1</a:t>
            </a:r>
            <a:r>
              <a:rPr lang="de-DE" sz="1600" dirty="0" smtClean="0"/>
              <a:t> </a:t>
            </a:r>
            <a:r>
              <a:rPr lang="de-DE" sz="1600" dirty="0"/>
              <a:t>derer</a:t>
            </a:r>
            <a:r>
              <a:rPr lang="de-DE" sz="1600" dirty="0" smtClean="0"/>
              <a:t> </a:t>
            </a:r>
            <a:r>
              <a:rPr lang="de-DE" sz="1600" dirty="0"/>
              <a:t>117</a:t>
            </a:r>
            <a:r>
              <a:rPr lang="de-DE" sz="1600" dirty="0" smtClean="0"/>
              <a:t> </a:t>
            </a:r>
            <a:r>
              <a:rPr lang="de-DE" sz="1600" dirty="0"/>
              <a:t>Gegenspieler</a:t>
            </a:r>
            <a:r>
              <a:rPr lang="de-DE" sz="1600" dirty="0" smtClean="0"/>
              <a:t> </a:t>
            </a:r>
            <a:r>
              <a:rPr lang="de-DE" sz="1600" dirty="0"/>
              <a:t>118</a:t>
            </a:r>
            <a:r>
              <a:rPr lang="de-DE" sz="1600" dirty="0" smtClean="0"/>
              <a:t> </a:t>
            </a:r>
            <a:r>
              <a:rPr lang="de-DE" sz="1600" dirty="0"/>
              <a:t>umliegenden</a:t>
            </a:r>
            <a:r>
              <a:rPr lang="de-DE" sz="1600" dirty="0" smtClean="0"/>
              <a:t> </a:t>
            </a:r>
            <a:r>
              <a:rPr lang="de-DE" sz="1600" dirty="0"/>
              <a:t>123</a:t>
            </a:r>
            <a:r>
              <a:rPr lang="de-DE" sz="1600" dirty="0" smtClean="0"/>
              <a:t> </a:t>
            </a:r>
            <a:r>
              <a:rPr lang="de-DE" sz="1600" dirty="0"/>
              <a:t>hieß</a:t>
            </a:r>
            <a:r>
              <a:rPr lang="de-DE" sz="1600" dirty="0" smtClean="0"/>
              <a:t> </a:t>
            </a:r>
            <a:r>
              <a:rPr lang="de-DE" sz="1600" dirty="0"/>
              <a:t>123</a:t>
            </a:r>
            <a:r>
              <a:rPr lang="de-DE" sz="1600" dirty="0" smtClean="0"/>
              <a:t> </a:t>
            </a:r>
            <a:r>
              <a:rPr lang="de-DE" sz="1600" dirty="0"/>
              <a:t>hiesigen</a:t>
            </a:r>
            <a:r>
              <a:rPr lang="de-DE" sz="1600" dirty="0" smtClean="0"/>
              <a:t> </a:t>
            </a:r>
            <a:r>
              <a:rPr lang="de-DE" sz="1600" dirty="0"/>
              <a:t>148</a:t>
            </a:r>
            <a:r>
              <a:rPr lang="de-DE" sz="1600" dirty="0" smtClean="0"/>
              <a:t> </a:t>
            </a:r>
            <a:r>
              <a:rPr lang="de-DE" sz="1600" dirty="0"/>
              <a:t>gleichfalls</a:t>
            </a:r>
            <a:r>
              <a:rPr lang="de-DE" sz="1600" dirty="0" smtClean="0"/>
              <a:t> </a:t>
            </a:r>
            <a:r>
              <a:rPr lang="de-DE" sz="1600" dirty="0"/>
              <a:t>148</a:t>
            </a:r>
            <a:r>
              <a:rPr lang="de-DE" sz="1600" dirty="0" smtClean="0"/>
              <a:t> </a:t>
            </a:r>
            <a:r>
              <a:rPr lang="de-DE" sz="1600" dirty="0"/>
              <a:t>gleichnamigen</a:t>
            </a:r>
            <a:r>
              <a:rPr lang="de-DE" sz="1600" dirty="0" smtClean="0"/>
              <a:t> </a:t>
            </a:r>
            <a:r>
              <a:rPr lang="de-DE" sz="1600" dirty="0"/>
              <a:t>148</a:t>
            </a:r>
            <a:r>
              <a:rPr lang="de-DE" sz="1600" dirty="0" smtClean="0"/>
              <a:t> </a:t>
            </a:r>
            <a:r>
              <a:rPr lang="de-DE" sz="1600" dirty="0"/>
              <a:t>gleichermaßen</a:t>
            </a:r>
            <a:r>
              <a:rPr lang="de-DE" sz="1600" dirty="0" smtClean="0"/>
              <a:t> </a:t>
            </a:r>
            <a:r>
              <a:rPr lang="de-DE" sz="1600" dirty="0"/>
              <a:t>161</a:t>
            </a:r>
            <a:r>
              <a:rPr lang="de-DE" sz="1600" dirty="0" smtClean="0"/>
              <a:t> </a:t>
            </a:r>
            <a:r>
              <a:rPr lang="de-DE" sz="1600" dirty="0"/>
              <a:t>erleichtert</a:t>
            </a:r>
            <a:r>
              <a:rPr lang="de-DE" sz="1600" dirty="0" smtClean="0"/>
              <a:t> </a:t>
            </a:r>
            <a:r>
              <a:rPr lang="de-DE" sz="1600" dirty="0"/>
              <a:t>175</a:t>
            </a:r>
            <a:r>
              <a:rPr lang="de-DE" sz="1600" dirty="0" smtClean="0"/>
              <a:t> </a:t>
            </a:r>
            <a:r>
              <a:rPr lang="de-DE" sz="1600" dirty="0"/>
              <a:t>fraglich</a:t>
            </a:r>
            <a:r>
              <a:rPr lang="de-DE" sz="1600" dirty="0" smtClean="0"/>
              <a:t> </a:t>
            </a:r>
            <a:r>
              <a:rPr lang="de-DE" sz="1600" dirty="0"/>
              <a:t>185</a:t>
            </a:r>
            <a:r>
              <a:rPr lang="de-DE" sz="1600" dirty="0" smtClean="0"/>
              <a:t> </a:t>
            </a:r>
            <a:r>
              <a:rPr lang="de-DE" sz="1600" dirty="0"/>
              <a:t>gilt</a:t>
            </a:r>
            <a:r>
              <a:rPr lang="de-DE" sz="1600" dirty="0" smtClean="0"/>
              <a:t> </a:t>
            </a:r>
            <a:r>
              <a:rPr lang="de-DE" sz="1600" dirty="0"/>
              <a:t>185</a:t>
            </a:r>
            <a:r>
              <a:rPr lang="de-DE" sz="1600" dirty="0" smtClean="0"/>
              <a:t> </a:t>
            </a:r>
            <a:r>
              <a:rPr lang="de-DE" sz="1600" dirty="0"/>
              <a:t>galt</a:t>
            </a:r>
            <a:r>
              <a:rPr lang="de-DE" sz="1600" dirty="0" smtClean="0"/>
              <a:t> </a:t>
            </a:r>
            <a:r>
              <a:rPr lang="de-DE" sz="1600" dirty="0"/>
              <a:t>185</a:t>
            </a:r>
            <a:r>
              <a:rPr lang="de-DE" sz="1600" dirty="0" smtClean="0"/>
              <a:t> </a:t>
            </a:r>
            <a:r>
              <a:rPr lang="de-DE" sz="1600" dirty="0"/>
              <a:t>gelten</a:t>
            </a:r>
            <a:r>
              <a:rPr lang="de-DE" sz="1600" dirty="0" smtClean="0"/>
              <a:t> </a:t>
            </a:r>
            <a:r>
              <a:rPr lang="de-DE" sz="1600" dirty="0"/>
              <a:t>185</a:t>
            </a:r>
            <a:r>
              <a:rPr lang="de-DE" sz="1600" dirty="0" smtClean="0"/>
              <a:t> </a:t>
            </a:r>
            <a:r>
              <a:rPr lang="de-DE" sz="1600" dirty="0"/>
              <a:t>galten</a:t>
            </a:r>
            <a:r>
              <a:rPr lang="de-DE" sz="1600" dirty="0" smtClean="0"/>
              <a:t> </a:t>
            </a:r>
            <a:r>
              <a:rPr lang="de-DE" sz="1600" dirty="0"/>
              <a:t>185</a:t>
            </a:r>
            <a:r>
              <a:rPr lang="de-DE" sz="1600" dirty="0" smtClean="0"/>
              <a:t> </a:t>
            </a:r>
            <a:r>
              <a:rPr lang="de-DE" sz="1600" dirty="0"/>
              <a:t>gelte</a:t>
            </a:r>
            <a:r>
              <a:rPr lang="de-DE" sz="1600" dirty="0" smtClean="0"/>
              <a:t> </a:t>
            </a:r>
            <a:r>
              <a:rPr lang="de-DE" sz="1600" dirty="0"/>
              <a:t>185</a:t>
            </a:r>
            <a:r>
              <a:rPr lang="de-DE" sz="1600" dirty="0" smtClean="0"/>
              <a:t> </a:t>
            </a:r>
            <a:r>
              <a:rPr lang="de-DE" sz="1600" dirty="0"/>
              <a:t>geltend</a:t>
            </a:r>
            <a:r>
              <a:rPr lang="de-DE" sz="1600" dirty="0" smtClean="0"/>
              <a:t> </a:t>
            </a:r>
            <a:r>
              <a:rPr lang="de-DE" sz="1600" dirty="0"/>
              <a:t>185</a:t>
            </a:r>
            <a:r>
              <a:rPr lang="de-DE" sz="1600" dirty="0" smtClean="0"/>
              <a:t> </a:t>
            </a:r>
            <a:r>
              <a:rPr lang="de-DE" sz="1600" dirty="0"/>
              <a:t>geltende</a:t>
            </a:r>
            <a:r>
              <a:rPr lang="de-DE" sz="1600" dirty="0" smtClean="0"/>
              <a:t> </a:t>
            </a:r>
            <a:r>
              <a:rPr lang="de-DE" sz="1600" dirty="0"/>
              <a:t>185</a:t>
            </a:r>
            <a:r>
              <a:rPr lang="de-DE" sz="1600" dirty="0" smtClean="0"/>
              <a:t> </a:t>
            </a:r>
            <a:r>
              <a:rPr lang="de-DE" sz="1600" dirty="0"/>
              <a:t>geltenden</a:t>
            </a:r>
            <a:r>
              <a:rPr lang="de-DE" sz="1600" dirty="0" smtClean="0"/>
              <a:t> </a:t>
            </a:r>
            <a:r>
              <a:rPr lang="de-DE" sz="1600" dirty="0"/>
              <a:t>204</a:t>
            </a:r>
            <a:r>
              <a:rPr lang="de-DE" sz="1600" dirty="0" smtClean="0"/>
              <a:t> </a:t>
            </a:r>
            <a:r>
              <a:rPr lang="de-DE" sz="1600" dirty="0"/>
              <a:t>Jahresende</a:t>
            </a:r>
            <a:r>
              <a:rPr lang="de-DE" sz="1600" dirty="0" smtClean="0"/>
              <a:t> </a:t>
            </a:r>
            <a:r>
              <a:rPr lang="de-DE" sz="1600" dirty="0"/>
              <a:t>206</a:t>
            </a:r>
            <a:r>
              <a:rPr lang="de-DE" sz="1600" dirty="0" smtClean="0"/>
              <a:t> </a:t>
            </a:r>
            <a:r>
              <a:rPr lang="de-DE" sz="1600" dirty="0"/>
              <a:t>Millionenhöhe</a:t>
            </a:r>
            <a:r>
              <a:rPr lang="de-DE" sz="1600" dirty="0" smtClean="0"/>
              <a:t> </a:t>
            </a:r>
            <a:r>
              <a:rPr lang="de-DE" sz="1600" dirty="0"/>
              <a:t>210</a:t>
            </a:r>
            <a:r>
              <a:rPr lang="de-DE" sz="1600" dirty="0" smtClean="0"/>
              <a:t> </a:t>
            </a:r>
            <a:r>
              <a:rPr lang="de-DE" sz="1600" dirty="0"/>
              <a:t>bestand</a:t>
            </a:r>
            <a:r>
              <a:rPr lang="de-DE" sz="1600" dirty="0" smtClean="0"/>
              <a:t> </a:t>
            </a:r>
            <a:r>
              <a:rPr lang="de-DE" sz="1600" dirty="0"/>
              <a:t>210</a:t>
            </a:r>
            <a:r>
              <a:rPr lang="de-DE" sz="1600" dirty="0" smtClean="0"/>
              <a:t> </a:t>
            </a:r>
            <a:r>
              <a:rPr lang="de-DE" sz="1600" dirty="0"/>
              <a:t>bestanden</a:t>
            </a:r>
            <a:r>
              <a:rPr lang="de-DE" sz="1600" dirty="0" smtClean="0"/>
              <a:t> </a:t>
            </a:r>
            <a:r>
              <a:rPr lang="de-DE" sz="1600" dirty="0"/>
              <a:t>210</a:t>
            </a:r>
            <a:r>
              <a:rPr lang="de-DE" sz="1600" dirty="0" smtClean="0"/>
              <a:t> </a:t>
            </a:r>
            <a:r>
              <a:rPr lang="de-DE" sz="1600" dirty="0"/>
              <a:t>bestehe</a:t>
            </a:r>
            <a:r>
              <a:rPr lang="de-DE" sz="1600" dirty="0" smtClean="0"/>
              <a:t> </a:t>
            </a:r>
            <a:r>
              <a:rPr lang="de-DE" sz="1600" dirty="0"/>
              <a:t>210</a:t>
            </a:r>
            <a:r>
              <a:rPr lang="de-DE" sz="1600" dirty="0" smtClean="0"/>
              <a:t> </a:t>
            </a:r>
            <a:r>
              <a:rPr lang="de-DE" sz="1600" dirty="0"/>
              <a:t>bestehen</a:t>
            </a:r>
            <a:r>
              <a:rPr lang="de-DE" sz="1600" dirty="0" smtClean="0"/>
              <a:t> </a:t>
            </a:r>
            <a:r>
              <a:rPr lang="de-DE" sz="1600" dirty="0"/>
              <a:t>210</a:t>
            </a:r>
            <a:r>
              <a:rPr lang="de-DE" sz="1600" dirty="0" smtClean="0"/>
              <a:t> </a:t>
            </a:r>
            <a:r>
              <a:rPr lang="de-DE" sz="1600" dirty="0"/>
              <a:t>bestehende</a:t>
            </a:r>
            <a:r>
              <a:rPr lang="de-DE" sz="1600" dirty="0" smtClean="0"/>
              <a:t> </a:t>
            </a:r>
            <a:r>
              <a:rPr lang="de-DE" sz="1600" dirty="0"/>
              <a:t>210</a:t>
            </a:r>
            <a:r>
              <a:rPr lang="de-DE" sz="1600" dirty="0" smtClean="0"/>
              <a:t> </a:t>
            </a:r>
            <a:r>
              <a:rPr lang="de-DE" sz="1600" dirty="0"/>
              <a:t>bestehenden</a:t>
            </a:r>
            <a:r>
              <a:rPr lang="de-DE" sz="1600" dirty="0" smtClean="0"/>
              <a:t> </a:t>
            </a:r>
            <a:r>
              <a:rPr lang="de-DE" sz="1600" dirty="0"/>
              <a:t>210</a:t>
            </a:r>
            <a:r>
              <a:rPr lang="de-DE" sz="1600" dirty="0" smtClean="0"/>
              <a:t> </a:t>
            </a:r>
            <a:r>
              <a:rPr lang="de-DE" sz="1600" dirty="0"/>
              <a:t>besteht</a:t>
            </a:r>
            <a:r>
              <a:rPr lang="de-DE" sz="1600" dirty="0" smtClean="0"/>
              <a:t> </a:t>
            </a:r>
            <a:r>
              <a:rPr lang="de-DE" sz="1600" dirty="0"/>
              <a:t>228</a:t>
            </a:r>
            <a:r>
              <a:rPr lang="de-DE" sz="1600" dirty="0" smtClean="0"/>
              <a:t> </a:t>
            </a:r>
            <a:r>
              <a:rPr lang="de-DE" sz="1600" dirty="0"/>
              <a:t>durchgesetzt</a:t>
            </a:r>
            <a:r>
              <a:rPr lang="de-DE" sz="1600" dirty="0" smtClean="0"/>
              <a:t> </a:t>
            </a:r>
            <a:r>
              <a:rPr lang="de-DE" sz="1600" dirty="0"/>
              <a:t>248</a:t>
            </a:r>
            <a:r>
              <a:rPr lang="de-DE" sz="1600" dirty="0" smtClean="0"/>
              <a:t> </a:t>
            </a:r>
            <a:r>
              <a:rPr lang="de-DE" sz="1600" dirty="0"/>
              <a:t>liefert</a:t>
            </a:r>
            <a:r>
              <a:rPr lang="de-DE" sz="1600" dirty="0" smtClean="0"/>
              <a:t> </a:t>
            </a:r>
            <a:r>
              <a:rPr lang="de-DE" sz="1600" dirty="0"/>
              <a:t>248</a:t>
            </a:r>
            <a:r>
              <a:rPr lang="de-DE" sz="1600" dirty="0" smtClean="0"/>
              <a:t> </a:t>
            </a:r>
            <a:r>
              <a:rPr lang="de-DE" sz="1600" dirty="0"/>
              <a:t>lieferte</a:t>
            </a:r>
            <a:r>
              <a:rPr lang="de-DE" sz="1600" dirty="0" smtClean="0"/>
              <a:t> </a:t>
            </a:r>
            <a:r>
              <a:rPr lang="de-DE" sz="1600" dirty="0"/>
              <a:t>248</a:t>
            </a:r>
            <a:r>
              <a:rPr lang="de-DE" sz="1600" dirty="0" smtClean="0"/>
              <a:t> </a:t>
            </a:r>
            <a:r>
              <a:rPr lang="de-DE" sz="1600" dirty="0"/>
              <a:t>lieferten</a:t>
            </a:r>
            <a:r>
              <a:rPr lang="de-DE" sz="1600" dirty="0" smtClean="0"/>
              <a:t> </a:t>
            </a:r>
            <a:r>
              <a:rPr lang="de-DE" sz="1600" dirty="0"/>
              <a:t>249</a:t>
            </a:r>
            <a:r>
              <a:rPr lang="de-DE" sz="1600" dirty="0" smtClean="0"/>
              <a:t> </a:t>
            </a:r>
            <a:r>
              <a:rPr lang="de-DE" sz="1600" dirty="0"/>
              <a:t>Gelder</a:t>
            </a:r>
            <a:r>
              <a:rPr lang="de-DE" sz="1600" dirty="0" smtClean="0"/>
              <a:t> </a:t>
            </a:r>
            <a:r>
              <a:rPr lang="de-DE" sz="1600" dirty="0"/>
              <a:t>249</a:t>
            </a:r>
            <a:r>
              <a:rPr lang="de-DE" sz="1600" dirty="0" smtClean="0"/>
              <a:t> </a:t>
            </a:r>
            <a:r>
              <a:rPr lang="de-DE" sz="1600" dirty="0"/>
              <a:t>Geldes</a:t>
            </a:r>
            <a:r>
              <a:rPr lang="de-DE" sz="1600" dirty="0" smtClean="0"/>
              <a:t> </a:t>
            </a:r>
            <a:r>
              <a:rPr lang="de-DE" sz="1600" dirty="0"/>
              <a:t>254</a:t>
            </a:r>
            <a:r>
              <a:rPr lang="de-DE" sz="1600" dirty="0" smtClean="0"/>
              <a:t> </a:t>
            </a:r>
            <a:r>
              <a:rPr lang="de-DE" sz="1600" dirty="0"/>
              <a:t>entsprach</a:t>
            </a:r>
            <a:r>
              <a:rPr lang="de-DE" sz="1600" dirty="0" smtClean="0"/>
              <a:t> </a:t>
            </a:r>
            <a:r>
              <a:rPr lang="de-DE" sz="1600" dirty="0"/>
              <a:t>254</a:t>
            </a:r>
            <a:r>
              <a:rPr lang="de-DE" sz="1600" dirty="0" smtClean="0"/>
              <a:t> </a:t>
            </a:r>
            <a:r>
              <a:rPr lang="de-DE" sz="1600" dirty="0"/>
              <a:t>entspreche</a:t>
            </a:r>
            <a:r>
              <a:rPr lang="de-DE" sz="1600" dirty="0" smtClean="0"/>
              <a:t> </a:t>
            </a:r>
            <a:r>
              <a:rPr lang="de-DE" sz="1600" dirty="0"/>
              <a:t>254</a:t>
            </a:r>
            <a:r>
              <a:rPr lang="de-DE" sz="1600" dirty="0" smtClean="0"/>
              <a:t> </a:t>
            </a:r>
            <a:r>
              <a:rPr lang="de-DE" sz="1600" dirty="0"/>
              <a:t>entsprechen</a:t>
            </a:r>
            <a:r>
              <a:rPr lang="de-DE" sz="1600" dirty="0" smtClean="0"/>
              <a:t> </a:t>
            </a:r>
            <a:r>
              <a:rPr lang="de-DE" sz="1600" dirty="0"/>
              <a:t>254</a:t>
            </a:r>
            <a:r>
              <a:rPr lang="de-DE" sz="1600" dirty="0" smtClean="0"/>
              <a:t> </a:t>
            </a:r>
            <a:r>
              <a:rPr lang="de-DE" sz="1600" dirty="0"/>
              <a:t>entspricht</a:t>
            </a:r>
            <a:r>
              <a:rPr lang="de-DE" sz="1600" dirty="0" smtClean="0"/>
              <a:t> </a:t>
            </a:r>
            <a:r>
              <a:rPr lang="de-DE" sz="1600" dirty="0"/>
              <a:t>257</a:t>
            </a:r>
            <a:r>
              <a:rPr lang="de-DE" sz="1600" dirty="0" smtClean="0"/>
              <a:t> </a:t>
            </a:r>
            <a:r>
              <a:rPr lang="de-DE" sz="1600" dirty="0"/>
              <a:t>Bereich</a:t>
            </a:r>
            <a:r>
              <a:rPr lang="de-DE" sz="1600" dirty="0" smtClean="0"/>
              <a:t> </a:t>
            </a:r>
            <a:r>
              <a:rPr lang="de-DE" sz="1600" dirty="0"/>
              <a:t>257</a:t>
            </a:r>
            <a:r>
              <a:rPr lang="de-DE" sz="1600" dirty="0" smtClean="0"/>
              <a:t> </a:t>
            </a:r>
            <a:r>
              <a:rPr lang="de-DE" sz="1600" dirty="0"/>
              <a:t>Bereiche</a:t>
            </a:r>
            <a:r>
              <a:rPr lang="de-DE" sz="1600" dirty="0" smtClean="0"/>
              <a:t> </a:t>
            </a:r>
            <a:r>
              <a:rPr lang="de-DE" sz="1600" dirty="0"/>
              <a:t>257</a:t>
            </a:r>
            <a:r>
              <a:rPr lang="de-DE" sz="1600" dirty="0" smtClean="0"/>
              <a:t> </a:t>
            </a:r>
            <a:r>
              <a:rPr lang="de-DE" sz="1600" dirty="0"/>
              <a:t>Bereichen</a:t>
            </a:r>
            <a:r>
              <a:rPr lang="de-DE" sz="1600" dirty="0" smtClean="0"/>
              <a:t> </a:t>
            </a:r>
            <a:r>
              <a:rPr lang="de-DE" sz="1600" dirty="0"/>
              <a:t>258</a:t>
            </a:r>
            <a:r>
              <a:rPr lang="de-DE" sz="1600" dirty="0" smtClean="0"/>
              <a:t> </a:t>
            </a:r>
            <a:r>
              <a:rPr lang="de-DE" sz="1600" dirty="0"/>
              <a:t>Alleingang</a:t>
            </a:r>
            <a:r>
              <a:rPr lang="de-DE" sz="1600" dirty="0" smtClean="0"/>
              <a:t> </a:t>
            </a:r>
            <a:r>
              <a:rPr lang="de-DE" sz="1600" dirty="0"/>
              <a:t>268</a:t>
            </a:r>
            <a:r>
              <a:rPr lang="de-DE" sz="1600" dirty="0" smtClean="0"/>
              <a:t> </a:t>
            </a:r>
            <a:r>
              <a:rPr lang="de-DE" sz="1600" dirty="0"/>
              <a:t>bzw.</a:t>
            </a:r>
            <a:r>
              <a:rPr lang="de-DE" sz="1600" dirty="0" smtClean="0"/>
              <a:t> </a:t>
            </a:r>
            <a:r>
              <a:rPr lang="de-DE" sz="1600" dirty="0"/>
              <a:t>268</a:t>
            </a:r>
            <a:r>
              <a:rPr lang="de-DE" sz="1600" dirty="0" smtClean="0"/>
              <a:t> </a:t>
            </a:r>
            <a:r>
              <a:rPr lang="de-DE" sz="1600" dirty="0"/>
              <a:t>beziehungsweise</a:t>
            </a:r>
            <a:r>
              <a:rPr lang="de-DE" sz="1600" dirty="0" smtClean="0"/>
              <a:t> </a:t>
            </a:r>
            <a:r>
              <a:rPr lang="de-DE" sz="1600" dirty="0"/>
              <a:t>281</a:t>
            </a:r>
            <a:r>
              <a:rPr lang="de-DE" sz="1600" dirty="0" smtClean="0"/>
              <a:t> </a:t>
            </a:r>
            <a:r>
              <a:rPr lang="de-DE" sz="1600" dirty="0"/>
              <a:t>entstand</a:t>
            </a:r>
            <a:r>
              <a:rPr lang="de-DE" sz="1600" dirty="0" smtClean="0"/>
              <a:t> </a:t>
            </a:r>
            <a:r>
              <a:rPr lang="de-DE" sz="1600" dirty="0"/>
              <a:t>281</a:t>
            </a:r>
            <a:r>
              <a:rPr lang="de-DE" sz="1600" dirty="0" smtClean="0"/>
              <a:t> </a:t>
            </a:r>
            <a:r>
              <a:rPr lang="de-DE" sz="1600" dirty="0"/>
              <a:t>entstanden</a:t>
            </a:r>
            <a:r>
              <a:rPr lang="de-DE" sz="1600" dirty="0" smtClean="0"/>
              <a:t> </a:t>
            </a:r>
            <a:r>
              <a:rPr lang="de-DE" sz="1600" dirty="0"/>
              <a:t>281</a:t>
            </a:r>
            <a:r>
              <a:rPr lang="de-DE" sz="1600" dirty="0" smtClean="0"/>
              <a:t> </a:t>
            </a:r>
            <a:r>
              <a:rPr lang="de-DE" sz="1600" dirty="0"/>
              <a:t>entstandene</a:t>
            </a:r>
            <a:r>
              <a:rPr lang="de-DE" sz="1600" dirty="0" smtClean="0"/>
              <a:t> </a:t>
            </a:r>
            <a:r>
              <a:rPr lang="de-DE" sz="1600" dirty="0"/>
              <a:t>281</a:t>
            </a:r>
            <a:r>
              <a:rPr lang="de-DE" sz="1600" dirty="0" smtClean="0"/>
              <a:t> </a:t>
            </a:r>
            <a:r>
              <a:rPr lang="de-DE" sz="1600" dirty="0"/>
              <a:t>entstandenen</a:t>
            </a:r>
            <a:r>
              <a:rPr lang="de-DE" sz="1600" dirty="0" smtClean="0"/>
              <a:t> </a:t>
            </a:r>
            <a:r>
              <a:rPr lang="de-DE" sz="1600" dirty="0"/>
              <a:t>281</a:t>
            </a:r>
            <a:r>
              <a:rPr lang="de-DE" sz="1600" dirty="0" smtClean="0"/>
              <a:t> </a:t>
            </a:r>
            <a:r>
              <a:rPr lang="de-DE" sz="1600" dirty="0"/>
              <a:t>entstehen</a:t>
            </a:r>
            <a:r>
              <a:rPr lang="de-DE" sz="1600" dirty="0" smtClean="0"/>
              <a:t> </a:t>
            </a:r>
            <a:r>
              <a:rPr lang="de-DE" sz="1600" dirty="0"/>
              <a:t>281</a:t>
            </a:r>
            <a:r>
              <a:rPr lang="de-DE" sz="1600" dirty="0" smtClean="0"/>
              <a:t> </a:t>
            </a:r>
            <a:r>
              <a:rPr lang="de-DE" sz="1600" dirty="0"/>
              <a:t>entsteht</a:t>
            </a:r>
            <a:r>
              <a:rPr lang="de-DE" sz="1600" dirty="0" smtClean="0"/>
              <a:t> </a:t>
            </a:r>
            <a:r>
              <a:rPr lang="de-DE" sz="1600" dirty="0"/>
              <a:t>283</a:t>
            </a:r>
            <a:r>
              <a:rPr lang="de-DE" sz="1600" dirty="0" smtClean="0"/>
              <a:t> </a:t>
            </a:r>
            <a:r>
              <a:rPr lang="de-DE" sz="1600" dirty="0"/>
              <a:t>erhalten</a:t>
            </a:r>
            <a:r>
              <a:rPr lang="de-DE" sz="1600" dirty="0" smtClean="0"/>
              <a:t> </a:t>
            </a:r>
            <a:r>
              <a:rPr lang="de-DE" sz="1600" dirty="0"/>
              <a:t>283</a:t>
            </a:r>
            <a:r>
              <a:rPr lang="de-DE" sz="1600" dirty="0" smtClean="0"/>
              <a:t> </a:t>
            </a:r>
            <a:r>
              <a:rPr lang="de-DE" sz="1600" dirty="0"/>
              <a:t>erhält</a:t>
            </a:r>
            <a:r>
              <a:rPr lang="de-DE" sz="1600" dirty="0" smtClean="0"/>
              <a:t> </a:t>
            </a:r>
            <a:r>
              <a:rPr lang="de-DE" sz="1600" dirty="0"/>
              <a:t>283</a:t>
            </a:r>
            <a:r>
              <a:rPr lang="de-DE" sz="1600" dirty="0" smtClean="0"/>
              <a:t> </a:t>
            </a:r>
            <a:r>
              <a:rPr lang="de-DE" sz="1600" dirty="0"/>
              <a:t>erhielt</a:t>
            </a:r>
            <a:r>
              <a:rPr lang="de-DE" sz="1600" dirty="0" smtClean="0"/>
              <a:t> </a:t>
            </a:r>
            <a:r>
              <a:rPr lang="de-DE" sz="1600" dirty="0"/>
              <a:t>283</a:t>
            </a:r>
            <a:r>
              <a:rPr lang="de-DE" sz="1600" dirty="0" smtClean="0"/>
              <a:t> </a:t>
            </a:r>
            <a:r>
              <a:rPr lang="de-DE" sz="1600" dirty="0"/>
              <a:t>erhielten</a:t>
            </a:r>
            <a:r>
              <a:rPr lang="de-DE" sz="1600" dirty="0" smtClean="0"/>
              <a:t> </a:t>
            </a:r>
            <a:r>
              <a:rPr lang="de-DE" sz="1600" dirty="0"/>
              <a:t>283</a:t>
            </a:r>
            <a:r>
              <a:rPr lang="de-DE" sz="1600" dirty="0" smtClean="0"/>
              <a:t> </a:t>
            </a:r>
            <a:r>
              <a:rPr lang="de-DE" sz="1600" dirty="0"/>
              <a:t>erhob</a:t>
            </a:r>
            <a:r>
              <a:rPr lang="de-DE" sz="1600" dirty="0" smtClean="0"/>
              <a:t> </a:t>
            </a:r>
            <a:r>
              <a:rPr lang="de-DE" sz="1600" dirty="0"/>
              <a:t>283</a:t>
            </a:r>
            <a:r>
              <a:rPr lang="de-DE" sz="1600" dirty="0" smtClean="0"/>
              <a:t> </a:t>
            </a:r>
            <a:r>
              <a:rPr lang="de-DE" sz="1600" dirty="0"/>
              <a:t>erhoben</a:t>
            </a:r>
            <a:r>
              <a:rPr lang="de-DE" sz="1600" dirty="0" smtClean="0"/>
              <a:t> </a:t>
            </a:r>
            <a:r>
              <a:rPr lang="de-DE" sz="1600" dirty="0"/>
              <a:t>290</a:t>
            </a:r>
            <a:r>
              <a:rPr lang="de-DE" sz="1600" dirty="0" smtClean="0"/>
              <a:t> </a:t>
            </a:r>
            <a:r>
              <a:rPr lang="de-DE" sz="1600" dirty="0"/>
              <a:t>dar</a:t>
            </a:r>
            <a:r>
              <a:rPr lang="de-DE" sz="1600" dirty="0" smtClean="0"/>
              <a:t> </a:t>
            </a:r>
            <a:r>
              <a:rPr lang="de-DE" sz="1600" dirty="0"/>
              <a:t>293</a:t>
            </a:r>
            <a:r>
              <a:rPr lang="de-DE" sz="1600" dirty="0" smtClean="0"/>
              <a:t> </a:t>
            </a:r>
            <a:r>
              <a:rPr lang="de-DE" sz="1600" dirty="0"/>
              <a:t>durchsucht</a:t>
            </a:r>
            <a:r>
              <a:rPr lang="de-DE" sz="1600" dirty="0" smtClean="0"/>
              <a:t> </a:t>
            </a:r>
            <a:r>
              <a:rPr lang="de-DE" sz="1600" dirty="0"/>
              <a:t>295</a:t>
            </a:r>
            <a:r>
              <a:rPr lang="de-DE" sz="1600" dirty="0" smtClean="0"/>
              <a:t> </a:t>
            </a:r>
            <a:r>
              <a:rPr lang="de-DE" sz="1600" dirty="0"/>
              <a:t>Buches</a:t>
            </a:r>
            <a:r>
              <a:rPr lang="de-DE" sz="1600" dirty="0" smtClean="0"/>
              <a:t> </a:t>
            </a:r>
            <a:r>
              <a:rPr lang="de-DE" sz="1600" dirty="0"/>
              <a:t>296</a:t>
            </a:r>
            <a:r>
              <a:rPr lang="de-DE" sz="1600" dirty="0" smtClean="0"/>
              <a:t> </a:t>
            </a:r>
            <a:r>
              <a:rPr lang="de-DE" sz="1600" dirty="0"/>
              <a:t>gelegen</a:t>
            </a:r>
            <a:r>
              <a:rPr lang="de-DE" sz="1600" dirty="0" smtClean="0"/>
              <a:t> </a:t>
            </a:r>
            <a:r>
              <a:rPr lang="de-DE" sz="1600" dirty="0"/>
              <a:t>296</a:t>
            </a:r>
            <a:r>
              <a:rPr lang="de-DE" sz="1600" dirty="0" smtClean="0"/>
              <a:t> </a:t>
            </a:r>
            <a:r>
              <a:rPr lang="de-DE" sz="1600" dirty="0"/>
              <a:t>gelegene</a:t>
            </a:r>
            <a:r>
              <a:rPr lang="de-DE" sz="1600" dirty="0" smtClean="0"/>
              <a:t> </a:t>
            </a:r>
            <a:r>
              <a:rPr lang="de-DE" sz="1600" dirty="0"/>
              <a:t>296</a:t>
            </a:r>
            <a:r>
              <a:rPr lang="de-DE" sz="1600" dirty="0" smtClean="0"/>
              <a:t> </a:t>
            </a:r>
            <a:r>
              <a:rPr lang="de-DE" sz="1600" dirty="0"/>
              <a:t>gelegenen</a:t>
            </a:r>
            <a:r>
              <a:rPr lang="de-DE" sz="1600" dirty="0" smtClean="0"/>
              <a:t> </a:t>
            </a:r>
            <a:r>
              <a:rPr lang="de-DE" sz="1600" dirty="0"/>
              <a:t>296</a:t>
            </a:r>
            <a:r>
              <a:rPr lang="de-DE" sz="1600" dirty="0" smtClean="0"/>
              <a:t> </a:t>
            </a:r>
            <a:r>
              <a:rPr lang="de-DE" sz="1600" dirty="0"/>
              <a:t>gelegt</a:t>
            </a:r>
            <a:r>
              <a:rPr lang="de-DE" sz="1600" dirty="0" smtClean="0"/>
              <a:t> </a:t>
            </a:r>
            <a:r>
              <a:rPr lang="de-DE" sz="1600" dirty="0"/>
              <a:t>299</a:t>
            </a:r>
            <a:r>
              <a:rPr lang="de-DE" sz="1600" dirty="0" smtClean="0"/>
              <a:t> </a:t>
            </a:r>
            <a:r>
              <a:rPr lang="de-DE" sz="1600" dirty="0"/>
              <a:t>vorgestellt</a:t>
            </a:r>
            <a:r>
              <a:rPr lang="de-DE" sz="1600" dirty="0" smtClean="0"/>
              <a:t> </a:t>
            </a:r>
            <a:r>
              <a:rPr lang="de-DE" sz="1600" dirty="0"/>
              <a:t>299</a:t>
            </a:r>
            <a:r>
              <a:rPr lang="de-DE" sz="1600" dirty="0" smtClean="0"/>
              <a:t> </a:t>
            </a:r>
            <a:r>
              <a:rPr lang="de-DE" sz="1600" dirty="0"/>
              <a:t>vorstellen</a:t>
            </a:r>
            <a:r>
              <a:rPr lang="de-DE" sz="1600" dirty="0" smtClean="0"/>
              <a:t> </a:t>
            </a:r>
            <a:r>
              <a:rPr lang="de-DE" sz="1600" dirty="0"/>
              <a:t>299</a:t>
            </a:r>
            <a:r>
              <a:rPr lang="de-DE" sz="1600" dirty="0" smtClean="0"/>
              <a:t> </a:t>
            </a:r>
            <a:r>
              <a:rPr lang="de-DE" sz="1600" dirty="0"/>
              <a:t>vorstellbar</a:t>
            </a:r>
            <a:r>
              <a:rPr lang="de-DE" sz="1600" dirty="0" smtClean="0"/>
              <a:t> </a:t>
            </a:r>
            <a:r>
              <a:rPr lang="de-DE" sz="1600" dirty="0"/>
              <a:t>311</a:t>
            </a:r>
            <a:r>
              <a:rPr lang="de-DE" sz="1600" dirty="0" smtClean="0"/>
              <a:t> </a:t>
            </a:r>
            <a:r>
              <a:rPr lang="de-DE" sz="1600" dirty="0"/>
              <a:t>morgigen</a:t>
            </a:r>
            <a:r>
              <a:rPr lang="de-DE" sz="1600" dirty="0" smtClean="0"/>
              <a:t> </a:t>
            </a:r>
            <a:r>
              <a:rPr lang="de-DE" sz="1600" dirty="0"/>
              <a:t>363</a:t>
            </a:r>
            <a:r>
              <a:rPr lang="de-DE" sz="1600" dirty="0" smtClean="0"/>
              <a:t> </a:t>
            </a:r>
            <a:r>
              <a:rPr lang="de-DE" sz="1600" dirty="0"/>
              <a:t>Gruppierungen</a:t>
            </a:r>
            <a:r>
              <a:rPr lang="de-DE" sz="1600" dirty="0" smtClean="0"/>
              <a:t> </a:t>
            </a:r>
            <a:r>
              <a:rPr lang="de-DE" sz="1600" dirty="0"/>
              <a:t>364</a:t>
            </a:r>
            <a:r>
              <a:rPr lang="de-DE" sz="1600" dirty="0" smtClean="0"/>
              <a:t> </a:t>
            </a:r>
            <a:r>
              <a:rPr lang="de-DE" sz="1600" dirty="0"/>
              <a:t>Stellenwert</a:t>
            </a:r>
            <a:r>
              <a:rPr lang="de-DE" sz="1600" dirty="0" smtClean="0"/>
              <a:t> </a:t>
            </a:r>
            <a:r>
              <a:rPr lang="de-DE" sz="1600" dirty="0"/>
              <a:t>379</a:t>
            </a:r>
            <a:r>
              <a:rPr lang="de-DE" sz="1600" dirty="0" smtClean="0"/>
              <a:t> </a:t>
            </a:r>
            <a:r>
              <a:rPr lang="de-DE" sz="1600" dirty="0"/>
              <a:t>zugelegt</a:t>
            </a:r>
            <a:r>
              <a:rPr lang="de-DE" sz="1600" dirty="0" smtClean="0"/>
              <a:t> </a:t>
            </a:r>
            <a:r>
              <a:rPr lang="de-DE" sz="1600" dirty="0"/>
              <a:t>386</a:t>
            </a:r>
            <a:r>
              <a:rPr lang="de-DE" sz="1600" dirty="0" smtClean="0"/>
              <a:t> </a:t>
            </a:r>
            <a:r>
              <a:rPr lang="de-DE" sz="1600" dirty="0"/>
              <a:t>betreffen</a:t>
            </a:r>
            <a:r>
              <a:rPr lang="de-DE" sz="1600" dirty="0" smtClean="0"/>
              <a:t> </a:t>
            </a:r>
            <a:r>
              <a:rPr lang="de-DE" sz="1600" dirty="0"/>
              <a:t>386</a:t>
            </a:r>
            <a:r>
              <a:rPr lang="de-DE" sz="1600" dirty="0" smtClean="0"/>
              <a:t> </a:t>
            </a:r>
            <a:r>
              <a:rPr lang="de-DE" sz="1600" dirty="0"/>
              <a:t>betreffenden</a:t>
            </a:r>
            <a:r>
              <a:rPr lang="de-DE" sz="1600" dirty="0" smtClean="0"/>
              <a:t> </a:t>
            </a:r>
            <a:r>
              <a:rPr lang="de-DE" sz="1600" dirty="0"/>
              <a:t>386</a:t>
            </a:r>
            <a:r>
              <a:rPr lang="de-DE" sz="1600" dirty="0" smtClean="0"/>
              <a:t> </a:t>
            </a:r>
            <a:r>
              <a:rPr lang="de-DE" sz="1600" dirty="0"/>
              <a:t>betrifft</a:t>
            </a:r>
            <a:r>
              <a:rPr lang="de-DE" sz="1600" dirty="0" smtClean="0"/>
              <a:t> </a:t>
            </a:r>
            <a:r>
              <a:rPr lang="de-DE" sz="1600" dirty="0"/>
              <a:t>386</a:t>
            </a:r>
            <a:r>
              <a:rPr lang="de-DE" sz="1600" dirty="0" smtClean="0"/>
              <a:t> </a:t>
            </a:r>
            <a:r>
              <a:rPr lang="de-DE" sz="1600" dirty="0"/>
              <a:t>betroffen</a:t>
            </a:r>
            <a:r>
              <a:rPr lang="de-DE" sz="1600" dirty="0" smtClean="0"/>
              <a:t> </a:t>
            </a:r>
            <a:r>
              <a:rPr lang="de-DE" sz="1600" dirty="0"/>
              <a:t>386</a:t>
            </a:r>
            <a:r>
              <a:rPr lang="de-DE" sz="1600" dirty="0" smtClean="0"/>
              <a:t> </a:t>
            </a:r>
            <a:r>
              <a:rPr lang="de-DE" sz="1600" dirty="0"/>
              <a:t>Betroffene</a:t>
            </a:r>
            <a:r>
              <a:rPr lang="de-DE" sz="1600" dirty="0" smtClean="0"/>
              <a:t> </a:t>
            </a:r>
            <a:r>
              <a:rPr lang="de-DE" sz="1600" dirty="0"/>
              <a:t>386</a:t>
            </a:r>
            <a:r>
              <a:rPr lang="de-DE" sz="1600" dirty="0" smtClean="0"/>
              <a:t> </a:t>
            </a:r>
            <a:r>
              <a:rPr lang="de-DE" sz="1600" dirty="0"/>
              <a:t>betroffenen</a:t>
            </a:r>
            <a:r>
              <a:rPr lang="de-DE" sz="1600" dirty="0" smtClean="0"/>
              <a:t> </a:t>
            </a:r>
            <a:r>
              <a:rPr lang="de-DE" sz="1600" dirty="0"/>
              <a:t>386</a:t>
            </a:r>
            <a:r>
              <a:rPr lang="de-DE" sz="1600" dirty="0" smtClean="0"/>
              <a:t> </a:t>
            </a:r>
            <a:r>
              <a:rPr lang="de-DE" sz="1600" dirty="0"/>
              <a:t>Betroffenen</a:t>
            </a:r>
            <a:r>
              <a:rPr lang="de-DE" sz="1600" dirty="0" smtClean="0"/>
              <a:t> </a:t>
            </a:r>
            <a:r>
              <a:rPr lang="de-DE" sz="1600" dirty="0"/>
              <a:t>390</a:t>
            </a:r>
            <a:r>
              <a:rPr lang="de-DE" sz="1600" dirty="0" smtClean="0"/>
              <a:t> </a:t>
            </a:r>
            <a:r>
              <a:rPr lang="de-DE" sz="1600" dirty="0"/>
              <a:t>ab</a:t>
            </a:r>
            <a:r>
              <a:rPr lang="de-DE" sz="1600" dirty="0" smtClean="0"/>
              <a:t> </a:t>
            </a:r>
            <a:r>
              <a:rPr lang="de-DE" sz="1600" dirty="0"/>
              <a:t>392</a:t>
            </a:r>
            <a:r>
              <a:rPr lang="de-DE" sz="1600" dirty="0" smtClean="0"/>
              <a:t> </a:t>
            </a:r>
            <a:r>
              <a:rPr lang="de-DE" sz="1600" dirty="0"/>
              <a:t>Gewißheit</a:t>
            </a:r>
            <a:r>
              <a:rPr lang="de-DE" sz="1600" dirty="0" smtClean="0"/>
              <a:t> </a:t>
            </a:r>
            <a:r>
              <a:rPr lang="de-DE" sz="1600" dirty="0"/>
              <a:t>405</a:t>
            </a:r>
            <a:r>
              <a:rPr lang="de-DE" sz="1600" dirty="0" smtClean="0"/>
              <a:t> </a:t>
            </a:r>
            <a:r>
              <a:rPr lang="de-DE" sz="1600" dirty="0"/>
              <a:t>Ergebnis</a:t>
            </a:r>
            <a:r>
              <a:rPr lang="de-DE" sz="1600" dirty="0" smtClean="0"/>
              <a:t> </a:t>
            </a:r>
            <a:r>
              <a:rPr lang="de-DE" sz="1600" dirty="0"/>
              <a:t>405</a:t>
            </a:r>
            <a:r>
              <a:rPr lang="de-DE" sz="1600" dirty="0" smtClean="0"/>
              <a:t> </a:t>
            </a:r>
            <a:r>
              <a:rPr lang="de-DE" sz="1600" dirty="0"/>
              <a:t>Ergebnisse</a:t>
            </a:r>
            <a:r>
              <a:rPr lang="de-DE" sz="1600" dirty="0" smtClean="0"/>
              <a:t> </a:t>
            </a:r>
            <a:r>
              <a:rPr lang="de-DE" sz="1600" dirty="0"/>
              <a:t>405</a:t>
            </a:r>
            <a:r>
              <a:rPr lang="de-DE" sz="1600" dirty="0" smtClean="0"/>
              <a:t> </a:t>
            </a:r>
            <a:r>
              <a:rPr lang="de-DE" sz="1600" dirty="0"/>
              <a:t>Ergebnissen</a:t>
            </a:r>
            <a:r>
              <a:rPr lang="de-DE" sz="1600" dirty="0" smtClean="0"/>
              <a:t> </a:t>
            </a:r>
            <a:r>
              <a:rPr lang="de-DE" sz="1600" dirty="0"/>
              <a:t>430</a:t>
            </a:r>
            <a:r>
              <a:rPr lang="de-DE" sz="1600" dirty="0" smtClean="0"/>
              <a:t> </a:t>
            </a:r>
            <a:r>
              <a:rPr lang="de-DE" sz="1600" dirty="0"/>
              <a:t>ergab</a:t>
            </a:r>
            <a:r>
              <a:rPr lang="de-DE" sz="1600" dirty="0" smtClean="0"/>
              <a:t> </a:t>
            </a:r>
            <a:r>
              <a:rPr lang="de-DE" sz="1600" dirty="0"/>
              <a:t>430</a:t>
            </a:r>
            <a:r>
              <a:rPr lang="de-DE" sz="1600" dirty="0" smtClean="0"/>
              <a:t> </a:t>
            </a:r>
            <a:r>
              <a:rPr lang="de-DE" sz="1600" dirty="0"/>
              <a:t>ergaben</a:t>
            </a:r>
            <a:r>
              <a:rPr lang="de-DE" sz="1600" dirty="0" smtClean="0"/>
              <a:t> </a:t>
            </a:r>
            <a:r>
              <a:rPr lang="de-DE" sz="1600" dirty="0"/>
              <a:t>430</a:t>
            </a:r>
            <a:r>
              <a:rPr lang="de-DE" sz="1600" dirty="0" smtClean="0"/>
              <a:t> </a:t>
            </a:r>
            <a:r>
              <a:rPr lang="de-DE" sz="1600" dirty="0"/>
              <a:t>ergeben</a:t>
            </a:r>
            <a:r>
              <a:rPr lang="de-DE" sz="1600" dirty="0" smtClean="0"/>
              <a:t> </a:t>
            </a:r>
            <a:r>
              <a:rPr lang="de-DE" sz="1600" dirty="0"/>
              <a:t>430</a:t>
            </a:r>
            <a:r>
              <a:rPr lang="de-DE" sz="1600" dirty="0" smtClean="0"/>
              <a:t> </a:t>
            </a:r>
            <a:r>
              <a:rPr lang="de-DE" sz="1600" dirty="0"/>
              <a:t>ergibt</a:t>
            </a:r>
            <a:r>
              <a:rPr lang="de-DE" sz="1600" dirty="0" smtClean="0"/>
              <a:t> </a:t>
            </a:r>
            <a:r>
              <a:rPr lang="de-DE" sz="1600" dirty="0"/>
              <a:t>434</a:t>
            </a:r>
            <a:r>
              <a:rPr lang="de-DE" sz="1600" dirty="0" smtClean="0"/>
              <a:t> </a:t>
            </a:r>
            <a:r>
              <a:rPr lang="de-DE" sz="1600" dirty="0"/>
              <a:t>anbieten</a:t>
            </a:r>
            <a:r>
              <a:rPr lang="de-DE" sz="1600" dirty="0" smtClean="0"/>
              <a:t> </a:t>
            </a:r>
            <a:r>
              <a:rPr lang="de-DE" sz="1600" dirty="0"/>
              <a:t>434</a:t>
            </a:r>
            <a:r>
              <a:rPr lang="de-DE" sz="1600" dirty="0" smtClean="0"/>
              <a:t> </a:t>
            </a:r>
            <a:r>
              <a:rPr lang="de-DE" sz="1600" dirty="0"/>
              <a:t>anbietet</a:t>
            </a:r>
            <a:r>
              <a:rPr lang="de-DE" sz="1600" dirty="0" smtClean="0"/>
              <a:t> </a:t>
            </a:r>
            <a:r>
              <a:rPr lang="de-DE" sz="1600" dirty="0"/>
              <a:t>434</a:t>
            </a:r>
            <a:r>
              <a:rPr lang="de-DE" sz="1600" dirty="0" smtClean="0"/>
              <a:t> </a:t>
            </a:r>
            <a:r>
              <a:rPr lang="de-DE" sz="1600" dirty="0"/>
              <a:t>anzubieten</a:t>
            </a:r>
            <a:r>
              <a:rPr lang="de-DE" sz="1600" dirty="0" smtClean="0"/>
              <a:t> </a:t>
            </a:r>
            <a:r>
              <a:rPr lang="de-DE" sz="1600" dirty="0"/>
              <a:t>439</a:t>
            </a:r>
            <a:r>
              <a:rPr lang="de-DE" sz="1600" dirty="0" smtClean="0"/>
              <a:t> </a:t>
            </a:r>
            <a:r>
              <a:rPr lang="de-DE" sz="1600" dirty="0"/>
              <a:t>Abbildung</a:t>
            </a:r>
            <a:r>
              <a:rPr lang="de-DE" sz="1600" dirty="0" smtClean="0"/>
              <a:t> </a:t>
            </a:r>
            <a:r>
              <a:rPr lang="de-DE" sz="1600" dirty="0"/>
              <a:t>439</a:t>
            </a:r>
            <a:r>
              <a:rPr lang="de-DE" sz="1600" dirty="0" smtClean="0"/>
              <a:t> </a:t>
            </a:r>
            <a:r>
              <a:rPr lang="de-DE" sz="1600" dirty="0"/>
              <a:t>Abb.</a:t>
            </a:r>
            <a:r>
              <a:rPr lang="de-DE" sz="1600" dirty="0" smtClean="0"/>
              <a:t> </a:t>
            </a:r>
            <a:r>
              <a:rPr lang="de-DE" sz="1600" dirty="0"/>
              <a:t>442</a:t>
            </a:r>
            <a:r>
              <a:rPr lang="de-DE" sz="1600" dirty="0" smtClean="0"/>
              <a:t> </a:t>
            </a:r>
            <a:r>
              <a:rPr lang="de-DE" sz="1600" dirty="0"/>
              <a:t>verbinden</a:t>
            </a:r>
            <a:r>
              <a:rPr lang="de-DE" sz="1600" dirty="0" smtClean="0"/>
              <a:t> </a:t>
            </a:r>
            <a:r>
              <a:rPr lang="de-DE" sz="1600" dirty="0"/>
              <a:t>442</a:t>
            </a:r>
            <a:r>
              <a:rPr lang="de-DE" sz="1600" dirty="0" smtClean="0"/>
              <a:t> </a:t>
            </a:r>
            <a:r>
              <a:rPr lang="de-DE" sz="1600" dirty="0"/>
              <a:t>verbindet</a:t>
            </a:r>
            <a:r>
              <a:rPr lang="de-DE" sz="1600" dirty="0" smtClean="0"/>
              <a:t> </a:t>
            </a:r>
            <a:r>
              <a:rPr lang="de-DE" sz="1600" dirty="0"/>
              <a:t>445</a:t>
            </a:r>
            <a:r>
              <a:rPr lang="de-DE" sz="1600" dirty="0" smtClean="0"/>
              <a:t> </a:t>
            </a:r>
            <a:r>
              <a:rPr lang="de-DE" sz="1600" dirty="0"/>
              <a:t>Böden</a:t>
            </a:r>
            <a:r>
              <a:rPr lang="de-DE" sz="1600" dirty="0" smtClean="0"/>
              <a:t> </a:t>
            </a:r>
            <a:r>
              <a:rPr lang="de-DE" sz="1600" dirty="0"/>
              <a:t>452</a:t>
            </a:r>
            <a:r>
              <a:rPr lang="de-DE" sz="1600" dirty="0" smtClean="0"/>
              <a:t> </a:t>
            </a:r>
            <a:r>
              <a:rPr lang="de-DE" sz="1600" dirty="0"/>
              <a:t>vergleichen</a:t>
            </a:r>
            <a:r>
              <a:rPr lang="de-DE" sz="1600" dirty="0" smtClean="0"/>
              <a:t> </a:t>
            </a:r>
            <a:r>
              <a:rPr lang="de-DE" sz="1600" dirty="0"/>
              <a:t>452</a:t>
            </a:r>
            <a:r>
              <a:rPr lang="de-DE" sz="1600" dirty="0" smtClean="0"/>
              <a:t> </a:t>
            </a:r>
            <a:r>
              <a:rPr lang="de-DE" sz="1600" dirty="0"/>
              <a:t>verglichen</a:t>
            </a:r>
            <a:r>
              <a:rPr lang="de-DE" sz="1600" dirty="0" smtClean="0"/>
              <a:t> </a:t>
            </a:r>
            <a:r>
              <a:rPr lang="de-DE" sz="1600" dirty="0"/>
              <a:t>452</a:t>
            </a:r>
            <a:r>
              <a:rPr lang="de-DE" sz="1600" dirty="0" smtClean="0"/>
              <a:t> </a:t>
            </a:r>
            <a:r>
              <a:rPr lang="de-DE" sz="1600" dirty="0"/>
              <a:t>vgl</a:t>
            </a:r>
            <a:r>
              <a:rPr lang="de-DE" sz="1600" dirty="0" smtClean="0"/>
              <a:t> </a:t>
            </a:r>
            <a:r>
              <a:rPr lang="de-DE" sz="1600" dirty="0"/>
              <a:t>460</a:t>
            </a:r>
            <a:r>
              <a:rPr lang="de-DE" sz="1600" dirty="0" smtClean="0"/>
              <a:t> </a:t>
            </a:r>
            <a:r>
              <a:rPr lang="de-DE" sz="1600" dirty="0"/>
              <a:t>Rahmen</a:t>
            </a:r>
            <a:r>
              <a:rPr lang="de-DE" sz="1600" dirty="0" smtClean="0"/>
              <a:t> </a:t>
            </a:r>
            <a:r>
              <a:rPr lang="de-DE" sz="1600" dirty="0"/>
              <a:t>463</a:t>
            </a:r>
            <a:r>
              <a:rPr lang="de-DE" sz="1600" dirty="0" smtClean="0"/>
              <a:t> </a:t>
            </a:r>
            <a:r>
              <a:rPr lang="de-DE" sz="1600" dirty="0"/>
              <a:t>genutzt</a:t>
            </a:r>
            <a:r>
              <a:rPr lang="de-DE" sz="1600" dirty="0" smtClean="0"/>
              <a:t> </a:t>
            </a:r>
            <a:r>
              <a:rPr lang="de-DE" sz="1600" dirty="0"/>
              <a:t>466</a:t>
            </a:r>
            <a:r>
              <a:rPr lang="de-DE" sz="1600" dirty="0" smtClean="0"/>
              <a:t> </a:t>
            </a:r>
            <a:r>
              <a:rPr lang="de-DE" sz="1600" dirty="0"/>
              <a:t>gering</a:t>
            </a:r>
            <a:r>
              <a:rPr lang="de-DE" sz="1600" dirty="0" smtClean="0"/>
              <a:t> </a:t>
            </a:r>
            <a:r>
              <a:rPr lang="de-DE" sz="1600" dirty="0"/>
              <a:t>466</a:t>
            </a:r>
            <a:r>
              <a:rPr lang="de-DE" sz="1600" dirty="0" smtClean="0"/>
              <a:t> </a:t>
            </a:r>
            <a:r>
              <a:rPr lang="de-DE" sz="1600" dirty="0"/>
              <a:t>geringen</a:t>
            </a:r>
            <a:r>
              <a:rPr lang="de-DE" sz="1600" dirty="0" smtClean="0"/>
              <a:t> </a:t>
            </a:r>
            <a:r>
              <a:rPr lang="de-DE" sz="1600" dirty="0"/>
              <a:t>466</a:t>
            </a:r>
            <a:r>
              <a:rPr lang="de-DE" sz="1600" dirty="0" smtClean="0"/>
              <a:t> </a:t>
            </a:r>
            <a:r>
              <a:rPr lang="de-DE" sz="1600" dirty="0"/>
              <a:t>geringer</a:t>
            </a:r>
            <a:r>
              <a:rPr lang="de-DE" sz="1600" dirty="0" smtClean="0"/>
              <a:t> </a:t>
            </a:r>
            <a:r>
              <a:rPr lang="de-DE" sz="1600" dirty="0"/>
              <a:t>466</a:t>
            </a:r>
            <a:r>
              <a:rPr lang="de-DE" sz="1600" dirty="0" smtClean="0"/>
              <a:t> </a:t>
            </a:r>
            <a:r>
              <a:rPr lang="de-DE" sz="1600" dirty="0"/>
              <a:t>geringere</a:t>
            </a:r>
            <a:r>
              <a:rPr lang="de-DE" sz="1600" dirty="0" smtClean="0"/>
              <a:t> </a:t>
            </a:r>
            <a:r>
              <a:rPr lang="de-DE" sz="1600" dirty="0"/>
              <a:t>466</a:t>
            </a:r>
            <a:r>
              <a:rPr lang="de-DE" sz="1600" dirty="0" smtClean="0"/>
              <a:t> </a:t>
            </a:r>
            <a:r>
              <a:rPr lang="de-DE" sz="1600" dirty="0"/>
              <a:t>geringeren</a:t>
            </a:r>
            <a:r>
              <a:rPr lang="de-DE" sz="1600" dirty="0" smtClean="0"/>
              <a:t> </a:t>
            </a:r>
            <a:r>
              <a:rPr lang="de-DE" sz="1600" dirty="0"/>
              <a:t>468</a:t>
            </a:r>
            <a:r>
              <a:rPr lang="de-DE" sz="1600" dirty="0" smtClean="0"/>
              <a:t> </a:t>
            </a:r>
            <a:r>
              <a:rPr lang="de-DE" sz="1600" dirty="0"/>
              <a:t>geringe</a:t>
            </a:r>
            <a:r>
              <a:rPr lang="de-DE" sz="1600" dirty="0" smtClean="0"/>
              <a:t> </a:t>
            </a:r>
            <a:r>
              <a:rPr lang="de-DE" sz="1600" dirty="0"/>
              <a:t>476</a:t>
            </a:r>
            <a:r>
              <a:rPr lang="de-DE" sz="1600" dirty="0" smtClean="0"/>
              <a:t> </a:t>
            </a:r>
            <a:r>
              <a:rPr lang="de-DE" sz="1600" dirty="0"/>
              <a:t>eingesetzt</a:t>
            </a:r>
            <a:r>
              <a:rPr lang="de-DE" sz="1600" dirty="0" smtClean="0"/>
              <a:t> </a:t>
            </a:r>
            <a:r>
              <a:rPr lang="de-DE" sz="1600" dirty="0"/>
              <a:t>476</a:t>
            </a:r>
            <a:r>
              <a:rPr lang="de-DE" sz="1600" dirty="0" smtClean="0"/>
              <a:t> </a:t>
            </a:r>
            <a:r>
              <a:rPr lang="de-DE" sz="1600" dirty="0"/>
              <a:t>eingesetzten</a:t>
            </a:r>
            <a:r>
              <a:rPr lang="de-DE" sz="1600" dirty="0" smtClean="0"/>
              <a:t> </a:t>
            </a:r>
            <a:r>
              <a:rPr lang="de-DE" sz="1600" dirty="0"/>
              <a:t>476</a:t>
            </a:r>
            <a:r>
              <a:rPr lang="de-DE" sz="1600" dirty="0" smtClean="0"/>
              <a:t> </a:t>
            </a:r>
            <a:r>
              <a:rPr lang="de-DE" sz="1600" dirty="0"/>
              <a:t>einsetzen</a:t>
            </a:r>
            <a:r>
              <a:rPr lang="de-DE" sz="1600" dirty="0" smtClean="0"/>
              <a:t> </a:t>
            </a:r>
            <a:r>
              <a:rPr lang="de-DE" sz="1600" dirty="0"/>
              <a:t>476</a:t>
            </a:r>
            <a:r>
              <a:rPr lang="de-DE" sz="1600" dirty="0" smtClean="0"/>
              <a:t> </a:t>
            </a:r>
            <a:r>
              <a:rPr lang="de-DE" sz="1600" dirty="0"/>
              <a:t>einzusetzen</a:t>
            </a:r>
            <a:r>
              <a:rPr lang="de-DE" sz="1600" dirty="0" smtClean="0"/>
              <a:t> </a:t>
            </a:r>
            <a:r>
              <a:rPr lang="de-DE" sz="1600" dirty="0"/>
              <a:t>484</a:t>
            </a:r>
            <a:r>
              <a:rPr lang="de-DE" sz="1600" dirty="0" smtClean="0"/>
              <a:t> </a:t>
            </a:r>
            <a:r>
              <a:rPr lang="de-DE" sz="1600" dirty="0"/>
              <a:t>Regel</a:t>
            </a:r>
            <a:r>
              <a:rPr lang="de-DE" sz="1600" dirty="0" smtClean="0"/>
              <a:t> </a:t>
            </a:r>
            <a:r>
              <a:rPr lang="de-DE" sz="1600" dirty="0"/>
              <a:t>491</a:t>
            </a:r>
            <a:r>
              <a:rPr lang="de-DE" sz="1600" dirty="0" smtClean="0"/>
              <a:t> </a:t>
            </a:r>
            <a:r>
              <a:rPr lang="de-DE" sz="1600" dirty="0"/>
              <a:t>beschreiben</a:t>
            </a:r>
            <a:r>
              <a:rPr lang="de-DE" sz="1600" dirty="0" smtClean="0"/>
              <a:t> </a:t>
            </a:r>
            <a:r>
              <a:rPr lang="de-DE" sz="1600" dirty="0"/>
              <a:t>491</a:t>
            </a:r>
            <a:r>
              <a:rPr lang="de-DE" sz="1600" dirty="0" smtClean="0"/>
              <a:t> </a:t>
            </a:r>
            <a:r>
              <a:rPr lang="de-DE" sz="1600" dirty="0"/>
              <a:t>beschreibt</a:t>
            </a:r>
            <a:r>
              <a:rPr lang="de-DE" sz="1600" dirty="0" smtClean="0"/>
              <a:t> </a:t>
            </a:r>
            <a:r>
              <a:rPr lang="de-DE" sz="1600" dirty="0"/>
              <a:t>491</a:t>
            </a:r>
            <a:r>
              <a:rPr lang="de-DE" sz="1600" dirty="0" smtClean="0"/>
              <a:t> </a:t>
            </a:r>
            <a:r>
              <a:rPr lang="de-DE" sz="1600" dirty="0"/>
              <a:t>beschrieb</a:t>
            </a:r>
            <a:r>
              <a:rPr lang="de-DE" sz="1600" dirty="0" smtClean="0"/>
              <a:t> </a:t>
            </a:r>
            <a:r>
              <a:rPr lang="de-DE" sz="1600" dirty="0"/>
              <a:t>491</a:t>
            </a:r>
            <a:r>
              <a:rPr lang="de-DE" sz="1600" dirty="0" smtClean="0"/>
              <a:t> </a:t>
            </a:r>
            <a:r>
              <a:rPr lang="de-DE" sz="1600" dirty="0"/>
              <a:t>beschrieben</a:t>
            </a:r>
            <a:r>
              <a:rPr lang="de-DE" sz="1600" dirty="0" smtClean="0"/>
              <a:t> </a:t>
            </a:r>
            <a:r>
              <a:rPr lang="de-DE" sz="1600" dirty="0"/>
              <a:t>492</a:t>
            </a:r>
            <a:r>
              <a:rPr lang="de-DE" sz="1600" dirty="0" smtClean="0"/>
              <a:t> </a:t>
            </a:r>
            <a:r>
              <a:rPr lang="de-DE" sz="1600" dirty="0"/>
              <a:t>Beziehung</a:t>
            </a:r>
            <a:r>
              <a:rPr lang="de-DE" sz="1600" dirty="0" smtClean="0"/>
              <a:t> </a:t>
            </a:r>
            <a:r>
              <a:rPr lang="de-DE" sz="1600" dirty="0"/>
              <a:t>492</a:t>
            </a:r>
            <a:r>
              <a:rPr lang="de-DE" sz="1600" dirty="0" smtClean="0"/>
              <a:t> </a:t>
            </a:r>
            <a:r>
              <a:rPr lang="de-DE" sz="1600" dirty="0"/>
              <a:t>Beziehungen</a:t>
            </a:r>
            <a:r>
              <a:rPr lang="de-DE" sz="1600" dirty="0" smtClean="0"/>
              <a:t> </a:t>
            </a:r>
            <a:r>
              <a:rPr lang="de-DE" sz="1600" dirty="0"/>
              <a:t>493</a:t>
            </a:r>
            <a:r>
              <a:rPr lang="de-DE" sz="1600" dirty="0" smtClean="0"/>
              <a:t> </a:t>
            </a:r>
            <a:r>
              <a:rPr lang="de-DE" sz="1600" dirty="0"/>
              <a:t>Erfahrung</a:t>
            </a:r>
            <a:r>
              <a:rPr lang="de-DE" sz="1600" dirty="0" smtClean="0"/>
              <a:t> </a:t>
            </a:r>
            <a:r>
              <a:rPr lang="de-DE" sz="1600" dirty="0"/>
              <a:t>493</a:t>
            </a:r>
            <a:r>
              <a:rPr lang="de-DE" sz="1600" dirty="0" smtClean="0"/>
              <a:t> </a:t>
            </a:r>
            <a:r>
              <a:rPr lang="de-DE" sz="1600" dirty="0"/>
              <a:t>Erfahrungen</a:t>
            </a:r>
            <a:r>
              <a:rPr lang="de-DE" sz="1600" dirty="0" smtClean="0"/>
              <a:t> </a:t>
            </a:r>
            <a:r>
              <a:rPr lang="de-DE" sz="1600" dirty="0"/>
              <a:t>499</a:t>
            </a:r>
            <a:r>
              <a:rPr lang="de-DE" sz="1600" dirty="0" smtClean="0"/>
              <a:t> </a:t>
            </a:r>
            <a:r>
              <a:rPr lang="de-DE" sz="1600" dirty="0"/>
              <a:t>geplant</a:t>
            </a:r>
            <a:r>
              <a:rPr lang="de-DE" sz="1600" dirty="0" smtClean="0"/>
              <a:t> </a:t>
            </a:r>
            <a:r>
              <a:rPr lang="de-DE" sz="1600" dirty="0"/>
              <a:t>499</a:t>
            </a:r>
            <a:r>
              <a:rPr lang="de-DE" sz="1600" dirty="0" smtClean="0"/>
              <a:t> </a:t>
            </a:r>
            <a:r>
              <a:rPr lang="de-DE" sz="1600" dirty="0"/>
              <a:t>Geplant</a:t>
            </a:r>
            <a:r>
              <a:rPr lang="de-DE" sz="1600" dirty="0" smtClean="0"/>
              <a:t> </a:t>
            </a:r>
            <a:r>
              <a:rPr lang="de-DE" sz="1600" dirty="0"/>
              <a:t>499</a:t>
            </a:r>
            <a:r>
              <a:rPr lang="de-DE" sz="1600" dirty="0" smtClean="0"/>
              <a:t> </a:t>
            </a:r>
            <a:r>
              <a:rPr lang="de-DE" sz="1600" dirty="0"/>
              <a:t>geplanten</a:t>
            </a:r>
            <a:r>
              <a:rPr lang="de-DE" sz="1600" dirty="0" smtClean="0"/>
              <a:t> </a:t>
            </a:r>
            <a:r>
              <a:rPr lang="de-DE" sz="1600" dirty="0"/>
              <a:t>499</a:t>
            </a:r>
            <a:r>
              <a:rPr lang="de-DE" sz="1600" dirty="0" smtClean="0"/>
              <a:t> geplante</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Uncommon Words Everyone Knows</a:t>
            </a:r>
            <a:br>
              <a:rPr lang="en-US" dirty="0" smtClean="0"/>
            </a:br>
            <a:r>
              <a:rPr lang="en-US" sz="2200" dirty="0" smtClean="0"/>
              <a:t>&gt;3500 in </a:t>
            </a:r>
            <a:r>
              <a:rPr lang="en-US" sz="2200" dirty="0" err="1" smtClean="0"/>
              <a:t>Tschirner</a:t>
            </a:r>
            <a:r>
              <a:rPr lang="en-US" sz="2200" dirty="0" smtClean="0"/>
              <a:t>, German 101 words?</a:t>
            </a:r>
            <a:endParaRPr lang="en-US" dirty="0"/>
          </a:p>
        </p:txBody>
      </p:sp>
      <p:sp>
        <p:nvSpPr>
          <p:cNvPr id="3" name="Content Placeholder 2"/>
          <p:cNvSpPr>
            <a:spLocks noGrp="1"/>
          </p:cNvSpPr>
          <p:nvPr>
            <p:ph idx="1"/>
          </p:nvPr>
        </p:nvSpPr>
        <p:spPr/>
        <p:txBody>
          <a:bodyPr>
            <a:noAutofit/>
          </a:bodyPr>
          <a:lstStyle/>
          <a:p>
            <a:r>
              <a:rPr lang="de-DE" sz="1400" dirty="0" smtClean="0"/>
              <a:t>3501 gestohlen 3501 stehlen </a:t>
            </a:r>
            <a:r>
              <a:rPr lang="de-DE" sz="1400" dirty="0" smtClean="0">
                <a:solidFill>
                  <a:srgbClr val="FF0000"/>
                </a:solidFill>
              </a:rPr>
              <a:t>3503 Tasse </a:t>
            </a:r>
            <a:r>
              <a:rPr lang="de-DE" sz="1400" dirty="0" smtClean="0"/>
              <a:t>3504 Teppich 3505 Teufel 3508 überwachen 3508 überwacht 3511 unsichtbar 3512 Unsinn 3515 Verbot 3520 Wäsche 3522 Wirtschaftspolitik 3526 Zunge </a:t>
            </a:r>
            <a:r>
              <a:rPr lang="de-DE" sz="1400" dirty="0" smtClean="0">
                <a:solidFill>
                  <a:srgbClr val="FF0000"/>
                </a:solidFill>
              </a:rPr>
              <a:t>3539 Anzug </a:t>
            </a:r>
            <a:r>
              <a:rPr lang="de-DE" sz="1400" dirty="0" smtClean="0"/>
              <a:t>3541 Atomwaffen 3546 Aufstieg 3547 Ausflug 3548 Ausgang 3551 Bayer 3568 endlos 3577 fachlich 3578 Festnahme 3579 Feuerwehr 3580 Fieber 3586 Geheimdienst 3588 Gepäck 3596 Handwerk 3597 hassen 3598 Heft 3599 Helfer 3607 Jäger </a:t>
            </a:r>
            <a:r>
              <a:rPr lang="de-DE" sz="1400" dirty="0" smtClean="0">
                <a:solidFill>
                  <a:srgbClr val="FF0000"/>
                </a:solidFill>
              </a:rPr>
              <a:t>3609 Kartoffel </a:t>
            </a:r>
            <a:r>
              <a:rPr lang="de-DE" sz="1400" dirty="0" smtClean="0"/>
              <a:t>3609 Kartoffeln </a:t>
            </a:r>
            <a:r>
              <a:rPr lang="de-DE" sz="1400" dirty="0" smtClean="0">
                <a:solidFill>
                  <a:srgbClr val="FF0000"/>
                </a:solidFill>
              </a:rPr>
              <a:t>3610 Käse </a:t>
            </a:r>
            <a:r>
              <a:rPr lang="de-DE" sz="1400" dirty="0" smtClean="0"/>
              <a:t>3611 Klang 3611 klang 3612 klingeln 3613 kommentieren 3613 kommentiert 3613 kommentierte 3615 Königin 3619 Kühe 3619 Kuh 3631 Olympiasieger 3631 Olympischen 3631 Olympischen 3633 Parteitag 3646 Schauspielerin 3651 sowjetisch 3651 sowjetische 3651 sowjetischen 3651 Sowjetunion 3661 Tagebuch 3664 tödlich 3664 tödlichen 3666 Unruhe 3666 Unruhen 3667 Unterschrift 3667 Unterschriften 3677 Vermieter </a:t>
            </a:r>
            <a:r>
              <a:rPr lang="de-DE" sz="1400" dirty="0" smtClean="0">
                <a:solidFill>
                  <a:srgbClr val="FF0000"/>
                </a:solidFill>
              </a:rPr>
              <a:t>3685 Vormittag</a:t>
            </a:r>
            <a:r>
              <a:rPr lang="de-DE" sz="1400" dirty="0" smtClean="0"/>
              <a:t> </a:t>
            </a:r>
            <a:r>
              <a:rPr lang="de-DE" sz="1400" dirty="0" smtClean="0">
                <a:solidFill>
                  <a:srgbClr val="FF0000"/>
                </a:solidFill>
              </a:rPr>
              <a:t>3687 Wohnzimmer </a:t>
            </a:r>
            <a:r>
              <a:rPr lang="de-DE" sz="1400" dirty="0" smtClean="0"/>
              <a:t>3689 Zerstörung 3692 zurückgeben 3704 außergewöhnlich 3712 Chefin 3722 Eintritt 3734 Germanistik 3736 Getränk 3739 Graf 3743 Handwerker 3744 Haustür 3758 Lüge 3758 lügen 3761 Maus 3762 Menschenrecht 3763 Mieter 3767 Kultusministerium 3767 Wirtschaftsministerium 3771 namens 3772 Naturwissenschaft 3773 naturwissenschaftlich 3775 Parkplatz 3775 Parkplätze 3776 Partnerschaft 3782 Regierungschef 3782 Regierungschefs 3786 schlank 3787 Schönheit 3802 Unglück 3802 unglücklich 3811 Volkswirtschaft 3813 vorlesen 3814 Vorlesung </a:t>
            </a:r>
            <a:r>
              <a:rPr lang="de-DE" sz="1400" dirty="0" smtClean="0">
                <a:solidFill>
                  <a:srgbClr val="FF0000"/>
                </a:solidFill>
              </a:rPr>
              <a:t>3818 willkommen </a:t>
            </a:r>
            <a:r>
              <a:rPr lang="de-DE" sz="1400" dirty="0" smtClean="0"/>
              <a:t>3819 wodurch </a:t>
            </a:r>
            <a:r>
              <a:rPr lang="de-DE" sz="1400" dirty="0" smtClean="0">
                <a:solidFill>
                  <a:srgbClr val="FF0000"/>
                </a:solidFill>
              </a:rPr>
              <a:t>3823 Zucker 3837 Apfel </a:t>
            </a:r>
            <a:r>
              <a:rPr lang="de-DE" sz="1400" dirty="0" smtClean="0"/>
              <a:t>3850 bat 3850 beten 3860 Durchgang 3860 durchgehen 3865 Erzähler 3872 flüssig </a:t>
            </a:r>
            <a:r>
              <a:rPr lang="de-DE" sz="1400" dirty="0" smtClean="0">
                <a:solidFill>
                  <a:srgbClr val="FF0000"/>
                </a:solidFill>
              </a:rPr>
              <a:t>3876 Frucht </a:t>
            </a:r>
            <a:r>
              <a:rPr lang="de-DE" sz="1400" dirty="0" smtClean="0"/>
              <a:t>3876 Früchte </a:t>
            </a:r>
            <a:r>
              <a:rPr lang="de-DE" sz="1400" dirty="0" smtClean="0">
                <a:solidFill>
                  <a:srgbClr val="FF0000"/>
                </a:solidFill>
              </a:rPr>
              <a:t>3877 fünfundzwanzig </a:t>
            </a:r>
            <a:r>
              <a:rPr lang="de-DE" sz="1400" dirty="0" smtClean="0"/>
              <a:t>3880 glänzend 3882 harmlos 3883 hässlich 3890 Jacke 3891 Jagd 3892 Jahreszeit 3914 Rose 3915 Rucksack 3916 Sänger 3916 Sängerin </a:t>
            </a:r>
            <a:r>
              <a:rPr lang="de-DE" sz="1400" dirty="0" smtClean="0">
                <a:solidFill>
                  <a:srgbClr val="FF0000"/>
                </a:solidFill>
              </a:rPr>
              <a:t>3918 schmutzig </a:t>
            </a:r>
            <a:r>
              <a:rPr lang="de-DE" sz="1400" dirty="0" smtClean="0"/>
              <a:t>3942 Weltmeister 3943 wofür 3948 Abfall 3956 Araber 3957 Arbeitszeit 3957 Arbeitszeiten 3958 aufräumen 3967 Engel 3973 Feier </a:t>
            </a:r>
            <a:r>
              <a:rPr lang="de-DE" sz="1400" dirty="0" smtClean="0">
                <a:solidFill>
                  <a:srgbClr val="FF0000"/>
                </a:solidFill>
              </a:rPr>
              <a:t>3975 Frühling </a:t>
            </a:r>
            <a:r>
              <a:rPr lang="de-DE" sz="1400" dirty="0" smtClean="0"/>
              <a:t>3980 Gruß 3988 Kommune 3991 Kunststoff </a:t>
            </a:r>
            <a:r>
              <a:rPr lang="de-DE" sz="1400" dirty="0" smtClean="0">
                <a:solidFill>
                  <a:srgbClr val="FF0000"/>
                </a:solidFill>
              </a:rPr>
              <a:t>4007 Schlange 4020 trocknen </a:t>
            </a:r>
            <a:endParaRPr lang="en-US" sz="14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Spreadsheet</a:t>
            </a:r>
            <a:endParaRPr lang="en-US" dirty="0"/>
          </a:p>
        </p:txBody>
      </p:sp>
      <p:pic>
        <p:nvPicPr>
          <p:cNvPr id="1026" name="Picture 2"/>
          <p:cNvPicPr>
            <a:picLocks noChangeAspect="1" noChangeArrowheads="1"/>
          </p:cNvPicPr>
          <p:nvPr/>
        </p:nvPicPr>
        <p:blipFill>
          <a:blip r:embed="rId2" cstate="print"/>
          <a:srcRect b="35000"/>
          <a:stretch>
            <a:fillRect/>
          </a:stretch>
        </p:blipFill>
        <p:spPr bwMode="auto">
          <a:xfrm>
            <a:off x="990600" y="1066800"/>
            <a:ext cx="7315200" cy="29718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t="38710" b="16129"/>
          <a:stretch>
            <a:fillRect/>
          </a:stretch>
        </p:blipFill>
        <p:spPr bwMode="auto">
          <a:xfrm>
            <a:off x="990600" y="4267200"/>
            <a:ext cx="7315200" cy="20647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1082</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German Vocabulary Project</vt:lpstr>
      <vt:lpstr>Completed Word Lists</vt:lpstr>
      <vt:lpstr>Be Aware and Remember…</vt:lpstr>
      <vt:lpstr>High Frequency, Hard Words Only the Bellringers know these words</vt:lpstr>
      <vt:lpstr>Really Hard Words! Not even all the Bellringers know these words</vt:lpstr>
      <vt:lpstr>Unusually Hard for Me Almost everyone knows these words, except me</vt:lpstr>
      <vt:lpstr>Words I Ought to Know, But Don’t High Frequency Words I don’t Know</vt:lpstr>
      <vt:lpstr>Uncommon Words Everyone Knows &gt;3500 in Tschirner, German 101 words?</vt:lpstr>
      <vt:lpstr>The Spreadsheet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German Vocabulary Project</dc:title>
  <dc:creator>Dick</dc:creator>
  <cp:lastModifiedBy>Dick</cp:lastModifiedBy>
  <cp:revision>6</cp:revision>
  <dcterms:created xsi:type="dcterms:W3CDTF">2013-11-13T20:37:01Z</dcterms:created>
  <dcterms:modified xsi:type="dcterms:W3CDTF">2013-11-26T22:52:25Z</dcterms:modified>
</cp:coreProperties>
</file>