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301" r:id="rId8"/>
    <p:sldId id="300" r:id="rId9"/>
    <p:sldId id="290" r:id="rId10"/>
    <p:sldId id="299" r:id="rId11"/>
    <p:sldId id="263" r:id="rId12"/>
    <p:sldId id="264" r:id="rId13"/>
    <p:sldId id="297" r:id="rId14"/>
    <p:sldId id="296" r:id="rId15"/>
    <p:sldId id="295" r:id="rId16"/>
    <p:sldId id="294" r:id="rId17"/>
    <p:sldId id="293" r:id="rId18"/>
    <p:sldId id="292" r:id="rId19"/>
    <p:sldId id="291" r:id="rId20"/>
    <p:sldId id="265" r:id="rId21"/>
    <p:sldId id="298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93"/>
    <a:srgbClr val="001B46"/>
    <a:srgbClr val="F9D6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2A92-162E-4C56-A340-4B060B293D99}" type="datetimeFigureOut">
              <a:rPr lang="en-US" smtClean="0"/>
              <a:pPr/>
              <a:t>5/7/2009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8F1B9-C09A-4DD3-BB72-AFC62888E7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229600" y="5943600"/>
          <a:ext cx="914400" cy="914400"/>
        </p:xfrm>
        <a:graphic>
          <a:graphicData uri="http://schemas.openxmlformats.org/presentationml/2006/ole">
            <p:oleObj spid="_x0000_s1026" name="Picture" r:id="rId3" imgW="676800" imgH="705600" progId="Word.Picture.8">
              <p:embed/>
            </p:oleObj>
          </a:graphicData>
        </a:graphic>
      </p:graphicFrame>
      <p:pic>
        <p:nvPicPr>
          <p:cNvPr id="6" name="Picture 6" descr="E:\stuff\Presentations\Posters\GK12 2009\GK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0"/>
            <a:ext cx="132868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E:\stuff\Presentations\Posters\GK12 2009\udshie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43600"/>
            <a:ext cx="79729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E:\stuff\Presentations\Posters\GK12 2009\nsf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0"/>
            <a:ext cx="9096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62200" y="228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Funding by the NSF Graduate Teaching Fellows Program in K-12 Education (GK-12) DGE 0538555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" y="2133600"/>
            <a:ext cx="7543800" cy="1295400"/>
          </a:xfrm>
          <a:prstGeom prst="rect">
            <a:avLst/>
          </a:prstGeom>
          <a:noFill/>
          <a:ln w="57150">
            <a:solidFill>
              <a:srgbClr val="003893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4600" y="3200400"/>
            <a:ext cx="6096000" cy="1219200"/>
          </a:xfrm>
          <a:prstGeom prst="rect">
            <a:avLst/>
          </a:prstGeom>
          <a:noFill/>
          <a:ln w="57150">
            <a:solidFill>
              <a:srgbClr val="F9D61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838200" y="2362200"/>
            <a:ext cx="71628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UD GK-12 Website Development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ubtitle 5"/>
          <p:cNvSpPr txBox="1">
            <a:spLocks/>
          </p:cNvSpPr>
          <p:nvPr/>
        </p:nvSpPr>
        <p:spPr>
          <a:xfrm>
            <a:off x="2819400" y="3657600"/>
            <a:ext cx="5562600" cy="533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Jeff Spraggins: www.udel.edu/GK-12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6477000"/>
            <a:ext cx="8382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  <p:pic>
        <p:nvPicPr>
          <p:cNvPr id="14338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  <p:pic>
        <p:nvPicPr>
          <p:cNvPr id="15362" name="Picture 2" descr="C:\Documents and Settings\Jeff\Desktop\GK12 Figurs\Toolbar_fello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Jeff\Desktop\fellow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76" y="118872"/>
            <a:ext cx="7470648" cy="1173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25532E-7 L 0 -0.572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Jeff\Desktop\m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667000"/>
            <a:ext cx="325581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Jeff\Desktop\m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667000"/>
            <a:ext cx="325581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C:\Documents and Settings\Jeff\Desktop\Krist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09600"/>
            <a:ext cx="3374159" cy="37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Jeff\Desktop\m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667000"/>
            <a:ext cx="325581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C:\Documents and Settings\Jeff\Desktop\Krist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09600"/>
            <a:ext cx="3374159" cy="37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C:\Documents and Settings\Jeff\Desktop\Tri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1341120"/>
            <a:ext cx="350520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Jeff\Desktop\m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667000"/>
            <a:ext cx="325581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C:\Documents and Settings\Jeff\Desktop\Krist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09600"/>
            <a:ext cx="3374159" cy="37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C:\Documents and Settings\Jeff\Desktop\Tri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1341120"/>
            <a:ext cx="350520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C:\Documents and Settings\Jeff\Desktop\josh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676400"/>
            <a:ext cx="3293918" cy="36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0"/>
            <a:ext cx="7467600" cy="6096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4724400" cy="1785104"/>
          </a:xfrm>
          <a:prstGeom prst="rect">
            <a:avLst/>
          </a:prstGeom>
          <a:noFill/>
          <a:ln w="38100">
            <a:solidFill>
              <a:srgbClr val="003893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latin typeface="Calibri" pitchFamily="34" charset="0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Enhance Content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Develop 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Compliance with UD Branding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Upgrade Appearance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Develop Web-based Communication Skills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Jeff\Desktop\m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667000"/>
            <a:ext cx="325581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C:\Documents and Settings\Jeff\Desktop\Krist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09600"/>
            <a:ext cx="3374159" cy="37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C:\Documents and Settings\Jeff\Desktop\Tri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1341120"/>
            <a:ext cx="350520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C:\Documents and Settings\Jeff\Desktop\josh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676400"/>
            <a:ext cx="3293918" cy="36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8" descr="C:\Documents and Settings\Jeff\Desktop\jeff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0400" y="1828800"/>
            <a:ext cx="3176954" cy="413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Documents and Settings\Jeff\Desktop\Christ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0"/>
            <a:ext cx="3382962" cy="3382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Documents and Settings\Jeff\Desktop\da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209800"/>
            <a:ext cx="353291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Jeff\Desktop\ad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76600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Jeff\Desktop\ma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667000"/>
            <a:ext cx="3255817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C:\Documents and Settings\Jeff\Desktop\Krist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9800" y="609600"/>
            <a:ext cx="3374159" cy="371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 descr="C:\Documents and Settings\Jeff\Desktop\Tris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1341120"/>
            <a:ext cx="3505200" cy="385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C:\Documents and Settings\Jeff\Desktop\josh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1676400"/>
            <a:ext cx="3293918" cy="36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8" descr="C:\Documents and Settings\Jeff\Desktop\jeff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400" y="118872"/>
            <a:ext cx="7470648" cy="97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33600" y="6477000"/>
            <a:ext cx="9144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939E-6 L -0.00018 -0.3584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6477000"/>
            <a:ext cx="10668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  <p:pic>
        <p:nvPicPr>
          <p:cNvPr id="15362" name="Picture 2" descr="C:\Documents and Settings\Jeff\Desktop\GK12 Figurs\Toolbar_teachers_h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638" y="118873"/>
            <a:ext cx="7316724" cy="621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5410200"/>
            <a:ext cx="6934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33488" y="5334000"/>
            <a:ext cx="175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C:\Documents and Settings\Jeff\Desktop\teacher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8872"/>
            <a:ext cx="6156960" cy="800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000" y="6477000"/>
            <a:ext cx="10668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14800" y="6477000"/>
            <a:ext cx="10668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Documents and Settings\Jeff\Desktop\GK12 Figurs\advisors_h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448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81600" y="6477000"/>
            <a:ext cx="9906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  <p:pic>
        <p:nvPicPr>
          <p:cNvPr id="16387" name="Picture 3" descr="C:\Documents and Settings\Jeff\Desktop\GK12 Figurs\toolbar_lead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638" y="118873"/>
            <a:ext cx="7316724" cy="621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760" y="5410200"/>
            <a:ext cx="6934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33488" y="5334000"/>
            <a:ext cx="175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1" name="Picture 3" descr="C:\Documents and Settings\Jeff\Desktop\GK12 Figurs\leadersP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1079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81600" y="6477000"/>
            <a:ext cx="9906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936E-6 L 0 -0.3813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Jeff\Desktop\geo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28599"/>
            <a:ext cx="7470648" cy="597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81600" y="6477000"/>
            <a:ext cx="9906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C:\Documents and Settings\Jeff\Desktop\GK12 Figurs\Toolbar_materi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638" y="118872"/>
            <a:ext cx="7316724" cy="621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172200" y="6477000"/>
            <a:ext cx="1143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Jeff\Desktop\Materia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76" y="118872"/>
            <a:ext cx="7470648" cy="522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2200" y="6477000"/>
            <a:ext cx="1143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38200" y="0"/>
            <a:ext cx="7467600" cy="6096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4724400" cy="2339102"/>
          </a:xfrm>
          <a:prstGeom prst="rect">
            <a:avLst/>
          </a:prstGeom>
          <a:noFill/>
          <a:ln w="38100">
            <a:solidFill>
              <a:srgbClr val="003893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latin typeface="Calibri" pitchFamily="34" charset="0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Enhance Content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Student/Leader </a:t>
            </a:r>
            <a:r>
              <a:rPr lang="en-US" dirty="0" smtClean="0">
                <a:latin typeface="Calibri" pitchFamily="34" charset="0"/>
              </a:rPr>
              <a:t>Profiles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Compliance with UD Branding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Upgrade Appearance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Web-based Communication Skills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667000" y="274638"/>
            <a:ext cx="6019800" cy="1143000"/>
          </a:xfrm>
        </p:spPr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New GK-12 Website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Enhanced Web-presence for UD GK-12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Educational Resource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Web-based Communication Skills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228600"/>
            <a:ext cx="6324600" cy="1295400"/>
          </a:xfrm>
          <a:prstGeom prst="rect">
            <a:avLst/>
          </a:prstGeom>
          <a:noFill/>
          <a:ln w="57150">
            <a:solidFill>
              <a:srgbClr val="003893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295400"/>
            <a:ext cx="6781800" cy="3276600"/>
          </a:xfrm>
          <a:prstGeom prst="rect">
            <a:avLst/>
          </a:prstGeom>
          <a:noFill/>
          <a:ln w="57150">
            <a:solidFill>
              <a:srgbClr val="F9D61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5200" y="6477000"/>
            <a:ext cx="12192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38200" y="0"/>
            <a:ext cx="7467600" cy="6096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4724400" cy="2339102"/>
          </a:xfrm>
          <a:prstGeom prst="rect">
            <a:avLst/>
          </a:prstGeom>
          <a:noFill/>
          <a:ln w="38100">
            <a:solidFill>
              <a:srgbClr val="003893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latin typeface="Calibri" pitchFamily="34" charset="0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Enhance Content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Student/Advisor Profiles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Materials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Develop 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Compliance with UD Branding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Upgrade Appearance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Web-based Communication Skills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066800" y="566928"/>
            <a:ext cx="7010400" cy="4953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4724400" cy="1785104"/>
          </a:xfrm>
          <a:prstGeom prst="rect">
            <a:avLst/>
          </a:prstGeom>
          <a:noFill/>
          <a:ln w="38100">
            <a:solidFill>
              <a:srgbClr val="003893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latin typeface="Calibri" pitchFamily="34" charset="0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Enhance Content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Compliance with UD Branding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Upgrade Appearance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Web-based Communication Skills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38200" y="0"/>
            <a:ext cx="7467600" cy="60960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4724400" cy="1785104"/>
          </a:xfrm>
          <a:prstGeom prst="rect">
            <a:avLst/>
          </a:prstGeom>
          <a:noFill/>
          <a:ln w="38100">
            <a:solidFill>
              <a:srgbClr val="003893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latin typeface="Calibri" pitchFamily="34" charset="0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Enhance Content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Compliance with UD Branding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Upgrade Appearance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Develop Web-based Communication Skills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  <p:pic>
        <p:nvPicPr>
          <p:cNvPr id="20482" name="Picture 2" descr="C:\Documents and Settings\Jeff\Desktop\GK12 Figurs\news_o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485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Jeff\Desktop\GK12 Figurs\ne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8964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76596E-6 L 0 -0.3815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Jeff\Desktop\GK12 Figurs\Ho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76" y="118872"/>
            <a:ext cx="7470648" cy="597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838200" y="0"/>
            <a:ext cx="7467600" cy="6019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4724400" cy="1785104"/>
          </a:xfrm>
          <a:prstGeom prst="rect">
            <a:avLst/>
          </a:prstGeom>
          <a:noFill/>
          <a:ln w="38100">
            <a:solidFill>
              <a:srgbClr val="003893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i="1" dirty="0" smtClean="0">
                <a:latin typeface="Calibri" pitchFamily="34" charset="0"/>
              </a:rPr>
              <a:t>Goals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Enhance Content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Develop Written Communication Skills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Compliance with UD Branding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 Upgrade Appearance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Develop Web-based Communication Skills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3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3400" y="6477000"/>
            <a:ext cx="762000" cy="381000"/>
          </a:xfrm>
          <a:prstGeom prst="rect">
            <a:avLst/>
          </a:prstGeom>
          <a:solidFill>
            <a:srgbClr val="001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64770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9D616"/>
                </a:solidFill>
                <a:latin typeface="Calibri" pitchFamily="34" charset="0"/>
              </a:rPr>
              <a:t>Goals     Home     Fellows     Teachers     Advisors     Leaders     Materials     Big Picture      </a:t>
            </a:r>
            <a:endParaRPr lang="en-US" dirty="0">
              <a:solidFill>
                <a:srgbClr val="F9D616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446</Words>
  <Application>Microsoft Office PowerPoint</Application>
  <PresentationFormat>On-screen Show (4:3)</PresentationFormat>
  <Paragraphs>78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Picture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The Big Picture</vt:lpstr>
    </vt:vector>
  </TitlesOfParts>
  <Company>University of Delaware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Watson, George H.</cp:lastModifiedBy>
  <cp:revision>42</cp:revision>
  <dcterms:created xsi:type="dcterms:W3CDTF">2009-05-04T14:34:27Z</dcterms:created>
  <dcterms:modified xsi:type="dcterms:W3CDTF">2009-05-07T19:56:31Z</dcterms:modified>
</cp:coreProperties>
</file>