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1.xml" ContentType="application/vnd.openxmlformats-officedocument.presentationml.slideLayout+xml"/>
  <Override PartName="/docProps/app.xml" ContentType="application/vnd.openxmlformats-officedocument.extended-properties+xml"/>
  <Override PartName="/ppt/slideLayouts/slideLayout23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6.xml" ContentType="application/vnd.openxmlformats-officedocument.theme+xml"/>
  <Override PartName="/ppt/theme/theme3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56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Layouts/slideLayout3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14.xml" ContentType="application/vnd.openxmlformats-officedocument.presentationml.slideLayout+xml"/>
  <Override PartName="/ppt/presProps.xml" ContentType="application/vnd.openxmlformats-officedocument.presentationml.presProps+xml"/>
  <Override PartName="/ppt/theme/theme5.xml" ContentType="application/vnd.openxmlformats-officedocument.theme+xml"/>
  <Default Extension="png" ContentType="image/png"/>
  <Override PartName="/ppt/slideLayouts/slideLayout26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5.xml" ContentType="application/vnd.openxmlformats-officedocument.presentationml.slideLayout+xml"/>
  <Override PartName="/docProps/core.xml" ContentType="application/vnd.openxmlformats-package.core-properties+xml"/>
  <Default Extension="bin" ContentType="application/vnd.openxmlformats-officedocument.presentationml.printerSettings"/>
  <Override PartName="/ppt/slideMasters/slideMaster2.xml" ContentType="application/vnd.openxmlformats-officedocument.presentationml.slideMaster+xml"/>
  <Override PartName="/ppt/slideLayouts/slideLayout19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Layouts/slideLayout30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heme/theme4.xml" ContentType="application/vnd.openxmlformats-officedocument.theme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Layouts/slideLayout3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0.xml" ContentType="application/vnd.openxmlformats-officedocument.presentationml.slideLayout+xml"/>
  <Default Extension="xml" ContentType="application/xml"/>
  <Override PartName="/ppt/slideLayouts/slideLayout2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2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3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9.xml" ContentType="application/vnd.openxmlformats-officedocument.presentationml.slide+xml"/>
  <Override PartName="/ppt/theme/theme7.xml" ContentType="application/vnd.openxmlformats-officedocument.theme+xml"/>
  <Override PartName="/ppt/slides/slide6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trictFirstAndLastChars="0" saveSubsetFonts="1" autoCompressPictures="0">
  <p:sldMasterIdLst>
    <p:sldMasterId id="2147483649" r:id="rId1"/>
    <p:sldMasterId id="2147483650" r:id="rId2"/>
    <p:sldMasterId id="2147483651" r:id="rId3"/>
    <p:sldMasterId id="2147483652" r:id="rId4"/>
    <p:sldMasterId id="2147483653" r:id="rId5"/>
    <p:sldMasterId id="2147483654" r:id="rId6"/>
  </p:sldMasterIdLst>
  <p:notesMasterIdLst>
    <p:notesMasterId r:id="rId16"/>
  </p:notesMasterIdLst>
  <p:sldIdLst>
    <p:sldId id="256" r:id="rId7"/>
    <p:sldId id="279" r:id="rId8"/>
    <p:sldId id="313" r:id="rId9"/>
    <p:sldId id="314" r:id="rId10"/>
    <p:sldId id="312" r:id="rId11"/>
    <p:sldId id="315" r:id="rId12"/>
    <p:sldId id="316" r:id="rId13"/>
    <p:sldId id="317" r:id="rId14"/>
    <p:sldId id="318" r:id="rId15"/>
  </p:sldIdLst>
  <p:sldSz cx="9144000" cy="6858000" type="screen4x3"/>
  <p:notesSz cx="6858000" cy="9144000"/>
  <p:defaultTextStyle>
    <a:defPPr>
      <a:defRPr lang="en-GB"/>
    </a:defPPr>
    <a:lvl1pPr algn="l" defTabSz="457200" rtl="0" fontAlgn="base">
      <a:lnSpc>
        <a:spcPct val="96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sz="24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l" defTabSz="457200" rtl="0" fontAlgn="base">
      <a:lnSpc>
        <a:spcPct val="96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sz="24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l" defTabSz="457200" rtl="0" fontAlgn="base">
      <a:lnSpc>
        <a:spcPct val="96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sz="24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l" defTabSz="457200" rtl="0" fontAlgn="base">
      <a:lnSpc>
        <a:spcPct val="96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sz="24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l" defTabSz="457200" rtl="0" fontAlgn="base">
      <a:lnSpc>
        <a:spcPct val="96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sz="24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457200" rtl="0" eaLnBrk="1" latinLnBrk="0" hangingPunct="1">
      <a:defRPr sz="24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457200" rtl="0" eaLnBrk="1" latinLnBrk="0" hangingPunct="1">
      <a:defRPr sz="24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457200" rtl="0" eaLnBrk="1" latinLnBrk="0" hangingPunct="1">
      <a:defRPr sz="24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457200" rtl="0" eaLnBrk="1" latinLnBrk="0" hangingPunct="1">
      <a:defRPr sz="2400"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/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 snapVertSplitter="1" vertBarState="minimized">
    <p:restoredLeft sz="15519" autoAdjust="0"/>
    <p:restoredTop sz="94660"/>
  </p:normalViewPr>
  <p:slideViewPr>
    <p:cSldViewPr>
      <p:cViewPr varScale="1">
        <p:scale>
          <a:sx n="71" d="100"/>
          <a:sy n="71" d="100"/>
        </p:scale>
        <p:origin x="-1056" y="-10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slide" Target="slides/slide8.xml"/><Relationship Id="rId2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1" Type="http://schemas.openxmlformats.org/officeDocument/2006/relationships/slide" Target="slides/slide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6" Type="http://schemas.openxmlformats.org/officeDocument/2006/relationships/notesMaster" Target="notesMasters/notesMaster1.xml"/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0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12" Type="http://schemas.openxmlformats.org/officeDocument/2006/relationships/slide" Target="slides/slide6.xml"/><Relationship Id="rId17" Type="http://schemas.openxmlformats.org/officeDocument/2006/relationships/printerSettings" Target="printerSettings/printerSettings1.bin"/><Relationship Id="rId19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9" Type="http://schemas.openxmlformats.org/officeDocument/2006/relationships/slide" Target="slides/slide3.xml"/><Relationship Id="rId3" Type="http://schemas.openxmlformats.org/officeDocument/2006/relationships/slideMaster" Target="slideMasters/slideMaster3.xml"/><Relationship Id="rId1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819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pitchFamily="-112" charset="0"/>
        <a:ea typeface="ＭＳ Ｐゴシック" charset="-128"/>
        <a:cs typeface="ＭＳ Ｐゴシック" charset="-128"/>
      </a:defRPr>
    </a:lvl1pPr>
    <a:lvl2pPr marL="37931725" indent="-37474525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pitchFamily="-112" charset="0"/>
        <a:ea typeface="ＭＳ Ｐゴシック" charset="-128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-112" charset="0"/>
      <a:defRPr sz="1200" kern="1200">
        <a:solidFill>
          <a:srgbClr val="000000"/>
        </a:solidFill>
        <a:latin typeface="Times New Roman" pitchFamily="-112" charset="0"/>
        <a:ea typeface="ＭＳ Ｐゴシック" charset="-128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-112" charset="0"/>
      <a:defRPr sz="1200" kern="1200">
        <a:solidFill>
          <a:srgbClr val="000000"/>
        </a:solidFill>
        <a:latin typeface="Times New Roman" pitchFamily="-112" charset="0"/>
        <a:ea typeface="ＭＳ Ｐゴシック" charset="-128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-112" charset="0"/>
      <a:defRPr sz="1200" kern="1200">
        <a:solidFill>
          <a:srgbClr val="000000"/>
        </a:solidFill>
        <a:latin typeface="Times New Roman" pitchFamily="-112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0" y="695325"/>
            <a:ext cx="1588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6803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0" y="695325"/>
            <a:ext cx="1588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8851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45FB3A-CF61-8448-A8F1-B27F0F72A5E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FB9647-1A00-7B4C-9AD7-0E94DB7D2B0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161A11-F7A6-6742-8CEA-48FD09D07B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1888" cy="479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47800"/>
            <a:ext cx="3673475" cy="479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5E16F5-44ED-0744-B295-93A58FF9C1B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8" name="Rectangle 1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12E7E-C815-4740-BDA4-58DA69F15D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25FFF3-48A5-7D49-91F1-F0278806388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3" name="Rectangle 1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8C9A11-CCBB-B147-BE30-F463662A81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DAC96C-4B0B-7D40-9B78-0188E3868AE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0A7CA-E207-E54A-9C85-85F5D53BEDD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3FDF1-2560-A048-85BA-5C1F653B44B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3250" cy="5972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2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D869B-39BD-D843-A775-A6999ED63D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61356-B049-3642-9F6F-D32A1EFB28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A40E9B-A653-664B-9D61-FB60F10099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254E57-9F10-034D-95FD-B502443416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1888" cy="479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47800"/>
            <a:ext cx="3673475" cy="479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8FA9C-7946-2B48-ABFE-2FA6B64ADC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066C4B-62AC-4846-B75A-96E84C6E86E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8103F-CA99-6C49-BA68-E671A1F7366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EC73DB-6BE1-C044-A10C-7258A24CDB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72B06B-B9E3-B441-8B3F-EDB79DA67B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6E05EE-354A-7E4F-98AC-3E69E4895D6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C28BA-AF3D-1C4E-A571-DEFCF2D7BDC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3250" cy="5972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2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A959B8-2E8D-C040-9361-3A391303F9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A8064F-CA51-454A-BD9C-18D052989D9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8C6E52-24E8-6946-A690-8C6CA43EC66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A3524-2108-F845-8A6B-BD5A6DA299A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1888" cy="479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47800"/>
            <a:ext cx="3673475" cy="479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164CA8-6C49-3F43-A7C5-50EA526EAE6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5D070-5973-CC49-9014-6221D3DB21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E7AC4D-39EF-3D4E-95E3-8B4F3A8EE11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FCB85-65D8-4A4F-9507-43453239F89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CF746-5130-9E43-AD42-D0F1A451E23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88FFC-01B2-E94E-A804-071033D4C10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84029-5A32-FA46-99B9-43844A5CB6A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3250" cy="5972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2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D51F7-F95A-6C4E-9680-AA38D5CB7D8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00606-EBEE-4748-97E2-D385DA23F6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33355-3310-2E48-B053-B566FC5B1C0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99B8CC-4233-C64B-BA31-2E814E9C9C6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1888" cy="479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47800"/>
            <a:ext cx="3673475" cy="479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814504-74F2-7D46-9386-3957A9B42EB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D0DEEB-9C8B-3B4B-B76E-C80E795815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3B98BC-BFA9-954A-B70F-910ACDD14AF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153AF9-C82E-284E-808A-8BBD1B1E8F5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4B21EB-731D-9244-A56E-A16FCD21EC6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A255BB-60F1-2841-8662-509A5BB8B0F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F0302A-5DBA-8844-9257-96C366750D7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3250" cy="5972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2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6BAF9D-8B2C-9341-8ED9-E8F4102005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A97EE4-3A24-8746-866A-5F490816FB0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3941C-373D-924E-9CEB-2832B46DB46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A11F5F-8FE8-074C-A124-4135FDEBAF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1888" cy="479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47800"/>
            <a:ext cx="3673475" cy="479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C5159-0F9F-854F-AACE-7816DB4AE3E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8F4CE-9E49-AE4A-9C63-950137FC09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CFE1A-5621-CB45-AF66-D498D7F7E26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0C01C4-D3CA-4F42-986E-8FE43F4E26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869973-FE54-2740-A488-3C2CA53E29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368C1-07C8-AB48-86DD-F953A32964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60918B-82DD-4B45-A8EA-9BFBA21DDB5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3250" cy="5972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2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115C88-E0FD-9A4A-833C-AF3916E0AC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4E84F-059F-6141-BE8D-D3F805B95CE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47E76B-D7E4-D445-8D22-6BC99964382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43BAF-CED8-ED4D-A9AE-D06D02AA23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1888" cy="479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47800"/>
            <a:ext cx="3673475" cy="479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E5700C-7F3C-2541-9B1C-C403166208B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139748-43F6-2344-B0C1-7E21DAE9025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1088A-D406-094D-B6C1-75C69B2D3D0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8D70B-D48D-0E40-96E9-2DACC1654D8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9A4523-6147-8049-B0FE-A0F0649AE13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BC7A2D-0E2E-1541-8AF7-BEF2BDBCECF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8FE81-A8EE-8C4F-9B84-FAAA54DC452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3250" cy="5972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2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F36E82-EF75-D140-82D3-314100B12C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4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/Relationships>
</file>

<file path=ppt/slideMasters/_rels/slideMaster2.xml.rels><?xml version="1.0" encoding="UTF-8" standalone="yes"?>
<Relationships xmlns="http://schemas.openxmlformats.org/package/2006/relationships"><Relationship Id="rId14" Type="http://schemas.openxmlformats.org/officeDocument/2006/relationships/image" Target="../media/image4.png"/><Relationship Id="rId4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10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9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6.xml"/><Relationship Id="rId7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10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9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5.xml"/></Relationships>
</file>

<file path=ppt/slideMasters/_rels/slideMaster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4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10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8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6.xml"/></Relationships>
</file>

<file path=ppt/slideMasters/_rels/slideMaster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5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10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9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7.xml"/></Relationships>
</file>

<file path=ppt/slideMasters/_rels/slideMaster6.xml.rels><?xml version="1.0" encoding="UTF-8" standalone="yes"?>
<Relationships xmlns="http://schemas.openxmlformats.org/package/2006/relationships"><Relationship Id="rId14" Type="http://schemas.openxmlformats.org/officeDocument/2006/relationships/image" Target="../media/image5.png"/><Relationship Id="rId4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6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png"/><Relationship Id="rId10" Type="http://schemas.openxmlformats.org/officeDocument/2006/relationships/slideLayout" Target="../slideLayouts/slideLayout65.xml"/><Relationship Id="rId5" Type="http://schemas.openxmlformats.org/officeDocument/2006/relationships/slideLayout" Target="../slideLayouts/slideLayout60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-815975" y="-815975"/>
            <a:ext cx="1638300" cy="1638300"/>
          </a:xfrm>
          <a:custGeom>
            <a:avLst/>
            <a:gdLst>
              <a:gd name="G0" fmla="+- 0 0 0"/>
              <a:gd name="G1" fmla="+- -11796480 0 0"/>
              <a:gd name="G2" fmla="+- 0 0 -11796480"/>
              <a:gd name="G3" fmla="+- 10800 0 0"/>
              <a:gd name="G4" fmla="+- 0 0 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5400 0 0"/>
              <a:gd name="G9" fmla="+- 0 0 -11796480"/>
              <a:gd name="G10" fmla="+- 5400 0 2700"/>
              <a:gd name="G11" fmla="cos G10 0"/>
              <a:gd name="G12" fmla="sin G10 0"/>
              <a:gd name="G13" fmla="cos 13500 0"/>
              <a:gd name="G14" fmla="sin 13500 0"/>
              <a:gd name="G15" fmla="+- G11 10800 0"/>
              <a:gd name="G16" fmla="+- G12 10800 0"/>
              <a:gd name="G17" fmla="+- G13 10800 0"/>
              <a:gd name="G18" fmla="+- G14 10800 0"/>
              <a:gd name="G19" fmla="*/ 5400 1 2"/>
              <a:gd name="G20" fmla="+- G19 5400 0"/>
              <a:gd name="G21" fmla="cos G20 0"/>
              <a:gd name="G22" fmla="sin G20 0"/>
              <a:gd name="G23" fmla="+- G21 10800 0"/>
              <a:gd name="G24" fmla="+- G12 G23 G22"/>
              <a:gd name="G25" fmla="+- G22 G23 G11"/>
              <a:gd name="G26" fmla="cos 10800 0"/>
              <a:gd name="G27" fmla="sin 10800 0"/>
              <a:gd name="G28" fmla="cos 5400 0"/>
              <a:gd name="G29" fmla="sin 5400 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796480"/>
              <a:gd name="G36" fmla="sin G34 -11796480"/>
              <a:gd name="G37" fmla="+/ -11796480 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5400 G39"/>
              <a:gd name="G43" fmla="sin 540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1638300 w 1638300"/>
              <a:gd name="T5" fmla="*/ 819150 h 1638300"/>
              <a:gd name="T6" fmla="*/ 819150 w 1638300"/>
              <a:gd name="T7" fmla="*/ 1638300 h 1638300"/>
              <a:gd name="T8" fmla="*/ 0 w 1638300"/>
              <a:gd name="T9" fmla="*/ 819150 h 1638300"/>
              <a:gd name="T10" fmla="*/ 819150 w 1638300"/>
              <a:gd name="T11" fmla="*/ 0 h 1638300"/>
              <a:gd name="T12" fmla="*/ 239923 w 1638300"/>
              <a:gd name="T13" fmla="*/ 239923 h 1638300"/>
              <a:gd name="T14" fmla="*/ 1398377 w 1638300"/>
              <a:gd name="T15" fmla="*/ 1398377 h 16383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1638300" h="1638300">
                <a:moveTo>
                  <a:pt x="1638300" y="819150"/>
                </a:moveTo>
                <a:lnTo>
                  <a:pt x="1638300" y="819150"/>
                </a:lnTo>
                <a:cubicBezTo>
                  <a:pt x="1638300" y="1271554"/>
                  <a:pt x="1271554" y="1638300"/>
                  <a:pt x="819150" y="1638300"/>
                </a:cubicBezTo>
                <a:cubicBezTo>
                  <a:pt x="818981" y="1638299"/>
                  <a:pt x="818813" y="1638299"/>
                  <a:pt x="818645" y="1638299"/>
                </a:cubicBezTo>
                <a:lnTo>
                  <a:pt x="819150" y="819150"/>
                </a:lnTo>
                <a:close/>
              </a:path>
            </a:pathLst>
          </a:custGeom>
          <a:solidFill>
            <a:srgbClr val="FEFAF4">
              <a:alpha val="32999"/>
            </a:srgbClr>
          </a:solidFill>
          <a:ln w="3240">
            <a:solidFill>
              <a:srgbClr val="D2C39E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sp>
        <p:nvSpPr>
          <p:cNvPr id="2050" name="Oval 2"/>
          <p:cNvSpPr>
            <a:spLocks noChangeArrowheads="1"/>
          </p:cNvSpPr>
          <p:nvPr/>
        </p:nvSpPr>
        <p:spPr bwMode="auto">
          <a:xfrm>
            <a:off x="168275" y="20638"/>
            <a:ext cx="1703388" cy="1703387"/>
          </a:xfrm>
          <a:prstGeom prst="ellipse">
            <a:avLst/>
          </a:prstGeom>
          <a:noFill/>
          <a:ln w="27360">
            <a:solidFill>
              <a:srgbClr val="FFF6DB"/>
            </a:solidFill>
            <a:miter lim="800000"/>
            <a:headEnd/>
            <a:tailEnd/>
          </a:ln>
          <a:effectLst>
            <a:outerShdw blurRad="63500" dist="110983" dir="798901" algn="ctr" rotWithShape="0">
              <a:srgbClr val="AFA58D">
                <a:alpha val="85008"/>
              </a:srgbClr>
            </a:outerShdw>
          </a:effectLst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grpSp>
        <p:nvGrpSpPr>
          <p:cNvPr id="1028" name="Group 3"/>
          <p:cNvGrpSpPr>
            <a:grpSpLocks/>
          </p:cNvGrpSpPr>
          <p:nvPr/>
        </p:nvGrpSpPr>
        <p:grpSpPr bwMode="auto">
          <a:xfrm>
            <a:off x="165100" y="1036638"/>
            <a:ext cx="1168400" cy="1168400"/>
            <a:chOff x="104" y="653"/>
            <a:chExt cx="736" cy="736"/>
          </a:xfrm>
        </p:grpSpPr>
        <p:pic>
          <p:nvPicPr>
            <p:cNvPr id="1040" name="Picture 4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104" y="653"/>
              <a:ext cx="737" cy="73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053" name="Text Box 5"/>
            <p:cNvSpPr txBox="1">
              <a:spLocks noChangeArrowheads="1"/>
            </p:cNvSpPr>
            <p:nvPr/>
          </p:nvSpPr>
          <p:spPr bwMode="auto">
            <a:xfrm rot="2340000">
              <a:off x="220" y="766"/>
              <a:ext cx="501" cy="49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>
                <a:buFont typeface="Arial" pitchFamily="-112" charset="0"/>
                <a:buNone/>
                <a:defRPr/>
              </a:pPr>
              <a:endParaRPr lang="en-US">
                <a:latin typeface="Arial" pitchFamily="-112" charset="0"/>
              </a:endParaRPr>
            </a:p>
          </p:txBody>
        </p:sp>
      </p:grp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1012825" y="0"/>
            <a:ext cx="8131175" cy="68580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014413" y="0"/>
            <a:ext cx="73025" cy="68580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blurRad="63500" dist="114543" dir="6567601" algn="ctr" rotWithShape="0">
              <a:srgbClr val="706B5F">
                <a:alpha val="25041"/>
              </a:srgbClr>
            </a:outerShdw>
          </a:effectLst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grpSp>
        <p:nvGrpSpPr>
          <p:cNvPr id="1031" name="Group 8"/>
          <p:cNvGrpSpPr>
            <a:grpSpLocks/>
          </p:cNvGrpSpPr>
          <p:nvPr/>
        </p:nvGrpSpPr>
        <p:grpSpPr bwMode="auto">
          <a:xfrm>
            <a:off x="914400" y="1401763"/>
            <a:ext cx="223838" cy="230187"/>
            <a:chOff x="576" y="883"/>
            <a:chExt cx="141" cy="145"/>
          </a:xfrm>
        </p:grpSpPr>
        <p:pic>
          <p:nvPicPr>
            <p:cNvPr id="1038" name="Picture 9"/>
            <p:cNvPicPr>
              <a:picLocks noChangeAspect="1" noChangeArrowheads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576" y="883"/>
              <a:ext cx="142" cy="14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058" name="Text Box 10"/>
            <p:cNvSpPr txBox="1">
              <a:spLocks noChangeArrowheads="1"/>
            </p:cNvSpPr>
            <p:nvPr/>
          </p:nvSpPr>
          <p:spPr bwMode="auto">
            <a:xfrm>
              <a:off x="600" y="910"/>
              <a:ext cx="94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>
                <a:buFont typeface="Arial" pitchFamily="-112" charset="0"/>
                <a:buNone/>
                <a:defRPr/>
              </a:pPr>
              <a:endParaRPr lang="en-US">
                <a:latin typeface="Arial" pitchFamily="-112" charset="0"/>
              </a:endParaRPr>
            </a:p>
          </p:txBody>
        </p:sp>
      </p:grpSp>
      <p:sp>
        <p:nvSpPr>
          <p:cNvPr id="2059" name="Oval 11"/>
          <p:cNvSpPr>
            <a:spLocks noChangeArrowheads="1"/>
          </p:cNvSpPr>
          <p:nvPr/>
        </p:nvSpPr>
        <p:spPr bwMode="auto">
          <a:xfrm>
            <a:off x="1157288" y="1344613"/>
            <a:ext cx="63500" cy="65087"/>
          </a:xfrm>
          <a:prstGeom prst="ellipse">
            <a:avLst/>
          </a:prstGeom>
          <a:noFill/>
          <a:ln w="12600">
            <a:solidFill>
              <a:srgbClr val="307F93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sp>
        <p:nvSpPr>
          <p:cNvPr id="1033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1435100" y="274638"/>
            <a:ext cx="7497763" cy="1141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sp>
        <p:nvSpPr>
          <p:cNvPr id="1034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5100" y="1447800"/>
            <a:ext cx="7497763" cy="4799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  <a:p>
            <a:pPr lvl="4"/>
            <a:r>
              <a:rPr lang="en-GB"/>
              <a:t>Eighth Outline Level</a:t>
            </a:r>
          </a:p>
          <a:p>
            <a:pPr lvl="4"/>
            <a:r>
              <a:rPr lang="en-GB"/>
              <a:t>Ninth Outline Level</a:t>
            </a:r>
          </a:p>
        </p:txBody>
      </p:sp>
      <p:sp>
        <p:nvSpPr>
          <p:cNvPr id="2062" name="Rectangle 14"/>
          <p:cNvSpPr>
            <a:spLocks noGrp="1" noChangeArrowheads="1"/>
          </p:cNvSpPr>
          <p:nvPr>
            <p:ph type="dt"/>
          </p:nvPr>
        </p:nvSpPr>
        <p:spPr bwMode="auto">
          <a:xfrm>
            <a:off x="3581400" y="6303963"/>
            <a:ext cx="2132013" cy="474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B5A788"/>
              </a:buClr>
              <a:buFont typeface="Gill Sans MT" pitchFamily="-112" charset="-18"/>
              <a:buNone/>
              <a:tabLst>
                <a:tab pos="723900" algn="l"/>
                <a:tab pos="1447800" algn="l"/>
              </a:tabLst>
              <a:defRPr sz="1200">
                <a:solidFill>
                  <a:srgbClr val="B5A788"/>
                </a:solidFill>
                <a:latin typeface="+mn-lt"/>
                <a:ea typeface="Arial" pitchFamily="-112" charset="0"/>
                <a:cs typeface="Arial" pitchFamily="-112" charset="0"/>
              </a:defRPr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5715000" y="6303963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sp>
        <p:nvSpPr>
          <p:cNvPr id="2064" name="Rectangle 16"/>
          <p:cNvSpPr>
            <a:spLocks noGrp="1" noChangeArrowheads="1"/>
          </p:cNvSpPr>
          <p:nvPr>
            <p:ph type="sldNum"/>
          </p:nvPr>
        </p:nvSpPr>
        <p:spPr bwMode="auto">
          <a:xfrm>
            <a:off x="8613775" y="6303963"/>
            <a:ext cx="455613" cy="474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buClr>
                <a:srgbClr val="B5A788"/>
              </a:buClr>
              <a:buFont typeface="Gill Sans MT" pitchFamily="-112" charset="-18"/>
              <a:buNone/>
              <a:defRPr sz="1200">
                <a:solidFill>
                  <a:srgbClr val="B5A788"/>
                </a:solidFill>
                <a:latin typeface="+mn-lt"/>
                <a:ea typeface="Arial" pitchFamily="-112" charset="0"/>
                <a:cs typeface="Arial" pitchFamily="-112" charset="0"/>
              </a:defRPr>
            </a:lvl1pPr>
          </a:lstStyle>
          <a:p>
            <a:pPr>
              <a:defRPr/>
            </a:pPr>
            <a:fld id="{004F4E12-9BFD-BD4E-B5A5-63FD9E057B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hf sldNum="0" hdr="0" ftr="0"/>
  <p:txStyles>
    <p:titleStyle>
      <a:lvl1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2pPr>
      <a:lvl3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3pPr>
      <a:lvl4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4pPr>
      <a:lvl5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5pPr>
      <a:lvl6pPr marL="15367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6pPr>
      <a:lvl7pPr marL="19939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7pPr>
      <a:lvl8pPr marL="24511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8pPr>
      <a:lvl9pPr marL="29083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9pPr>
    </p:titleStyle>
    <p:bodyStyle>
      <a:lvl1pPr marL="363538" indent="-282575" algn="l" defTabSz="457200" rtl="0" eaLnBrk="0" fontAlgn="base" hangingPunct="0">
        <a:lnSpc>
          <a:spcPct val="96000"/>
        </a:lnSpc>
        <a:spcBef>
          <a:spcPts val="600"/>
        </a:spcBef>
        <a:spcAft>
          <a:spcPct val="0"/>
        </a:spcAft>
        <a:buClr>
          <a:srgbClr val="3891A7"/>
        </a:buClr>
        <a:buSzPct val="80000"/>
        <a:buFont typeface="Wingdings 2" charset="2"/>
        <a:buChar char="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638175" indent="-234950" algn="l" defTabSz="457200" rtl="0" eaLnBrk="0" fontAlgn="base" hangingPunct="0">
        <a:lnSpc>
          <a:spcPct val="96000"/>
        </a:lnSpc>
        <a:spcBef>
          <a:spcPts val="550"/>
        </a:spcBef>
        <a:spcAft>
          <a:spcPct val="0"/>
        </a:spcAft>
        <a:buClr>
          <a:srgbClr val="3891A7"/>
        </a:buClr>
        <a:buSzPct val="100000"/>
        <a:buFont typeface="Verdana" charset="0"/>
        <a:buChar char="◦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884238" indent="-228600" algn="l" defTabSz="457200" rtl="0" eaLnBrk="0" fontAlgn="base" hangingPunct="0">
        <a:lnSpc>
          <a:spcPct val="96000"/>
        </a:lnSpc>
        <a:spcBef>
          <a:spcPts val="600"/>
        </a:spcBef>
        <a:spcAft>
          <a:spcPct val="0"/>
        </a:spcAft>
        <a:buClr>
          <a:srgbClr val="FEB80A"/>
        </a:buClr>
        <a:buSzPct val="100000"/>
        <a:buFont typeface="Wingdings 2" charset="2"/>
        <a:buChar char="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095375" indent="-173038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12954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17526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2098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26670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1242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282825" y="0"/>
            <a:ext cx="6858000" cy="68580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286000" y="0"/>
            <a:ext cx="76200" cy="68580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blurRad="63500" dist="114543" dir="6567601" algn="ctr" rotWithShape="0">
              <a:srgbClr val="706B5F">
                <a:alpha val="25041"/>
              </a:srgbClr>
            </a:outerShdw>
          </a:effectLst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grpSp>
        <p:nvGrpSpPr>
          <p:cNvPr id="13316" name="Group 3"/>
          <p:cNvGrpSpPr>
            <a:grpSpLocks/>
          </p:cNvGrpSpPr>
          <p:nvPr/>
        </p:nvGrpSpPr>
        <p:grpSpPr bwMode="auto">
          <a:xfrm>
            <a:off x="2163763" y="2803525"/>
            <a:ext cx="223837" cy="230188"/>
            <a:chOff x="1363" y="1766"/>
            <a:chExt cx="141" cy="145"/>
          </a:xfrm>
        </p:grpSpPr>
        <p:pic>
          <p:nvPicPr>
            <p:cNvPr id="13323" name="Picture 4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1363" y="1766"/>
              <a:ext cx="142" cy="14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3077" name="Text Box 5"/>
            <p:cNvSpPr txBox="1">
              <a:spLocks noChangeArrowheads="1"/>
            </p:cNvSpPr>
            <p:nvPr/>
          </p:nvSpPr>
          <p:spPr bwMode="auto">
            <a:xfrm>
              <a:off x="1388" y="1792"/>
              <a:ext cx="93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>
                <a:buFont typeface="Arial" pitchFamily="-112" charset="0"/>
                <a:buNone/>
                <a:defRPr/>
              </a:pPr>
              <a:endParaRPr lang="en-US">
                <a:latin typeface="Arial" pitchFamily="-112" charset="0"/>
              </a:endParaRPr>
            </a:p>
          </p:txBody>
        </p:sp>
      </p:grpSp>
      <p:sp>
        <p:nvSpPr>
          <p:cNvPr id="3078" name="Oval 6"/>
          <p:cNvSpPr>
            <a:spLocks noChangeArrowheads="1"/>
          </p:cNvSpPr>
          <p:nvPr/>
        </p:nvSpPr>
        <p:spPr bwMode="auto">
          <a:xfrm>
            <a:off x="2408238" y="2746375"/>
            <a:ext cx="63500" cy="63500"/>
          </a:xfrm>
          <a:prstGeom prst="ellipse">
            <a:avLst/>
          </a:prstGeom>
          <a:noFill/>
          <a:ln w="12600">
            <a:solidFill>
              <a:srgbClr val="307F93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sp>
        <p:nvSpPr>
          <p:cNvPr id="13318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1435100" y="274638"/>
            <a:ext cx="7497763" cy="1141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sp>
        <p:nvSpPr>
          <p:cNvPr id="13319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5100" y="1447800"/>
            <a:ext cx="7497763" cy="4799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  <a:p>
            <a:pPr lvl="4"/>
            <a:r>
              <a:rPr lang="en-GB"/>
              <a:t>Eighth Outline Level</a:t>
            </a:r>
          </a:p>
          <a:p>
            <a:pPr lvl="4"/>
            <a:r>
              <a:rPr lang="en-GB"/>
              <a:t>Ninth Outline Level</a:t>
            </a: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dt"/>
          </p:nvPr>
        </p:nvSpPr>
        <p:spPr bwMode="auto">
          <a:xfrm>
            <a:off x="3581400" y="6303963"/>
            <a:ext cx="2132013" cy="474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B5A788"/>
              </a:buClr>
              <a:buFont typeface="Gill Sans MT" pitchFamily="-112" charset="-18"/>
              <a:buNone/>
              <a:tabLst>
                <a:tab pos="723900" algn="l"/>
                <a:tab pos="1447800" algn="l"/>
              </a:tabLst>
              <a:defRPr sz="1200">
                <a:solidFill>
                  <a:srgbClr val="B5A788"/>
                </a:solidFill>
                <a:latin typeface="+mn-lt"/>
                <a:ea typeface="Arial" pitchFamily="-112" charset="0"/>
                <a:cs typeface="Arial" pitchFamily="-112" charset="0"/>
              </a:defRPr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5715000" y="6303963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sldNum"/>
          </p:nvPr>
        </p:nvSpPr>
        <p:spPr bwMode="auto">
          <a:xfrm>
            <a:off x="8613775" y="6303963"/>
            <a:ext cx="455613" cy="474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buClr>
                <a:srgbClr val="B5A788"/>
              </a:buClr>
              <a:buFont typeface="Gill Sans MT" pitchFamily="-112" charset="-18"/>
              <a:buNone/>
              <a:defRPr sz="1200">
                <a:solidFill>
                  <a:srgbClr val="B5A788"/>
                </a:solidFill>
                <a:latin typeface="+mn-lt"/>
                <a:ea typeface="Arial" pitchFamily="-112" charset="0"/>
                <a:cs typeface="Arial" pitchFamily="-112" charset="0"/>
              </a:defRPr>
            </a:lvl1pPr>
          </a:lstStyle>
          <a:p>
            <a:pPr>
              <a:defRPr/>
            </a:pPr>
            <a:fld id="{FDCF3A9F-EEF6-3541-BA83-75EFC2AD511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hf sldNum="0" hdr="0" ftr="0"/>
  <p:txStyles>
    <p:titleStyle>
      <a:lvl1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2pPr>
      <a:lvl3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3pPr>
      <a:lvl4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4pPr>
      <a:lvl5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5pPr>
      <a:lvl6pPr marL="15367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6pPr>
      <a:lvl7pPr marL="19939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7pPr>
      <a:lvl8pPr marL="24511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8pPr>
      <a:lvl9pPr marL="29083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9pPr>
    </p:titleStyle>
    <p:bodyStyle>
      <a:lvl1pPr marL="363538" indent="-282575" algn="l" defTabSz="457200" rtl="0" eaLnBrk="0" fontAlgn="base" hangingPunct="0">
        <a:lnSpc>
          <a:spcPct val="96000"/>
        </a:lnSpc>
        <a:spcBef>
          <a:spcPts val="600"/>
        </a:spcBef>
        <a:spcAft>
          <a:spcPct val="0"/>
        </a:spcAft>
        <a:buClr>
          <a:srgbClr val="3891A7"/>
        </a:buClr>
        <a:buSzPct val="80000"/>
        <a:buFont typeface="Wingdings 2" charset="2"/>
        <a:buChar char="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638175" indent="-234950" algn="l" defTabSz="457200" rtl="0" eaLnBrk="0" fontAlgn="base" hangingPunct="0">
        <a:lnSpc>
          <a:spcPct val="96000"/>
        </a:lnSpc>
        <a:spcBef>
          <a:spcPts val="550"/>
        </a:spcBef>
        <a:spcAft>
          <a:spcPct val="0"/>
        </a:spcAft>
        <a:buClr>
          <a:srgbClr val="3891A7"/>
        </a:buClr>
        <a:buSzPct val="100000"/>
        <a:buFont typeface="Verdana" charset="0"/>
        <a:buChar char="◦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884238" indent="-228600" algn="l" defTabSz="457200" rtl="0" eaLnBrk="0" fontAlgn="base" hangingPunct="0">
        <a:lnSpc>
          <a:spcPct val="96000"/>
        </a:lnSpc>
        <a:spcBef>
          <a:spcPts val="600"/>
        </a:spcBef>
        <a:spcAft>
          <a:spcPct val="0"/>
        </a:spcAft>
        <a:buClr>
          <a:srgbClr val="FEB80A"/>
        </a:buClr>
        <a:buSzPct val="100000"/>
        <a:buFont typeface="Wingdings 2" charset="2"/>
        <a:buChar char="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095375" indent="-173038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12954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17526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2098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26670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1242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435100" y="274638"/>
            <a:ext cx="7497763" cy="1141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5100" y="1447800"/>
            <a:ext cx="7497763" cy="4799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  <a:p>
            <a:pPr lvl="4"/>
            <a:r>
              <a:rPr lang="en-GB"/>
              <a:t>Eighth Outline Level</a:t>
            </a:r>
          </a:p>
          <a:p>
            <a:pPr lvl="4"/>
            <a:r>
              <a:rPr lang="en-GB"/>
              <a:t>Ninth Outline Level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581400" y="6303963"/>
            <a:ext cx="2132013" cy="474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B5A788"/>
              </a:buClr>
              <a:buFont typeface="Gill Sans MT" pitchFamily="-112" charset="-18"/>
              <a:buNone/>
              <a:tabLst>
                <a:tab pos="723900" algn="l"/>
                <a:tab pos="1447800" algn="l"/>
              </a:tabLst>
              <a:defRPr sz="1200">
                <a:solidFill>
                  <a:srgbClr val="B5A788"/>
                </a:solidFill>
                <a:latin typeface="+mn-lt"/>
                <a:ea typeface="Arial" pitchFamily="-112" charset="0"/>
                <a:cs typeface="Arial" pitchFamily="-112" charset="0"/>
              </a:defRPr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5715000" y="6303963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8613775" y="6303963"/>
            <a:ext cx="455613" cy="474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buClr>
                <a:srgbClr val="B5A788"/>
              </a:buClr>
              <a:buFont typeface="Gill Sans MT" pitchFamily="-112" charset="-18"/>
              <a:buNone/>
              <a:defRPr sz="1200">
                <a:solidFill>
                  <a:srgbClr val="B5A788"/>
                </a:solidFill>
                <a:latin typeface="+mn-lt"/>
                <a:ea typeface="Arial" pitchFamily="-112" charset="0"/>
                <a:cs typeface="Arial" pitchFamily="-112" charset="0"/>
              </a:defRPr>
            </a:lvl1pPr>
          </a:lstStyle>
          <a:p>
            <a:pPr>
              <a:defRPr/>
            </a:pPr>
            <a:fld id="{CF4F7B47-489A-4C48-9FAE-5E3ACBF84A6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hf sldNum="0" hdr="0" ftr="0"/>
  <p:txStyles>
    <p:titleStyle>
      <a:lvl1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2pPr>
      <a:lvl3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3pPr>
      <a:lvl4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4pPr>
      <a:lvl5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5pPr>
      <a:lvl6pPr marL="15367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6pPr>
      <a:lvl7pPr marL="19939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7pPr>
      <a:lvl8pPr marL="24511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8pPr>
      <a:lvl9pPr marL="29083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9pPr>
    </p:titleStyle>
    <p:bodyStyle>
      <a:lvl1pPr marL="363538" indent="-282575" algn="l" defTabSz="457200" rtl="0" eaLnBrk="0" fontAlgn="base" hangingPunct="0">
        <a:lnSpc>
          <a:spcPct val="96000"/>
        </a:lnSpc>
        <a:spcBef>
          <a:spcPts val="600"/>
        </a:spcBef>
        <a:spcAft>
          <a:spcPct val="0"/>
        </a:spcAft>
        <a:buClr>
          <a:srgbClr val="3891A7"/>
        </a:buClr>
        <a:buSzPct val="80000"/>
        <a:buFont typeface="Wingdings 2" charset="2"/>
        <a:buChar char="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638175" indent="-234950" algn="l" defTabSz="457200" rtl="0" eaLnBrk="0" fontAlgn="base" hangingPunct="0">
        <a:lnSpc>
          <a:spcPct val="96000"/>
        </a:lnSpc>
        <a:spcBef>
          <a:spcPts val="550"/>
        </a:spcBef>
        <a:spcAft>
          <a:spcPct val="0"/>
        </a:spcAft>
        <a:buClr>
          <a:srgbClr val="3891A7"/>
        </a:buClr>
        <a:buSzPct val="100000"/>
        <a:buFont typeface="Verdana" charset="0"/>
        <a:buChar char="◦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884238" indent="-228600" algn="l" defTabSz="457200" rtl="0" eaLnBrk="0" fontAlgn="base" hangingPunct="0">
        <a:lnSpc>
          <a:spcPct val="96000"/>
        </a:lnSpc>
        <a:spcBef>
          <a:spcPts val="600"/>
        </a:spcBef>
        <a:spcAft>
          <a:spcPct val="0"/>
        </a:spcAft>
        <a:buClr>
          <a:srgbClr val="FEB80A"/>
        </a:buClr>
        <a:buSzPct val="100000"/>
        <a:buFont typeface="Wingdings 2" charset="2"/>
        <a:buChar char="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095375" indent="-173038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12954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17526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2098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26670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1242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014413" y="0"/>
            <a:ext cx="8129587" cy="68580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014413" y="0"/>
            <a:ext cx="73025" cy="68580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blurRad="63500" dist="114543" dir="6567601" algn="ctr" rotWithShape="0">
              <a:srgbClr val="706B5F">
                <a:alpha val="25041"/>
              </a:srgbClr>
            </a:outerShdw>
          </a:effectLst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sp>
        <p:nvSpPr>
          <p:cNvPr id="37892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35100" y="274638"/>
            <a:ext cx="7497763" cy="1141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sp>
        <p:nvSpPr>
          <p:cNvPr id="37893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5100" y="1447800"/>
            <a:ext cx="7497763" cy="4799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  <a:p>
            <a:pPr lvl="4"/>
            <a:r>
              <a:rPr lang="en-GB"/>
              <a:t>Eighth Outline Level</a:t>
            </a:r>
          </a:p>
          <a:p>
            <a:pPr lvl="4"/>
            <a:r>
              <a:rPr lang="en-GB"/>
              <a:t>Ninth Outline Level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3581400" y="6303963"/>
            <a:ext cx="2132013" cy="474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B5A788"/>
              </a:buClr>
              <a:buFont typeface="Gill Sans MT" pitchFamily="-112" charset="-18"/>
              <a:buNone/>
              <a:tabLst>
                <a:tab pos="723900" algn="l"/>
                <a:tab pos="1447800" algn="l"/>
              </a:tabLst>
              <a:defRPr sz="1200">
                <a:solidFill>
                  <a:srgbClr val="B5A788"/>
                </a:solidFill>
                <a:latin typeface="+mn-lt"/>
                <a:ea typeface="Arial" pitchFamily="-112" charset="0"/>
                <a:cs typeface="Arial" pitchFamily="-112" charset="0"/>
              </a:defRPr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5715000" y="6303963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8613775" y="6303963"/>
            <a:ext cx="455613" cy="474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buClr>
                <a:srgbClr val="B5A788"/>
              </a:buClr>
              <a:buFont typeface="Gill Sans MT" pitchFamily="-112" charset="-18"/>
              <a:buNone/>
              <a:defRPr sz="1200">
                <a:solidFill>
                  <a:srgbClr val="B5A788"/>
                </a:solidFill>
                <a:latin typeface="+mn-lt"/>
                <a:ea typeface="Arial" pitchFamily="-112" charset="0"/>
                <a:cs typeface="Arial" pitchFamily="-112" charset="0"/>
              </a:defRPr>
            </a:lvl1pPr>
          </a:lstStyle>
          <a:p>
            <a:pPr>
              <a:defRPr/>
            </a:pPr>
            <a:fld id="{1AF0F1D9-A65A-D54A-BED5-8701CBB088C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hf sldNum="0" hdr="0" ftr="0"/>
  <p:txStyles>
    <p:titleStyle>
      <a:lvl1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2pPr>
      <a:lvl3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3pPr>
      <a:lvl4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4pPr>
      <a:lvl5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5pPr>
      <a:lvl6pPr marL="15367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6pPr>
      <a:lvl7pPr marL="19939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7pPr>
      <a:lvl8pPr marL="24511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8pPr>
      <a:lvl9pPr marL="29083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9pPr>
    </p:titleStyle>
    <p:bodyStyle>
      <a:lvl1pPr marL="363538" indent="-282575" algn="l" defTabSz="457200" rtl="0" eaLnBrk="0" fontAlgn="base" hangingPunct="0">
        <a:lnSpc>
          <a:spcPct val="96000"/>
        </a:lnSpc>
        <a:spcBef>
          <a:spcPts val="600"/>
        </a:spcBef>
        <a:spcAft>
          <a:spcPct val="0"/>
        </a:spcAft>
        <a:buClr>
          <a:srgbClr val="3891A7"/>
        </a:buClr>
        <a:buSzPct val="80000"/>
        <a:buFont typeface="Wingdings 2" charset="2"/>
        <a:buChar char="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638175" indent="-234950" algn="l" defTabSz="457200" rtl="0" eaLnBrk="0" fontAlgn="base" hangingPunct="0">
        <a:lnSpc>
          <a:spcPct val="96000"/>
        </a:lnSpc>
        <a:spcBef>
          <a:spcPts val="550"/>
        </a:spcBef>
        <a:spcAft>
          <a:spcPct val="0"/>
        </a:spcAft>
        <a:buClr>
          <a:srgbClr val="3891A7"/>
        </a:buClr>
        <a:buSzPct val="100000"/>
        <a:buFont typeface="Verdana" charset="0"/>
        <a:buChar char="◦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884238" indent="-228600" algn="l" defTabSz="457200" rtl="0" eaLnBrk="0" fontAlgn="base" hangingPunct="0">
        <a:lnSpc>
          <a:spcPct val="96000"/>
        </a:lnSpc>
        <a:spcBef>
          <a:spcPts val="600"/>
        </a:spcBef>
        <a:spcAft>
          <a:spcPct val="0"/>
        </a:spcAft>
        <a:buClr>
          <a:srgbClr val="FEB80A"/>
        </a:buClr>
        <a:buSzPct val="100000"/>
        <a:buFont typeface="Wingdings 2" charset="2"/>
        <a:buChar char="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095375" indent="-173038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12954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17526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2098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26670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1242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435100" y="274638"/>
            <a:ext cx="7497763" cy="1141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sp>
        <p:nvSpPr>
          <p:cNvPr id="5017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5100" y="1447800"/>
            <a:ext cx="7497763" cy="4799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  <a:p>
            <a:pPr lvl="4"/>
            <a:r>
              <a:rPr lang="en-GB"/>
              <a:t>Eighth Outline Level</a:t>
            </a:r>
          </a:p>
          <a:p>
            <a:pPr lvl="4"/>
            <a:r>
              <a:rPr lang="en-GB"/>
              <a:t>Ninth Outline Level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581400" y="6303963"/>
            <a:ext cx="2132013" cy="474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B5A788"/>
              </a:buClr>
              <a:buFont typeface="Gill Sans MT" pitchFamily="-112" charset="-18"/>
              <a:buNone/>
              <a:tabLst>
                <a:tab pos="723900" algn="l"/>
                <a:tab pos="1447800" algn="l"/>
              </a:tabLst>
              <a:defRPr sz="1200">
                <a:solidFill>
                  <a:srgbClr val="B5A788"/>
                </a:solidFill>
                <a:latin typeface="+mn-lt"/>
                <a:ea typeface="Arial" pitchFamily="-112" charset="0"/>
                <a:cs typeface="Arial" pitchFamily="-112" charset="0"/>
              </a:defRPr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5715000" y="6303963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8613775" y="6303963"/>
            <a:ext cx="455613" cy="474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buClr>
                <a:srgbClr val="B5A788"/>
              </a:buClr>
              <a:buFont typeface="Gill Sans MT" pitchFamily="-112" charset="-18"/>
              <a:buNone/>
              <a:defRPr sz="1200">
                <a:solidFill>
                  <a:srgbClr val="B5A788"/>
                </a:solidFill>
                <a:latin typeface="+mn-lt"/>
                <a:ea typeface="Arial" pitchFamily="-112" charset="0"/>
                <a:cs typeface="Arial" pitchFamily="-112" charset="0"/>
              </a:defRPr>
            </a:lvl1pPr>
          </a:lstStyle>
          <a:p>
            <a:pPr>
              <a:defRPr/>
            </a:pPr>
            <a:fld id="{BCD420E2-8CB6-5640-8F7A-34E5EEC40BA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sldNum="0" hdr="0" ftr="0"/>
  <p:txStyles>
    <p:titleStyle>
      <a:lvl1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2pPr>
      <a:lvl3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3pPr>
      <a:lvl4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4pPr>
      <a:lvl5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5pPr>
      <a:lvl6pPr marL="15367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6pPr>
      <a:lvl7pPr marL="19939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7pPr>
      <a:lvl8pPr marL="24511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8pPr>
      <a:lvl9pPr marL="29083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9pPr>
    </p:titleStyle>
    <p:bodyStyle>
      <a:lvl1pPr marL="363538" indent="-282575" algn="l" defTabSz="457200" rtl="0" eaLnBrk="0" fontAlgn="base" hangingPunct="0">
        <a:lnSpc>
          <a:spcPct val="96000"/>
        </a:lnSpc>
        <a:spcBef>
          <a:spcPts val="600"/>
        </a:spcBef>
        <a:spcAft>
          <a:spcPct val="0"/>
        </a:spcAft>
        <a:buClr>
          <a:srgbClr val="3891A7"/>
        </a:buClr>
        <a:buSzPct val="80000"/>
        <a:buFont typeface="Wingdings 2" charset="2"/>
        <a:buChar char="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638175" indent="-234950" algn="l" defTabSz="457200" rtl="0" eaLnBrk="0" fontAlgn="base" hangingPunct="0">
        <a:lnSpc>
          <a:spcPct val="96000"/>
        </a:lnSpc>
        <a:spcBef>
          <a:spcPts val="550"/>
        </a:spcBef>
        <a:spcAft>
          <a:spcPct val="0"/>
        </a:spcAft>
        <a:buClr>
          <a:srgbClr val="3891A7"/>
        </a:buClr>
        <a:buSzPct val="100000"/>
        <a:buFont typeface="Verdana" charset="0"/>
        <a:buChar char="◦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884238" indent="-228600" algn="l" defTabSz="457200" rtl="0" eaLnBrk="0" fontAlgn="base" hangingPunct="0">
        <a:lnSpc>
          <a:spcPct val="96000"/>
        </a:lnSpc>
        <a:spcBef>
          <a:spcPts val="600"/>
        </a:spcBef>
        <a:spcAft>
          <a:spcPct val="0"/>
        </a:spcAft>
        <a:buClr>
          <a:srgbClr val="FEB80A"/>
        </a:buClr>
        <a:buSzPct val="100000"/>
        <a:buFont typeface="Wingdings 2" charset="2"/>
        <a:buChar char="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095375" indent="-173038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12954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17526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2098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26670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1242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66" name="Group 1"/>
          <p:cNvGrpSpPr>
            <a:grpSpLocks/>
          </p:cNvGrpSpPr>
          <p:nvPr/>
        </p:nvGrpSpPr>
        <p:grpSpPr bwMode="auto">
          <a:xfrm>
            <a:off x="646113" y="969963"/>
            <a:ext cx="4795837" cy="4795837"/>
            <a:chOff x="407" y="611"/>
            <a:chExt cx="3021" cy="3021"/>
          </a:xfrm>
        </p:grpSpPr>
        <p:pic>
          <p:nvPicPr>
            <p:cNvPr id="62474" name="Picture 2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407" y="611"/>
              <a:ext cx="3022" cy="302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7171" name="Text Box 3"/>
            <p:cNvSpPr txBox="1">
              <a:spLocks noChangeArrowheads="1"/>
            </p:cNvSpPr>
            <p:nvPr/>
          </p:nvSpPr>
          <p:spPr bwMode="auto">
            <a:xfrm>
              <a:off x="480" y="672"/>
              <a:ext cx="2880" cy="288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>
                <a:buFont typeface="Arial" pitchFamily="-112" charset="0"/>
                <a:buNone/>
                <a:defRPr/>
              </a:pPr>
              <a:endParaRPr lang="en-US">
                <a:latin typeface="Arial" pitchFamily="-112" charset="0"/>
              </a:endParaRPr>
            </a:p>
          </p:txBody>
        </p:sp>
      </p:grpSp>
      <p:sp>
        <p:nvSpPr>
          <p:cNvPr id="7172" name="AutoShape 4"/>
          <p:cNvSpPr>
            <a:spLocks noChangeArrowheads="1"/>
          </p:cNvSpPr>
          <p:nvPr/>
        </p:nvSpPr>
        <p:spPr bwMode="auto">
          <a:xfrm rot="19440000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00"/>
            </a:srgbClr>
          </a:solidFill>
          <a:ln w="6480">
            <a:solidFill>
              <a:srgbClr val="FFFFFF"/>
            </a:solidFill>
            <a:miter lim="800000"/>
            <a:headEnd/>
            <a:tailEnd/>
          </a:ln>
          <a:effectLst>
            <a:outerShdw blurRad="63500" dist="25364" dir="3324463" algn="ctr" rotWithShape="0">
              <a:srgbClr val="EBDAB1">
                <a:alpha val="40033"/>
              </a:srgbClr>
            </a:outerShdw>
          </a:effectLst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sp>
        <p:nvSpPr>
          <p:cNvPr id="7173" name="AutoShape 5"/>
          <p:cNvSpPr>
            <a:spLocks noChangeArrowheads="1"/>
          </p:cNvSpPr>
          <p:nvPr/>
        </p:nvSpPr>
        <p:spPr bwMode="auto">
          <a:xfrm rot="2100000" flipH="1">
            <a:off x="5003800" y="938213"/>
            <a:ext cx="649288" cy="204787"/>
          </a:xfrm>
          <a:prstGeom prst="flowChartProcess">
            <a:avLst/>
          </a:prstGeom>
          <a:solidFill>
            <a:srgbClr val="FBFBFB">
              <a:alpha val="45000"/>
            </a:srgbClr>
          </a:solidFill>
          <a:ln w="6480">
            <a:solidFill>
              <a:srgbClr val="FFFFFF"/>
            </a:solidFill>
            <a:miter lim="800000"/>
            <a:headEnd/>
            <a:tailEnd/>
          </a:ln>
          <a:effectLst>
            <a:outerShdw blurRad="63500" dist="25364" dir="3324463" algn="ctr" rotWithShape="0">
              <a:srgbClr val="E7DEC9">
                <a:alpha val="20044"/>
              </a:srgbClr>
            </a:outerShdw>
          </a:effectLst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sp>
        <p:nvSpPr>
          <p:cNvPr id="62469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435100" y="274638"/>
            <a:ext cx="7497763" cy="1141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sp>
        <p:nvSpPr>
          <p:cNvPr id="62470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5100" y="1447800"/>
            <a:ext cx="7497763" cy="4799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  <a:p>
            <a:pPr lvl="4"/>
            <a:r>
              <a:rPr lang="en-GB"/>
              <a:t>Eighth Outline Level</a:t>
            </a:r>
          </a:p>
          <a:p>
            <a:pPr lvl="4"/>
            <a:r>
              <a:rPr lang="en-GB"/>
              <a:t>Ninth Outline Level</a:t>
            </a:r>
          </a:p>
        </p:txBody>
      </p:sp>
      <p:sp>
        <p:nvSpPr>
          <p:cNvPr id="7176" name="Rectangle 8"/>
          <p:cNvSpPr>
            <a:spLocks noGrp="1" noChangeArrowheads="1"/>
          </p:cNvSpPr>
          <p:nvPr>
            <p:ph type="dt"/>
          </p:nvPr>
        </p:nvSpPr>
        <p:spPr bwMode="auto">
          <a:xfrm>
            <a:off x="3581400" y="6303963"/>
            <a:ext cx="2132013" cy="474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B5A788"/>
              </a:buClr>
              <a:buFont typeface="Gill Sans MT" pitchFamily="-112" charset="-18"/>
              <a:buNone/>
              <a:tabLst>
                <a:tab pos="723900" algn="l"/>
                <a:tab pos="1447800" algn="l"/>
              </a:tabLst>
              <a:defRPr sz="1200">
                <a:solidFill>
                  <a:srgbClr val="B5A788"/>
                </a:solidFill>
                <a:latin typeface="+mn-lt"/>
                <a:ea typeface="Arial" pitchFamily="-112" charset="0"/>
                <a:cs typeface="Arial" pitchFamily="-112" charset="0"/>
              </a:defRPr>
            </a:lvl1pPr>
          </a:lstStyle>
          <a:p>
            <a:pPr>
              <a:defRPr/>
            </a:pPr>
            <a:r>
              <a:rPr lang="en-GB"/>
              <a:t>02/18/09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5715000" y="6303963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buFont typeface="Arial" pitchFamily="-112" charset="0"/>
              <a:buNone/>
              <a:defRPr/>
            </a:pPr>
            <a:endParaRPr lang="en-US">
              <a:latin typeface="Arial" pitchFamily="-112" charset="0"/>
            </a:endParaRPr>
          </a:p>
        </p:txBody>
      </p:sp>
      <p:sp>
        <p:nvSpPr>
          <p:cNvPr id="7178" name="Rectangle 10"/>
          <p:cNvSpPr>
            <a:spLocks noGrp="1" noChangeArrowheads="1"/>
          </p:cNvSpPr>
          <p:nvPr>
            <p:ph type="sldNum"/>
          </p:nvPr>
        </p:nvSpPr>
        <p:spPr bwMode="auto">
          <a:xfrm>
            <a:off x="8613775" y="6303963"/>
            <a:ext cx="455613" cy="474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buClr>
                <a:srgbClr val="B5A788"/>
              </a:buClr>
              <a:buFont typeface="Gill Sans MT" pitchFamily="-112" charset="-18"/>
              <a:buNone/>
              <a:defRPr sz="1200">
                <a:solidFill>
                  <a:srgbClr val="B5A788"/>
                </a:solidFill>
                <a:latin typeface="+mn-lt"/>
                <a:ea typeface="Arial" pitchFamily="-112" charset="0"/>
                <a:cs typeface="Arial" pitchFamily="-112" charset="0"/>
              </a:defRPr>
            </a:lvl1pPr>
          </a:lstStyle>
          <a:p>
            <a:pPr>
              <a:defRPr/>
            </a:pPr>
            <a:fld id="{56FC174C-F22B-854A-A210-90966AE830F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hf sldNum="0" hdr="0" ftr="0"/>
  <p:txStyles>
    <p:titleStyle>
      <a:lvl1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2pPr>
      <a:lvl3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3pPr>
      <a:lvl4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4pPr>
      <a:lvl5pPr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572314"/>
        </a:buClr>
        <a:buSzPct val="100000"/>
        <a:buFont typeface="Gill Sans MT" charset="-18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5pPr>
      <a:lvl6pPr marL="15367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6pPr>
      <a:lvl7pPr marL="19939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7pPr>
      <a:lvl8pPr marL="24511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8pPr>
      <a:lvl9pPr marL="2908300" indent="-215900" algn="l" defTabSz="457200" rtl="0" eaLnBrk="0" fontAlgn="base" hangingPunct="0">
        <a:lnSpc>
          <a:spcPct val="96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-112" charset="2"/>
        <a:defRPr sz="4300">
          <a:solidFill>
            <a:srgbClr val="572314"/>
          </a:solidFill>
          <a:latin typeface="Gill Sans MT" pitchFamily="-112" charset="-18"/>
          <a:ea typeface="ＭＳ Ｐゴシック" pitchFamily="-112" charset="-128"/>
          <a:cs typeface="ＭＳ Ｐゴシック" pitchFamily="-112" charset="-128"/>
        </a:defRPr>
      </a:lvl9pPr>
    </p:titleStyle>
    <p:bodyStyle>
      <a:lvl1pPr marL="363538" indent="-282575" algn="l" defTabSz="457200" rtl="0" eaLnBrk="0" fontAlgn="base" hangingPunct="0">
        <a:lnSpc>
          <a:spcPct val="96000"/>
        </a:lnSpc>
        <a:spcBef>
          <a:spcPts val="600"/>
        </a:spcBef>
        <a:spcAft>
          <a:spcPct val="0"/>
        </a:spcAft>
        <a:buClr>
          <a:srgbClr val="3891A7"/>
        </a:buClr>
        <a:buSzPct val="80000"/>
        <a:buFont typeface="Wingdings 2" charset="2"/>
        <a:buChar char="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638175" indent="-234950" algn="l" defTabSz="457200" rtl="0" eaLnBrk="0" fontAlgn="base" hangingPunct="0">
        <a:lnSpc>
          <a:spcPct val="96000"/>
        </a:lnSpc>
        <a:spcBef>
          <a:spcPts val="550"/>
        </a:spcBef>
        <a:spcAft>
          <a:spcPct val="0"/>
        </a:spcAft>
        <a:buClr>
          <a:srgbClr val="3891A7"/>
        </a:buClr>
        <a:buSzPct val="100000"/>
        <a:buFont typeface="Verdana" charset="0"/>
        <a:buChar char="◦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884238" indent="-228600" algn="l" defTabSz="457200" rtl="0" eaLnBrk="0" fontAlgn="base" hangingPunct="0">
        <a:lnSpc>
          <a:spcPct val="96000"/>
        </a:lnSpc>
        <a:spcBef>
          <a:spcPts val="600"/>
        </a:spcBef>
        <a:spcAft>
          <a:spcPct val="0"/>
        </a:spcAft>
        <a:buClr>
          <a:srgbClr val="FEB80A"/>
        </a:buClr>
        <a:buSzPct val="100000"/>
        <a:buFont typeface="Wingdings 2" charset="2"/>
        <a:buChar char="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095375" indent="-173038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12954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17526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2098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26670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124200" indent="-180975" algn="l" defTabSz="457200" rtl="0" eaLnBrk="0" fontAlgn="base" hangingPunct="0">
        <a:lnSpc>
          <a:spcPct val="96000"/>
        </a:lnSpc>
        <a:spcBef>
          <a:spcPts val="500"/>
        </a:spcBef>
        <a:spcAft>
          <a:spcPct val="0"/>
        </a:spcAft>
        <a:buClr>
          <a:srgbClr val="C32D2E"/>
        </a:buClr>
        <a:buSzPct val="100000"/>
        <a:buFont typeface="Wingdings 2" pitchFamily="-112" charset="2"/>
        <a:buChar char="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1431925" y="736600"/>
            <a:ext cx="7407275" cy="2386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>
            <a:prstTxWarp prst="textNoShape">
              <a:avLst/>
            </a:prstTxWarp>
          </a:bodyPr>
          <a:lstStyle/>
          <a:p>
            <a:pPr algn="ctr">
              <a:buClr>
                <a:srgbClr val="572314"/>
              </a:buClr>
              <a:buFont typeface="Gill Sans MT" charset="-18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900" b="1" dirty="0">
                <a:solidFill>
                  <a:srgbClr val="572314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Gill Sans MT" charset="-18"/>
              </a:rPr>
              <a:t>General Computer Science </a:t>
            </a:r>
            <a:br>
              <a:rPr lang="en-GB" sz="3900" b="1" dirty="0">
                <a:solidFill>
                  <a:srgbClr val="572314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Gill Sans MT" charset="-18"/>
              </a:rPr>
            </a:br>
            <a:r>
              <a:rPr lang="en-GB" sz="3900" b="1" dirty="0">
                <a:solidFill>
                  <a:srgbClr val="572314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Gill Sans MT" charset="-18"/>
              </a:rPr>
              <a:t>for Engineers</a:t>
            </a:r>
            <a:br>
              <a:rPr lang="en-GB" sz="3900" b="1" dirty="0">
                <a:solidFill>
                  <a:srgbClr val="572314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Gill Sans MT" charset="-18"/>
              </a:rPr>
            </a:br>
            <a:r>
              <a:rPr lang="en-GB" sz="3900" b="1" dirty="0">
                <a:solidFill>
                  <a:srgbClr val="572314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Gill Sans MT" charset="-18"/>
              </a:rPr>
              <a:t>CISC 106</a:t>
            </a:r>
            <a:br>
              <a:rPr lang="en-GB" sz="3900" b="1" dirty="0">
                <a:solidFill>
                  <a:srgbClr val="572314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Gill Sans MT" charset="-18"/>
              </a:rPr>
            </a:br>
            <a:r>
              <a:rPr lang="en-GB" sz="3900" b="1" dirty="0">
                <a:solidFill>
                  <a:srgbClr val="572314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Gill Sans MT" charset="-18"/>
              </a:rPr>
              <a:t>Lecture </a:t>
            </a:r>
            <a:r>
              <a:rPr lang="en-GB" sz="3900" b="1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Gill Sans MT" charset="-18"/>
              </a:rPr>
              <a:t>27</a:t>
            </a:r>
            <a:endParaRPr lang="en-GB" sz="3900" b="1" dirty="0">
              <a:solidFill>
                <a:srgbClr val="572314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Gill Sans MT" charset="-18"/>
            </a:endParaRPr>
          </a:p>
        </p:txBody>
      </p:sp>
      <p:sp>
        <p:nvSpPr>
          <p:cNvPr id="75779" name="Text Box 2"/>
          <p:cNvSpPr txBox="1">
            <a:spLocks noChangeArrowheads="1"/>
          </p:cNvSpPr>
          <p:nvPr/>
        </p:nvSpPr>
        <p:spPr bwMode="auto">
          <a:xfrm>
            <a:off x="1431925" y="3505200"/>
            <a:ext cx="7407275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tIns="0">
            <a:prstTxWarp prst="textNoShape">
              <a:avLst/>
            </a:prstTxWarp>
          </a:bodyPr>
          <a:lstStyle/>
          <a:p>
            <a:pPr marL="25400" algn="ctr">
              <a:spcBef>
                <a:spcPts val="600"/>
              </a:spcBef>
              <a:buClr>
                <a:srgbClr val="3891A7"/>
              </a:buClr>
              <a:buSzPct val="80000"/>
              <a:buFont typeface="Wingdings 2" charset="2"/>
              <a:buNone/>
              <a:tabLst>
                <a:tab pos="25400" algn="l"/>
                <a:tab pos="855663" algn="l"/>
                <a:tab pos="1770063" algn="l"/>
                <a:tab pos="2684463" algn="l"/>
                <a:tab pos="3598863" algn="l"/>
                <a:tab pos="4513263" algn="l"/>
                <a:tab pos="5427663" algn="l"/>
                <a:tab pos="6342063" algn="l"/>
                <a:tab pos="7256463" algn="l"/>
                <a:tab pos="8170863" algn="l"/>
                <a:tab pos="9085263" algn="l"/>
                <a:tab pos="9999663" algn="l"/>
              </a:tabLst>
            </a:pPr>
            <a:r>
              <a:rPr lang="en-GB" sz="2600" dirty="0">
                <a:solidFill>
                  <a:srgbClr val="320E04"/>
                </a:solidFill>
                <a:latin typeface="Gill Sans MT" charset="-18"/>
              </a:rPr>
              <a:t>Dr. John Cavazos</a:t>
            </a:r>
          </a:p>
          <a:p>
            <a:pPr marL="25400" algn="ctr">
              <a:spcBef>
                <a:spcPts val="600"/>
              </a:spcBef>
              <a:buClr>
                <a:srgbClr val="3891A7"/>
              </a:buClr>
              <a:buSzPct val="80000"/>
              <a:buFont typeface="Wingdings 2" charset="2"/>
              <a:buNone/>
              <a:tabLst>
                <a:tab pos="25400" algn="l"/>
                <a:tab pos="855663" algn="l"/>
                <a:tab pos="1770063" algn="l"/>
                <a:tab pos="2684463" algn="l"/>
                <a:tab pos="3598863" algn="l"/>
                <a:tab pos="4513263" algn="l"/>
                <a:tab pos="5427663" algn="l"/>
                <a:tab pos="6342063" algn="l"/>
                <a:tab pos="7256463" algn="l"/>
                <a:tab pos="8170863" algn="l"/>
                <a:tab pos="9085263" algn="l"/>
                <a:tab pos="9999663" algn="l"/>
              </a:tabLst>
            </a:pPr>
            <a:r>
              <a:rPr lang="en-GB" sz="2600" dirty="0">
                <a:solidFill>
                  <a:srgbClr val="320E04"/>
                </a:solidFill>
                <a:latin typeface="Gill Sans MT" charset="-18"/>
              </a:rPr>
              <a:t>Computer and Information Sciences</a:t>
            </a:r>
          </a:p>
          <a:p>
            <a:pPr marL="25400" algn="ctr">
              <a:spcBef>
                <a:spcPts val="600"/>
              </a:spcBef>
              <a:buClr>
                <a:srgbClr val="3891A7"/>
              </a:buClr>
              <a:buSzPct val="80000"/>
              <a:buFont typeface="Wingdings 2" charset="2"/>
              <a:buNone/>
              <a:tabLst>
                <a:tab pos="25400" algn="l"/>
                <a:tab pos="855663" algn="l"/>
                <a:tab pos="1770063" algn="l"/>
                <a:tab pos="2684463" algn="l"/>
                <a:tab pos="3598863" algn="l"/>
                <a:tab pos="4513263" algn="l"/>
                <a:tab pos="5427663" algn="l"/>
                <a:tab pos="6342063" algn="l"/>
                <a:tab pos="7256463" algn="l"/>
                <a:tab pos="8170863" algn="l"/>
                <a:tab pos="9085263" algn="l"/>
                <a:tab pos="9999663" algn="l"/>
              </a:tabLst>
            </a:pPr>
            <a:r>
              <a:rPr lang="en-GB" sz="2600" dirty="0">
                <a:solidFill>
                  <a:srgbClr val="320E04"/>
                </a:solidFill>
                <a:latin typeface="Gill Sans MT" charset="-18"/>
              </a:rPr>
              <a:t>04</a:t>
            </a:r>
            <a:r>
              <a:rPr lang="en-GB" sz="2600" dirty="0" smtClean="0">
                <a:solidFill>
                  <a:srgbClr val="320E04"/>
                </a:solidFill>
                <a:latin typeface="Gill Sans MT" charset="-18"/>
              </a:rPr>
              <a:t>/27/</a:t>
            </a:r>
            <a:r>
              <a:rPr lang="en-GB" sz="2600" dirty="0">
                <a:solidFill>
                  <a:srgbClr val="320E04"/>
                </a:solidFill>
                <a:latin typeface="Gill Sans MT" charset="-18"/>
              </a:rPr>
              <a:t>2009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 Box 1"/>
          <p:cNvSpPr txBox="1">
            <a:spLocks noChangeArrowheads="1"/>
          </p:cNvSpPr>
          <p:nvPr/>
        </p:nvSpPr>
        <p:spPr bwMode="auto">
          <a:xfrm>
            <a:off x="1435100" y="274638"/>
            <a:ext cx="749935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3054" rIns="90000" bIns="46800" anchor="ctr">
            <a:prstTxWarp prst="textNoShape">
              <a:avLst/>
            </a:prstTxWarp>
          </a:bodyPr>
          <a:lstStyle/>
          <a:p>
            <a:pPr>
              <a:lnSpc>
                <a:spcPct val="97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4300" dirty="0">
                <a:solidFill>
                  <a:srgbClr val="572314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Gill Sans MT" charset="-18"/>
              </a:rPr>
              <a:t>Lecture Overview</a:t>
            </a:r>
          </a:p>
        </p:txBody>
      </p:sp>
      <p:sp>
        <p:nvSpPr>
          <p:cNvPr id="77827" name="Text Box 2"/>
          <p:cNvSpPr txBox="1">
            <a:spLocks noChangeArrowheads="1"/>
          </p:cNvSpPr>
          <p:nvPr/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tIns="57816">
            <a:prstTxWarp prst="textNoShape">
              <a:avLst/>
            </a:prstTxWarp>
          </a:bodyPr>
          <a:lstStyle/>
          <a:p>
            <a:pPr marL="363538" indent="-282575">
              <a:lnSpc>
                <a:spcPct val="97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 charset="2"/>
              <a:buChar char="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3200" dirty="0" smtClean="0">
                <a:solidFill>
                  <a:srgbClr val="000000"/>
                </a:solidFill>
                <a:latin typeface="Gill Sans MT" charset="-18"/>
              </a:rPr>
              <a:t>Anatomy of a C++ program</a:t>
            </a:r>
          </a:p>
          <a:p>
            <a:pPr marL="363538" indent="-282575">
              <a:lnSpc>
                <a:spcPct val="97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 charset="2"/>
              <a:buChar char="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3200" dirty="0" smtClean="0">
                <a:solidFill>
                  <a:srgbClr val="000000"/>
                </a:solidFill>
                <a:latin typeface="Gill Sans MT" charset="-18"/>
              </a:rPr>
              <a:t> Read </a:t>
            </a:r>
            <a:r>
              <a:rPr lang="en-US" sz="3200" dirty="0" err="1" smtClean="0">
                <a:solidFill>
                  <a:srgbClr val="000000"/>
                </a:solidFill>
                <a:latin typeface="Gill Sans MT" charset="-18"/>
              </a:rPr>
              <a:t>Ullman</a:t>
            </a:r>
            <a:r>
              <a:rPr lang="en-US" sz="3200" dirty="0" smtClean="0">
                <a:solidFill>
                  <a:srgbClr val="000000"/>
                </a:solidFill>
                <a:latin typeface="Gill Sans MT" charset="-18"/>
              </a:rPr>
              <a:t> and Singer (</a:t>
            </a:r>
            <a:r>
              <a:rPr lang="en-US" sz="3200" dirty="0" err="1" smtClean="0">
                <a:solidFill>
                  <a:srgbClr val="000000"/>
                </a:solidFill>
                <a:latin typeface="Gill Sans MT" charset="-18"/>
              </a:rPr>
              <a:t>Chps</a:t>
            </a:r>
            <a:r>
              <a:rPr lang="en-US" sz="3200" smtClean="0">
                <a:solidFill>
                  <a:srgbClr val="000000"/>
                </a:solidFill>
                <a:latin typeface="Gill Sans MT" charset="-18"/>
              </a:rPr>
              <a:t> 1 – 2)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First C++ program (</a:t>
            </a:r>
            <a:r>
              <a:rPr lang="en-US" dirty="0" err="1" smtClean="0"/>
              <a:t>hello.cc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94211" name="Content Placeholder 2"/>
          <p:cNvSpPr>
            <a:spLocks noGrp="1"/>
          </p:cNvSpPr>
          <p:nvPr>
            <p:ph idx="1"/>
          </p:nvPr>
        </p:nvSpPr>
        <p:spPr>
          <a:xfrm>
            <a:off x="990600" y="1600200"/>
            <a:ext cx="7620000" cy="4708525"/>
          </a:xfrm>
        </p:spPr>
        <p:txBody>
          <a:bodyPr/>
          <a:lstStyle/>
          <a:p>
            <a:pPr>
              <a:buFont typeface="Wingdings 2" charset="2"/>
              <a:buNone/>
            </a:pPr>
            <a:r>
              <a:rPr lang="en-US" sz="3600" dirty="0" smtClean="0"/>
              <a:t>#include &lt;</a:t>
            </a:r>
            <a:r>
              <a:rPr lang="en-US" sz="3600" dirty="0" err="1" smtClean="0"/>
              <a:t>iostream</a:t>
            </a:r>
            <a:r>
              <a:rPr lang="en-US" sz="3600" dirty="0" smtClean="0"/>
              <a:t>&gt;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using namespace std;</a:t>
            </a:r>
          </a:p>
          <a:p>
            <a:pPr>
              <a:buFont typeface="Wingdings 2" charset="2"/>
              <a:buNone/>
            </a:pPr>
            <a:endParaRPr lang="en-US" sz="3600" dirty="0" smtClean="0"/>
          </a:p>
          <a:p>
            <a:pPr>
              <a:buFont typeface="Wingdings 2" charset="2"/>
              <a:buNone/>
            </a:pPr>
            <a:r>
              <a:rPr lang="en-US" sz="3600" dirty="0" err="1" smtClean="0"/>
              <a:t>int</a:t>
            </a:r>
            <a:r>
              <a:rPr lang="en-US" sz="3600" dirty="0" smtClean="0"/>
              <a:t> main()           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{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// display output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</a:t>
            </a:r>
            <a:r>
              <a:rPr lang="en-US" sz="3600" dirty="0" err="1" smtClean="0"/>
              <a:t>cout</a:t>
            </a:r>
            <a:r>
              <a:rPr lang="en-US" sz="3600" dirty="0" smtClean="0"/>
              <a:t> &lt;&lt; “Hello World\</a:t>
            </a:r>
            <a:r>
              <a:rPr lang="en-US" sz="3600" dirty="0" err="1" smtClean="0"/>
              <a:t>n</a:t>
            </a:r>
            <a:r>
              <a:rPr lang="en-US" sz="3600" dirty="0" smtClean="0"/>
              <a:t>”;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}</a:t>
            </a:r>
          </a:p>
          <a:p>
            <a:pPr>
              <a:buFont typeface="Wingdings 2" charset="2"/>
              <a:buNone/>
            </a:pPr>
            <a:endParaRPr lang="en-US" sz="3600" dirty="0" smtClean="0"/>
          </a:p>
          <a:p>
            <a:pPr>
              <a:buFont typeface="Wingdings 2" charset="2"/>
              <a:buNone/>
            </a:pPr>
            <a:r>
              <a:rPr lang="en-US" sz="2400" dirty="0" smtClean="0"/>
              <a:t> </a:t>
            </a:r>
          </a:p>
          <a:p>
            <a:pPr>
              <a:lnSpc>
                <a:spcPct val="80000"/>
              </a:lnSpc>
              <a:buFont typeface="Wingdings 2" charset="2"/>
              <a:buNone/>
            </a:pPr>
            <a:endParaRPr lang="en-US" sz="2200" dirty="0" smtClean="0"/>
          </a:p>
        </p:txBody>
      </p:sp>
      <p:cxnSp>
        <p:nvCxnSpPr>
          <p:cNvPr id="5" name="Straight Arrow Connector 4"/>
          <p:cNvCxnSpPr/>
          <p:nvPr/>
        </p:nvCxnSpPr>
        <p:spPr bwMode="auto">
          <a:xfrm rot="10800000">
            <a:off x="5029200" y="1905000"/>
            <a:ext cx="1676400" cy="1219200"/>
          </a:xfrm>
          <a:prstGeom prst="straightConnector1">
            <a:avLst/>
          </a:prstGeom>
          <a:solidFill>
            <a:srgbClr val="00B8FF"/>
          </a:solidFill>
          <a:ln w="1905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9" name="TextBox 8"/>
          <p:cNvSpPr txBox="1"/>
          <p:nvPr/>
        </p:nvSpPr>
        <p:spPr>
          <a:xfrm>
            <a:off x="6500227" y="3200400"/>
            <a:ext cx="2643773" cy="11584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A library providing</a:t>
            </a:r>
          </a:p>
          <a:p>
            <a:r>
              <a:rPr lang="en-US" dirty="0">
                <a:solidFill>
                  <a:schemeClr val="tx1"/>
                </a:solidFill>
              </a:rPr>
              <a:t>i</a:t>
            </a:r>
            <a:r>
              <a:rPr lang="en-US" dirty="0" smtClean="0">
                <a:solidFill>
                  <a:schemeClr val="tx1"/>
                </a:solidFill>
              </a:rPr>
              <a:t>nput and output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functionality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First C++ program (</a:t>
            </a:r>
            <a:r>
              <a:rPr lang="en-US" dirty="0" err="1" smtClean="0"/>
              <a:t>hello.cc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94211" name="Content Placeholder 2"/>
          <p:cNvSpPr>
            <a:spLocks noGrp="1"/>
          </p:cNvSpPr>
          <p:nvPr>
            <p:ph idx="1"/>
          </p:nvPr>
        </p:nvSpPr>
        <p:spPr>
          <a:xfrm>
            <a:off x="990600" y="1600200"/>
            <a:ext cx="7620000" cy="4708525"/>
          </a:xfrm>
        </p:spPr>
        <p:txBody>
          <a:bodyPr/>
          <a:lstStyle/>
          <a:p>
            <a:pPr>
              <a:buFont typeface="Wingdings 2" charset="2"/>
              <a:buNone/>
            </a:pPr>
            <a:r>
              <a:rPr lang="en-US" sz="3600" dirty="0" smtClean="0"/>
              <a:t>#include &lt;</a:t>
            </a:r>
            <a:r>
              <a:rPr lang="en-US" sz="3600" dirty="0" err="1" smtClean="0"/>
              <a:t>iostream</a:t>
            </a:r>
            <a:r>
              <a:rPr lang="en-US" sz="3600" dirty="0" smtClean="0"/>
              <a:t>&gt;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using namespace std;</a:t>
            </a:r>
          </a:p>
          <a:p>
            <a:pPr>
              <a:buFont typeface="Wingdings 2" charset="2"/>
              <a:buNone/>
            </a:pPr>
            <a:endParaRPr lang="en-US" sz="3600" dirty="0" smtClean="0"/>
          </a:p>
          <a:p>
            <a:pPr>
              <a:buFont typeface="Wingdings 2" charset="2"/>
              <a:buNone/>
            </a:pPr>
            <a:r>
              <a:rPr lang="en-US" sz="3600" dirty="0" err="1" smtClean="0"/>
              <a:t>int</a:t>
            </a:r>
            <a:r>
              <a:rPr lang="en-US" sz="3600" dirty="0" smtClean="0"/>
              <a:t> main()           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{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// display output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</a:t>
            </a:r>
            <a:r>
              <a:rPr lang="en-US" sz="3600" dirty="0" err="1" smtClean="0"/>
              <a:t>cout</a:t>
            </a:r>
            <a:r>
              <a:rPr lang="en-US" sz="3600" dirty="0" smtClean="0"/>
              <a:t> &lt;&lt; “Hello World\</a:t>
            </a:r>
            <a:r>
              <a:rPr lang="en-US" sz="3600" dirty="0" err="1" smtClean="0"/>
              <a:t>n</a:t>
            </a:r>
            <a:r>
              <a:rPr lang="en-US" sz="3600" dirty="0" smtClean="0"/>
              <a:t>”;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}</a:t>
            </a:r>
          </a:p>
          <a:p>
            <a:pPr>
              <a:buFont typeface="Wingdings 2" charset="2"/>
              <a:buNone/>
            </a:pPr>
            <a:endParaRPr lang="en-US" sz="3600" dirty="0" smtClean="0"/>
          </a:p>
          <a:p>
            <a:pPr>
              <a:buFont typeface="Wingdings 2" charset="2"/>
              <a:buNone/>
            </a:pPr>
            <a:r>
              <a:rPr lang="en-US" sz="2400" dirty="0" smtClean="0"/>
              <a:t> </a:t>
            </a:r>
          </a:p>
          <a:p>
            <a:pPr>
              <a:lnSpc>
                <a:spcPct val="80000"/>
              </a:lnSpc>
              <a:buFont typeface="Wingdings 2" charset="2"/>
              <a:buNone/>
            </a:pPr>
            <a:endParaRPr lang="en-US" sz="2200" dirty="0" smtClean="0"/>
          </a:p>
        </p:txBody>
      </p:sp>
      <p:cxnSp>
        <p:nvCxnSpPr>
          <p:cNvPr id="5" name="Straight Arrow Connector 4"/>
          <p:cNvCxnSpPr/>
          <p:nvPr/>
        </p:nvCxnSpPr>
        <p:spPr bwMode="auto">
          <a:xfrm rot="10800000">
            <a:off x="5029200" y="2590800"/>
            <a:ext cx="1676400" cy="1219200"/>
          </a:xfrm>
          <a:prstGeom prst="straightConnector1">
            <a:avLst/>
          </a:prstGeom>
          <a:solidFill>
            <a:srgbClr val="00B8FF"/>
          </a:solidFill>
          <a:ln w="1905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9" name="TextBox 8"/>
          <p:cNvSpPr txBox="1"/>
          <p:nvPr/>
        </p:nvSpPr>
        <p:spPr>
          <a:xfrm>
            <a:off x="6500227" y="3962400"/>
            <a:ext cx="2665363" cy="11584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Can use names in</a:t>
            </a:r>
          </a:p>
          <a:p>
            <a:r>
              <a:rPr lang="en-US" dirty="0">
                <a:solidFill>
                  <a:schemeClr val="tx1"/>
                </a:solidFill>
              </a:rPr>
              <a:t>t</a:t>
            </a:r>
            <a:r>
              <a:rPr lang="en-US" dirty="0" smtClean="0">
                <a:solidFill>
                  <a:schemeClr val="tx1"/>
                </a:solidFill>
              </a:rPr>
              <a:t>he standard C++ 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library 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First C++ program (</a:t>
            </a:r>
            <a:r>
              <a:rPr lang="en-US" dirty="0" err="1" smtClean="0"/>
              <a:t>hello.cc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94211" name="Content Placeholder 2"/>
          <p:cNvSpPr>
            <a:spLocks noGrp="1"/>
          </p:cNvSpPr>
          <p:nvPr>
            <p:ph idx="1"/>
          </p:nvPr>
        </p:nvSpPr>
        <p:spPr>
          <a:xfrm>
            <a:off x="990600" y="1600200"/>
            <a:ext cx="7620000" cy="4708525"/>
          </a:xfrm>
        </p:spPr>
        <p:txBody>
          <a:bodyPr/>
          <a:lstStyle/>
          <a:p>
            <a:pPr>
              <a:buFont typeface="Wingdings 2" charset="2"/>
              <a:buNone/>
            </a:pPr>
            <a:r>
              <a:rPr lang="en-US" sz="3600" dirty="0" smtClean="0"/>
              <a:t>#include &lt;</a:t>
            </a:r>
            <a:r>
              <a:rPr lang="en-US" sz="3600" dirty="0" err="1" smtClean="0"/>
              <a:t>iostream</a:t>
            </a:r>
            <a:r>
              <a:rPr lang="en-US" sz="3600" dirty="0" smtClean="0"/>
              <a:t>&gt;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using namespace std;</a:t>
            </a:r>
          </a:p>
          <a:p>
            <a:pPr>
              <a:buFont typeface="Wingdings 2" charset="2"/>
              <a:buNone/>
            </a:pPr>
            <a:endParaRPr lang="en-US" sz="3600" dirty="0" smtClean="0"/>
          </a:p>
          <a:p>
            <a:pPr>
              <a:buFont typeface="Wingdings 2" charset="2"/>
              <a:buNone/>
            </a:pPr>
            <a:r>
              <a:rPr lang="en-US" sz="3600" dirty="0" err="1" smtClean="0"/>
              <a:t>int</a:t>
            </a:r>
            <a:r>
              <a:rPr lang="en-US" sz="3600" dirty="0" smtClean="0"/>
              <a:t> main()           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{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// display output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</a:t>
            </a:r>
            <a:r>
              <a:rPr lang="en-US" sz="3600" dirty="0" err="1" smtClean="0"/>
              <a:t>cout</a:t>
            </a:r>
            <a:r>
              <a:rPr lang="en-US" sz="3600" dirty="0" smtClean="0"/>
              <a:t> &lt;&lt; “Hello World\</a:t>
            </a:r>
            <a:r>
              <a:rPr lang="en-US" sz="3600" dirty="0" err="1" smtClean="0"/>
              <a:t>n</a:t>
            </a:r>
            <a:r>
              <a:rPr lang="en-US" sz="3600" dirty="0" smtClean="0"/>
              <a:t>”;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}</a:t>
            </a:r>
          </a:p>
          <a:p>
            <a:pPr>
              <a:buFont typeface="Wingdings 2" charset="2"/>
              <a:buNone/>
            </a:pPr>
            <a:endParaRPr lang="en-US" sz="3600" dirty="0" smtClean="0"/>
          </a:p>
          <a:p>
            <a:pPr>
              <a:buFont typeface="Wingdings 2" charset="2"/>
              <a:buNone/>
            </a:pPr>
            <a:r>
              <a:rPr lang="en-US" sz="2400" dirty="0" smtClean="0"/>
              <a:t> </a:t>
            </a:r>
          </a:p>
          <a:p>
            <a:pPr>
              <a:lnSpc>
                <a:spcPct val="80000"/>
              </a:lnSpc>
              <a:buFont typeface="Wingdings 2" charset="2"/>
              <a:buNone/>
            </a:pPr>
            <a:endParaRPr lang="en-US" sz="2200" dirty="0" smtClean="0"/>
          </a:p>
        </p:txBody>
      </p:sp>
      <p:cxnSp>
        <p:nvCxnSpPr>
          <p:cNvPr id="5" name="Straight Arrow Connector 4"/>
          <p:cNvCxnSpPr/>
          <p:nvPr/>
        </p:nvCxnSpPr>
        <p:spPr bwMode="auto">
          <a:xfrm rot="10800000" flipV="1">
            <a:off x="3505200" y="3124200"/>
            <a:ext cx="2743200" cy="304800"/>
          </a:xfrm>
          <a:prstGeom prst="straightConnector1">
            <a:avLst/>
          </a:prstGeom>
          <a:solidFill>
            <a:srgbClr val="00B8FF"/>
          </a:solidFill>
          <a:ln w="1905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9" name="TextBox 8"/>
          <p:cNvSpPr txBox="1"/>
          <p:nvPr/>
        </p:nvSpPr>
        <p:spPr>
          <a:xfrm>
            <a:off x="6324600" y="2701288"/>
            <a:ext cx="2866490" cy="8039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All C++ programs</a:t>
            </a:r>
          </a:p>
          <a:p>
            <a:r>
              <a:rPr lang="en-US" dirty="0">
                <a:solidFill>
                  <a:schemeClr val="tx1"/>
                </a:solidFill>
              </a:rPr>
              <a:t>h</a:t>
            </a:r>
            <a:r>
              <a:rPr lang="en-US" dirty="0" smtClean="0">
                <a:solidFill>
                  <a:schemeClr val="tx1"/>
                </a:solidFill>
              </a:rPr>
              <a:t>ave a main </a:t>
            </a:r>
            <a:r>
              <a:rPr lang="en-US" dirty="0" err="1" smtClean="0">
                <a:solidFill>
                  <a:schemeClr val="tx1"/>
                </a:solidFill>
              </a:rPr>
              <a:t>fuction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First C++ program (</a:t>
            </a:r>
            <a:r>
              <a:rPr lang="en-US" dirty="0" err="1" smtClean="0"/>
              <a:t>hello.cc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94211" name="Content Placeholder 2"/>
          <p:cNvSpPr>
            <a:spLocks noGrp="1"/>
          </p:cNvSpPr>
          <p:nvPr>
            <p:ph idx="1"/>
          </p:nvPr>
        </p:nvSpPr>
        <p:spPr>
          <a:xfrm>
            <a:off x="990600" y="1600200"/>
            <a:ext cx="7620000" cy="4708525"/>
          </a:xfrm>
        </p:spPr>
        <p:txBody>
          <a:bodyPr/>
          <a:lstStyle/>
          <a:p>
            <a:pPr>
              <a:buFont typeface="Wingdings 2" charset="2"/>
              <a:buNone/>
            </a:pPr>
            <a:r>
              <a:rPr lang="en-US" sz="3600" dirty="0" smtClean="0"/>
              <a:t>#include &lt;</a:t>
            </a:r>
            <a:r>
              <a:rPr lang="en-US" sz="3600" dirty="0" err="1" smtClean="0"/>
              <a:t>iostream</a:t>
            </a:r>
            <a:r>
              <a:rPr lang="en-US" sz="3600" dirty="0" smtClean="0"/>
              <a:t>&gt;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using namespace std;</a:t>
            </a:r>
          </a:p>
          <a:p>
            <a:pPr>
              <a:buFont typeface="Wingdings 2" charset="2"/>
              <a:buNone/>
            </a:pPr>
            <a:endParaRPr lang="en-US" sz="3600" dirty="0" smtClean="0"/>
          </a:p>
          <a:p>
            <a:pPr>
              <a:buFont typeface="Wingdings 2" charset="2"/>
              <a:buNone/>
            </a:pPr>
            <a:r>
              <a:rPr lang="en-US" sz="3600" dirty="0" err="1" smtClean="0"/>
              <a:t>int</a:t>
            </a:r>
            <a:r>
              <a:rPr lang="en-US" sz="3600" dirty="0" smtClean="0"/>
              <a:t> main()           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{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// display output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</a:t>
            </a:r>
            <a:r>
              <a:rPr lang="en-US" sz="3600" dirty="0" err="1" smtClean="0"/>
              <a:t>cout</a:t>
            </a:r>
            <a:r>
              <a:rPr lang="en-US" sz="3600" dirty="0" smtClean="0"/>
              <a:t> &lt;&lt; “Hello World\</a:t>
            </a:r>
            <a:r>
              <a:rPr lang="en-US" sz="3600" dirty="0" err="1" smtClean="0"/>
              <a:t>n</a:t>
            </a:r>
            <a:r>
              <a:rPr lang="en-US" sz="3600" dirty="0" smtClean="0"/>
              <a:t>”;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}</a:t>
            </a:r>
          </a:p>
          <a:p>
            <a:pPr>
              <a:buFont typeface="Wingdings 2" charset="2"/>
              <a:buNone/>
            </a:pPr>
            <a:endParaRPr lang="en-US" sz="3600" dirty="0" smtClean="0"/>
          </a:p>
          <a:p>
            <a:pPr>
              <a:buFont typeface="Wingdings 2" charset="2"/>
              <a:buNone/>
            </a:pPr>
            <a:r>
              <a:rPr lang="en-US" sz="2400" dirty="0" smtClean="0"/>
              <a:t> </a:t>
            </a:r>
          </a:p>
          <a:p>
            <a:pPr>
              <a:lnSpc>
                <a:spcPct val="80000"/>
              </a:lnSpc>
              <a:buFont typeface="Wingdings 2" charset="2"/>
              <a:buNone/>
            </a:pPr>
            <a:endParaRPr lang="en-US" sz="2200" dirty="0" smtClean="0"/>
          </a:p>
        </p:txBody>
      </p:sp>
      <p:cxnSp>
        <p:nvCxnSpPr>
          <p:cNvPr id="5" name="Straight Arrow Connector 4"/>
          <p:cNvCxnSpPr/>
          <p:nvPr/>
        </p:nvCxnSpPr>
        <p:spPr bwMode="auto">
          <a:xfrm rot="10800000" flipV="1">
            <a:off x="4648200" y="4343400"/>
            <a:ext cx="2743200" cy="304800"/>
          </a:xfrm>
          <a:prstGeom prst="straightConnector1">
            <a:avLst/>
          </a:prstGeom>
          <a:solidFill>
            <a:srgbClr val="00B8FF"/>
          </a:solidFill>
          <a:ln w="1905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9" name="TextBox 8"/>
          <p:cNvSpPr txBox="1"/>
          <p:nvPr/>
        </p:nvSpPr>
        <p:spPr>
          <a:xfrm>
            <a:off x="7407026" y="3733800"/>
            <a:ext cx="1736974" cy="4493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A comment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C++ program (</a:t>
            </a:r>
            <a:r>
              <a:rPr lang="en-US" dirty="0" err="1" smtClean="0"/>
              <a:t>sell.cc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94211" name="Content Placeholder 2"/>
          <p:cNvSpPr>
            <a:spLocks noGrp="1"/>
          </p:cNvSpPr>
          <p:nvPr>
            <p:ph idx="1"/>
          </p:nvPr>
        </p:nvSpPr>
        <p:spPr>
          <a:xfrm>
            <a:off x="990600" y="1600200"/>
            <a:ext cx="7620000" cy="4708525"/>
          </a:xfrm>
        </p:spPr>
        <p:txBody>
          <a:bodyPr/>
          <a:lstStyle/>
          <a:p>
            <a:pPr>
              <a:buFont typeface="Wingdings 2" charset="2"/>
              <a:buNone/>
            </a:pPr>
            <a:r>
              <a:rPr lang="en-US" sz="3600" dirty="0" smtClean="0"/>
              <a:t>#include &lt;</a:t>
            </a:r>
            <a:r>
              <a:rPr lang="en-US" sz="3600" dirty="0" err="1" smtClean="0"/>
              <a:t>iostream</a:t>
            </a:r>
            <a:r>
              <a:rPr lang="en-US" sz="3600" dirty="0" smtClean="0"/>
              <a:t>&gt;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using namespace std</a:t>
            </a:r>
            <a:r>
              <a:rPr lang="en-US" sz="3600" dirty="0" smtClean="0"/>
              <a:t>;</a:t>
            </a:r>
          </a:p>
          <a:p>
            <a:pPr>
              <a:buFont typeface="Wingdings 2" charset="2"/>
              <a:buNone/>
            </a:pPr>
            <a:r>
              <a:rPr lang="en-US" sz="3600" dirty="0" err="1" smtClean="0"/>
              <a:t>int</a:t>
            </a:r>
            <a:r>
              <a:rPr lang="en-US" sz="3600" dirty="0" smtClean="0"/>
              <a:t> main()           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{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unsigned short quantity;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float price;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float </a:t>
            </a:r>
            <a:r>
              <a:rPr lang="en-US" sz="3600" dirty="0" err="1" smtClean="0"/>
              <a:t>taxRate</a:t>
            </a:r>
            <a:r>
              <a:rPr lang="en-US" sz="3600" dirty="0" smtClean="0"/>
              <a:t>;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 float </a:t>
            </a:r>
            <a:r>
              <a:rPr lang="en-US" sz="3600" dirty="0" err="1" smtClean="0"/>
              <a:t>totalPrice</a:t>
            </a:r>
            <a:r>
              <a:rPr lang="en-US" sz="3600" dirty="0" smtClean="0"/>
              <a:t>;</a:t>
            </a:r>
          </a:p>
          <a:p>
            <a:pPr>
              <a:buFont typeface="Wingdings 2" charset="2"/>
              <a:buNone/>
            </a:pPr>
            <a:endParaRPr lang="en-US" sz="3600" dirty="0" smtClean="0"/>
          </a:p>
          <a:p>
            <a:pPr>
              <a:buFont typeface="Wingdings 2" charset="2"/>
              <a:buNone/>
            </a:pPr>
            <a:r>
              <a:rPr lang="en-US" sz="2400" dirty="0" smtClean="0"/>
              <a:t> </a:t>
            </a:r>
          </a:p>
          <a:p>
            <a:pPr>
              <a:lnSpc>
                <a:spcPct val="80000"/>
              </a:lnSpc>
              <a:buFont typeface="Wingdings 2" charset="2"/>
              <a:buNone/>
            </a:pPr>
            <a:endParaRPr lang="en-US" sz="2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C++ program (</a:t>
            </a:r>
            <a:r>
              <a:rPr lang="en-US" dirty="0" err="1" smtClean="0"/>
              <a:t>sell.cc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94211" name="Content Placeholder 2"/>
          <p:cNvSpPr>
            <a:spLocks noGrp="1"/>
          </p:cNvSpPr>
          <p:nvPr>
            <p:ph idx="1"/>
          </p:nvPr>
        </p:nvSpPr>
        <p:spPr>
          <a:xfrm>
            <a:off x="990600" y="1600200"/>
            <a:ext cx="8153400" cy="4708525"/>
          </a:xfrm>
        </p:spPr>
        <p:txBody>
          <a:bodyPr/>
          <a:lstStyle/>
          <a:p>
            <a:pPr>
              <a:buFont typeface="Wingdings 2" charset="2"/>
              <a:buNone/>
            </a:pPr>
            <a:r>
              <a:rPr lang="en-US" sz="3600" dirty="0" smtClean="0"/>
              <a:t>  // Assign some values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quantity = 3;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price = 10.75;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</a:t>
            </a:r>
            <a:r>
              <a:rPr lang="en-US" sz="3600" dirty="0" err="1" smtClean="0"/>
              <a:t>taxRate</a:t>
            </a:r>
            <a:r>
              <a:rPr lang="en-US" sz="3600" dirty="0" smtClean="0"/>
              <a:t> = 0.05;</a:t>
            </a:r>
          </a:p>
          <a:p>
            <a:pPr>
              <a:buFont typeface="Wingdings 2" charset="2"/>
              <a:buNone/>
            </a:pPr>
            <a:endParaRPr lang="en-US" sz="3600" dirty="0" smtClean="0"/>
          </a:p>
          <a:p>
            <a:pPr>
              <a:buFont typeface="Wingdings 2" charset="2"/>
              <a:buNone/>
            </a:pPr>
            <a:r>
              <a:rPr lang="en-US" sz="3600" dirty="0" smtClean="0"/>
              <a:t>   </a:t>
            </a:r>
            <a:r>
              <a:rPr lang="en-US" sz="3600" dirty="0" err="1" smtClean="0"/>
              <a:t>cout</a:t>
            </a:r>
            <a:r>
              <a:rPr lang="en-US" sz="3600" dirty="0" smtClean="0"/>
              <a:t> &lt;&lt;</a:t>
            </a:r>
            <a:r>
              <a:rPr lang="en-US" sz="3600" dirty="0" smtClean="0"/>
              <a:t> “The </a:t>
            </a:r>
            <a:r>
              <a:rPr lang="en-US" sz="3600" dirty="0" smtClean="0"/>
              <a:t>cost</a:t>
            </a:r>
            <a:r>
              <a:rPr lang="en-US" sz="3600" dirty="0" smtClean="0"/>
              <a:t> of “ </a:t>
            </a:r>
            <a:r>
              <a:rPr lang="en-US" sz="3600" dirty="0" smtClean="0"/>
              <a:t>&lt;</a:t>
            </a:r>
            <a:r>
              <a:rPr lang="en-US" sz="3600" dirty="0" smtClean="0"/>
              <a:t>&lt; quantity </a:t>
            </a:r>
            <a:r>
              <a:rPr lang="en-US" sz="3600" dirty="0" smtClean="0"/>
              <a:t>&lt;&lt; 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“ pizzas at a price of $” &lt;&lt; price &lt;&lt; 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“ with tax comes to $”;</a:t>
            </a:r>
          </a:p>
          <a:p>
            <a:pPr>
              <a:buFont typeface="Wingdings 2" charset="2"/>
              <a:buNone/>
            </a:pPr>
            <a:endParaRPr lang="en-US" sz="3600" dirty="0" smtClean="0"/>
          </a:p>
          <a:p>
            <a:pPr>
              <a:buFont typeface="Wingdings 2" charset="2"/>
              <a:buNone/>
            </a:pPr>
            <a:r>
              <a:rPr lang="en-US" sz="2400" dirty="0" smtClean="0"/>
              <a:t> </a:t>
            </a:r>
          </a:p>
          <a:p>
            <a:pPr>
              <a:lnSpc>
                <a:spcPct val="80000"/>
              </a:lnSpc>
              <a:buFont typeface="Wingdings 2" charset="2"/>
              <a:buNone/>
            </a:pPr>
            <a:endParaRPr lang="en-US" sz="2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C++ program (</a:t>
            </a:r>
            <a:r>
              <a:rPr lang="en-US" dirty="0" err="1" smtClean="0"/>
              <a:t>sell.cc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94211" name="Content Placeholder 2"/>
          <p:cNvSpPr>
            <a:spLocks noGrp="1"/>
          </p:cNvSpPr>
          <p:nvPr>
            <p:ph idx="1"/>
          </p:nvPr>
        </p:nvSpPr>
        <p:spPr>
          <a:xfrm>
            <a:off x="990600" y="1600200"/>
            <a:ext cx="7620000" cy="4708525"/>
          </a:xfrm>
        </p:spPr>
        <p:txBody>
          <a:bodyPr/>
          <a:lstStyle/>
          <a:p>
            <a:pPr>
              <a:buFont typeface="Wingdings 2" charset="2"/>
              <a:buNone/>
            </a:pPr>
            <a:r>
              <a:rPr lang="en-US" sz="3600" dirty="0" smtClean="0"/>
              <a:t>  // Assign some values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</a:t>
            </a:r>
            <a:r>
              <a:rPr lang="en-US" sz="3600" dirty="0" err="1" smtClean="0"/>
              <a:t>totalPrice</a:t>
            </a:r>
            <a:r>
              <a:rPr lang="en-US" sz="3600" dirty="0" smtClean="0"/>
              <a:t> = (quantity * price) + 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     ((</a:t>
            </a:r>
            <a:r>
              <a:rPr lang="en-US" sz="3600" dirty="0" smtClean="0"/>
              <a:t>quantity </a:t>
            </a:r>
            <a:r>
              <a:rPr lang="en-US" sz="3600" dirty="0" smtClean="0"/>
              <a:t>* price) * </a:t>
            </a:r>
            <a:r>
              <a:rPr lang="en-US" sz="3600" dirty="0" err="1" smtClean="0"/>
              <a:t>taxRate</a:t>
            </a:r>
            <a:r>
              <a:rPr lang="en-US" sz="3600" dirty="0" smtClean="0"/>
              <a:t>);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</a:t>
            </a:r>
          </a:p>
          <a:p>
            <a:pPr>
              <a:buFont typeface="Wingdings 2" charset="2"/>
              <a:buNone/>
            </a:pPr>
            <a:r>
              <a:rPr lang="en-US" sz="3600" dirty="0" smtClean="0"/>
              <a:t>   </a:t>
            </a:r>
            <a:r>
              <a:rPr lang="en-US" sz="3600" dirty="0" err="1" smtClean="0"/>
              <a:t>cout</a:t>
            </a:r>
            <a:r>
              <a:rPr lang="en-US" sz="3600" dirty="0" smtClean="0"/>
              <a:t> &lt;&lt; </a:t>
            </a:r>
            <a:r>
              <a:rPr lang="en-US" sz="3600" dirty="0" err="1" smtClean="0"/>
              <a:t>totalPrice</a:t>
            </a:r>
            <a:r>
              <a:rPr lang="en-US" sz="3600" dirty="0" smtClean="0"/>
              <a:t> &lt;&lt;</a:t>
            </a:r>
            <a:r>
              <a:rPr lang="en-US" sz="3600" dirty="0" smtClean="0"/>
              <a:t> “.” &lt;&lt; </a:t>
            </a:r>
            <a:r>
              <a:rPr lang="en-US" sz="3600" dirty="0" err="1" smtClean="0"/>
              <a:t>endl</a:t>
            </a:r>
            <a:r>
              <a:rPr lang="en-US" sz="3600" dirty="0" smtClean="0"/>
              <a:t>;</a:t>
            </a:r>
          </a:p>
          <a:p>
            <a:pPr>
              <a:buFont typeface="Wingdings 2" charset="2"/>
              <a:buNone/>
            </a:pPr>
            <a:endParaRPr lang="en-US" sz="3600" dirty="0" smtClean="0"/>
          </a:p>
          <a:p>
            <a:pPr>
              <a:buFont typeface="Wingdings 2" charset="2"/>
              <a:buNone/>
            </a:pPr>
            <a:r>
              <a:rPr lang="en-US" sz="3600" dirty="0" smtClean="0"/>
              <a:t>}</a:t>
            </a:r>
          </a:p>
          <a:p>
            <a:pPr>
              <a:buFont typeface="Wingdings 2" charset="2"/>
              <a:buNone/>
            </a:pPr>
            <a:r>
              <a:rPr lang="en-US" sz="2400" dirty="0" smtClean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Gill Sans MT"/>
        <a:ea typeface="ＭＳ Ｐゴシック"/>
        <a:cs typeface="ＭＳ Ｐゴシック"/>
      </a:majorFont>
      <a:minorFont>
        <a:latin typeface="Gill Sans MT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96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itchFamily="-112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96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itchFamily="-112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Gill Sans MT"/>
        <a:ea typeface="ＭＳ Ｐゴシック"/>
        <a:cs typeface="ＭＳ Ｐゴシック"/>
      </a:majorFont>
      <a:minorFont>
        <a:latin typeface="Gill Sans MT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96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itchFamily="-112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96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itchFamily="-112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Gill Sans MT"/>
        <a:ea typeface="ＭＳ Ｐゴシック"/>
        <a:cs typeface="ＭＳ Ｐゴシック"/>
      </a:majorFont>
      <a:minorFont>
        <a:latin typeface="Gill Sans MT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96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itchFamily="-112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96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itchFamily="-112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Gill Sans MT"/>
        <a:ea typeface="ＭＳ Ｐゴシック"/>
        <a:cs typeface="ＭＳ Ｐゴシック"/>
      </a:majorFont>
      <a:minorFont>
        <a:latin typeface="Gill Sans MT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96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itchFamily="-112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96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itchFamily="-112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Gill Sans MT"/>
        <a:ea typeface="ＭＳ Ｐゴシック"/>
        <a:cs typeface="ＭＳ Ｐゴシック"/>
      </a:majorFont>
      <a:minorFont>
        <a:latin typeface="Gill Sans MT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96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itchFamily="-112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96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itchFamily="-112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6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Gill Sans MT"/>
        <a:ea typeface="ＭＳ Ｐゴシック"/>
        <a:cs typeface="ＭＳ Ｐゴシック"/>
      </a:majorFont>
      <a:minorFont>
        <a:latin typeface="Gill Sans MT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96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itchFamily="-112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96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pitchFamily="-112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1216</TotalTime>
  <Words>402</Words>
  <PresentationFormat>On-screen Show (4:3)</PresentationFormat>
  <Paragraphs>91</Paragraphs>
  <Slides>9</Slides>
  <Notes>2</Notes>
  <HiddenSlides>0</HiddenSlides>
  <MMClips>0</MMClips>
  <ScaleCrop>false</ScaleCrop>
  <HeadingPairs>
    <vt:vector size="4" baseType="variant">
      <vt:variant>
        <vt:lpstr>Design Template</vt:lpstr>
      </vt:variant>
      <vt:variant>
        <vt:i4>6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1_Office Theme</vt:lpstr>
      <vt:lpstr>2_Office Theme</vt:lpstr>
      <vt:lpstr>3_Office Theme</vt:lpstr>
      <vt:lpstr>4_Office Theme</vt:lpstr>
      <vt:lpstr>5_Office Theme</vt:lpstr>
      <vt:lpstr>6_Office Theme</vt:lpstr>
      <vt:lpstr>Slide 1</vt:lpstr>
      <vt:lpstr>Slide 2</vt:lpstr>
      <vt:lpstr>First C++ program (hello.cc)</vt:lpstr>
      <vt:lpstr>First C++ program (hello.cc)</vt:lpstr>
      <vt:lpstr>First C++ program (hello.cc)</vt:lpstr>
      <vt:lpstr>First C++ program (hello.cc)</vt:lpstr>
      <vt:lpstr>C++ program (sell.cc)</vt:lpstr>
      <vt:lpstr>C++ program (sell.cc)</vt:lpstr>
      <vt:lpstr>C++ program (sell.cc)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John Cavazos</cp:lastModifiedBy>
  <cp:revision>25</cp:revision>
  <cp:lastPrinted>2009-04-09T23:43:16Z</cp:lastPrinted>
  <dcterms:created xsi:type="dcterms:W3CDTF">2009-04-27T18:17:53Z</dcterms:created>
  <dcterms:modified xsi:type="dcterms:W3CDTF">2009-04-27T20:13:56Z</dcterms:modified>
</cp:coreProperties>
</file>